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6.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0.xml" ContentType="application/vnd.openxmlformats-officedocument.drawingml.diagramData+xml"/>
  <Override PartName="/ppt/diagrams/data2.xml" ContentType="application/vnd.openxmlformats-officedocument.drawingml.diagramData+xml"/>
  <Override PartName="/ppt/diagrams/data15.xml" ContentType="application/vnd.openxmlformats-officedocument.drawingml.diagramData+xml"/>
  <Override PartName="/ppt/diagrams/data3.xml" ContentType="application/vnd.openxmlformats-officedocument.drawingml.diagramData+xml"/>
  <Override PartName="/ppt/diagrams/data13.xml" ContentType="application/vnd.openxmlformats-officedocument.drawingml.diagramData+xml"/>
  <Override PartName="/ppt/diagrams/data11.xml" ContentType="application/vnd.openxmlformats-officedocument.drawingml.diagramData+xml"/>
  <Override PartName="/ppt/diagrams/data4.xml" ContentType="application/vnd.openxmlformats-officedocument.drawingml.diagramData+xml"/>
  <Override PartName="/ppt/diagrams/data14.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6.xml" ContentType="application/vnd.openxmlformats-officedocument.drawingml.diagramData+xml"/>
  <Override PartName="/ppt/diagrams/data12.xml" ContentType="application/vnd.openxmlformats-officedocument.drawingml.diagramData+xml"/>
  <Override PartName="/ppt/diagrams/data7.xml" ContentType="application/vnd.openxmlformats-officedocument.drawingml.diagramData+xml"/>
  <Override PartName="/ppt/diagrams/data18.xml" ContentType="application/vnd.openxmlformats-officedocument.drawingml.diagramData+xml"/>
  <Override PartName="/ppt/diagrams/data8.xml" ContentType="application/vnd.openxmlformats-officedocument.drawingml.diagramData+xml"/>
  <Override PartName="/ppt/diagrams/data17.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colors12.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quickStyle12.xml" ContentType="application/vnd.openxmlformats-officedocument.drawingml.diagramStyle+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layout13.xml" ContentType="application/vnd.openxmlformats-officedocument.drawingml.diagramLayout+xml"/>
  <Override PartName="/ppt/diagrams/layout12.xml" ContentType="application/vnd.openxmlformats-officedocument.drawingml.diagramLayout+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quickStyle13.xml" ContentType="application/vnd.openxmlformats-officedocument.drawingml.diagramStyle+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colors13.xml" ContentType="application/vnd.openxmlformats-officedocument.drawingml.diagramColors+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rawing13.xml" ContentType="application/vnd.ms-office.drawingml.diagramDrawing+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layout14.xml" ContentType="application/vnd.openxmlformats-officedocument.drawingml.diagramLayout+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1.xml" ContentType="application/vnd.ms-office.drawingml.diagramDrawing+xml"/>
  <Override PartName="/ppt/diagrams/drawing14.xml" ContentType="application/vnd.ms-office.drawingml.diagramDrawing+xml"/>
  <Override PartName="/ppt/diagrams/drawing12.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54" r:id="rId1"/>
    <p:sldMasterId id="2147485420" r:id="rId2"/>
    <p:sldMasterId id="2147485447" r:id="rId3"/>
  </p:sldMasterIdLst>
  <p:notesMasterIdLst>
    <p:notesMasterId r:id="rId36"/>
  </p:notesMasterIdLst>
  <p:sldIdLst>
    <p:sldId id="1090" r:id="rId4"/>
    <p:sldId id="1671" r:id="rId5"/>
    <p:sldId id="1701" r:id="rId6"/>
    <p:sldId id="1684" r:id="rId7"/>
    <p:sldId id="1693" r:id="rId8"/>
    <p:sldId id="1695" r:id="rId9"/>
    <p:sldId id="1689" r:id="rId10"/>
    <p:sldId id="1724" r:id="rId11"/>
    <p:sldId id="1726" r:id="rId12"/>
    <p:sldId id="1728" r:id="rId13"/>
    <p:sldId id="1692" r:id="rId14"/>
    <p:sldId id="1736" r:id="rId15"/>
    <p:sldId id="1675" r:id="rId16"/>
    <p:sldId id="1338" r:id="rId17"/>
    <p:sldId id="1771" r:id="rId18"/>
    <p:sldId id="256" r:id="rId19"/>
    <p:sldId id="1679" r:id="rId20"/>
    <p:sldId id="1765" r:id="rId21"/>
    <p:sldId id="1749" r:id="rId22"/>
    <p:sldId id="1766" r:id="rId23"/>
    <p:sldId id="1767" r:id="rId24"/>
    <p:sldId id="1768" r:id="rId25"/>
    <p:sldId id="1769" r:id="rId26"/>
    <p:sldId id="1754" r:id="rId27"/>
    <p:sldId id="1761" r:id="rId28"/>
    <p:sldId id="1760" r:id="rId29"/>
    <p:sldId id="1742" r:id="rId30"/>
    <p:sldId id="1745" r:id="rId31"/>
    <p:sldId id="1770" r:id="rId32"/>
    <p:sldId id="1763" r:id="rId33"/>
    <p:sldId id="1759" r:id="rId34"/>
    <p:sldId id="1715"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zlemyilmaz" initials="o" lastIdx="3" clrIdx="0"/>
  <p:cmAuthor id="1" name="Müge Çatıkkaş" initials="MÇ" lastIdx="1" clrIdx="1">
    <p:extLst>
      <p:ext uri="{19B8F6BF-5375-455C-9EA6-DF929625EA0E}">
        <p15:presenceInfo xmlns:p15="http://schemas.microsoft.com/office/powerpoint/2012/main" userId="0229b4b63a2e70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FF"/>
    <a:srgbClr val="CC99FF"/>
    <a:srgbClr val="E6CAFE"/>
    <a:srgbClr val="33CCFF"/>
    <a:srgbClr val="FF6600"/>
    <a:srgbClr val="99FF99"/>
    <a:srgbClr val="CCFF99"/>
    <a:srgbClr val="FFA3A3"/>
    <a:srgbClr val="013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388" autoAdjust="0"/>
  </p:normalViewPr>
  <p:slideViewPr>
    <p:cSldViewPr>
      <p:cViewPr varScale="1">
        <p:scale>
          <a:sx n="85" d="100"/>
          <a:sy n="85" d="100"/>
        </p:scale>
        <p:origin x="1339" y="53"/>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524B4-3E6C-4D9D-8A55-C7C66D5F3D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8DDF310-9584-4337-BF4C-F54F4355FA5B}">
      <dgm:prSet phldrT="[Metin]" custT="1">
        <dgm:style>
          <a:lnRef idx="1">
            <a:schemeClr val="accent5"/>
          </a:lnRef>
          <a:fillRef idx="3">
            <a:schemeClr val="accent5"/>
          </a:fillRef>
          <a:effectRef idx="2">
            <a:schemeClr val="accent5"/>
          </a:effectRef>
          <a:fontRef idx="minor">
            <a:schemeClr val="lt1"/>
          </a:fontRef>
        </dgm:style>
      </dgm:prSet>
      <dgm:spPr>
        <a:solidFill>
          <a:srgbClr val="FF0000"/>
        </a:solidFill>
      </dgm:spPr>
      <dgm:t>
        <a:bodyPr/>
        <a:lstStyle/>
        <a:p>
          <a:pPr algn="ctr"/>
          <a:r>
            <a:rPr lang="tr-TR" sz="2400" b="1">
              <a:solidFill>
                <a:schemeClr val="bg1"/>
              </a:solidFill>
              <a:effectLst/>
            </a:rPr>
            <a:t>Düşmelerin %10’u kırık (%1’i kalça kırığı) ile sonlanmakta</a:t>
          </a:r>
          <a:endParaRPr lang="tr-TR" sz="2400" dirty="0">
            <a:solidFill>
              <a:schemeClr val="bg1"/>
            </a:solidFill>
            <a:effectLst/>
          </a:endParaRPr>
        </a:p>
      </dgm:t>
    </dgm:pt>
    <dgm:pt modelId="{F437D191-5CB2-4A4C-84D2-C7289730D99E}" type="parTrans" cxnId="{03E78504-6EA6-42A7-B68D-673488124196}">
      <dgm:prSet/>
      <dgm:spPr/>
      <dgm:t>
        <a:bodyPr/>
        <a:lstStyle/>
        <a:p>
          <a:endParaRPr lang="tr-TR"/>
        </a:p>
      </dgm:t>
    </dgm:pt>
    <dgm:pt modelId="{D7952BCE-429C-48CA-A6ED-1FD32F0436CF}" type="sibTrans" cxnId="{03E78504-6EA6-42A7-B68D-673488124196}">
      <dgm:prSet/>
      <dgm:spPr/>
      <dgm:t>
        <a:bodyPr/>
        <a:lstStyle/>
        <a:p>
          <a:endParaRPr lang="tr-TR"/>
        </a:p>
      </dgm:t>
    </dgm:pt>
    <dgm:pt modelId="{B4FE5CAB-BA00-4B2B-8713-2213F90676C7}">
      <dgm:prSet phldrT="[Metin]" phldr="0" custT="1"/>
      <dgm:spPr/>
      <dgm:t>
        <a:bodyPr/>
        <a:lstStyle/>
        <a:p>
          <a:endParaRPr lang="tr-TR" sz="2000" b="1" dirty="0">
            <a:latin typeface="+mn-lt"/>
          </a:endParaRPr>
        </a:p>
      </dgm:t>
    </dgm:pt>
    <dgm:pt modelId="{BF02AFEC-0E5F-455E-A647-F621FCC59DFC}" type="parTrans" cxnId="{EA0F227C-4CE6-48C7-BCFA-37C085C64939}">
      <dgm:prSet/>
      <dgm:spPr/>
      <dgm:t>
        <a:bodyPr/>
        <a:lstStyle/>
        <a:p>
          <a:endParaRPr lang="tr-TR"/>
        </a:p>
      </dgm:t>
    </dgm:pt>
    <dgm:pt modelId="{A2AA34A4-3594-4004-86E6-4D3BEE4BFC94}" type="sibTrans" cxnId="{EA0F227C-4CE6-48C7-BCFA-37C085C64939}">
      <dgm:prSet/>
      <dgm:spPr/>
      <dgm:t>
        <a:bodyPr/>
        <a:lstStyle/>
        <a:p>
          <a:endParaRPr lang="tr-TR"/>
        </a:p>
      </dgm:t>
    </dgm:pt>
    <dgm:pt modelId="{B79CB6A1-641C-4364-92B1-232CAD3789A7}">
      <dgm:prSet/>
      <dgm:spPr/>
      <dgm:t>
        <a:bodyPr/>
        <a:lstStyle/>
        <a:p>
          <a:endParaRPr lang="tr-TR" sz="2100" dirty="0"/>
        </a:p>
      </dgm:t>
    </dgm:pt>
    <dgm:pt modelId="{D1DE8492-FBE9-4301-BCA1-D98C90436733}" type="parTrans" cxnId="{A3795EE3-E53E-48C0-A855-7D1AD36A74CE}">
      <dgm:prSet/>
      <dgm:spPr/>
      <dgm:t>
        <a:bodyPr/>
        <a:lstStyle/>
        <a:p>
          <a:endParaRPr lang="tr-TR"/>
        </a:p>
      </dgm:t>
    </dgm:pt>
    <dgm:pt modelId="{C7DDCE75-8B95-4406-8011-B871C60548D1}" type="sibTrans" cxnId="{A3795EE3-E53E-48C0-A855-7D1AD36A74CE}">
      <dgm:prSet/>
      <dgm:spPr/>
      <dgm:t>
        <a:bodyPr/>
        <a:lstStyle/>
        <a:p>
          <a:endParaRPr lang="tr-TR"/>
        </a:p>
      </dgm:t>
    </dgm:pt>
    <dgm:pt modelId="{789775AB-7063-4C95-AEDE-C949A25865E4}">
      <dgm:prSet phldrT="[Metin]" phldr="0" custT="1"/>
      <dgm:spPr/>
      <dgm:t>
        <a:bodyPr/>
        <a:lstStyle/>
        <a:p>
          <a:r>
            <a:rPr lang="tr-TR" sz="2000" b="1" dirty="0">
              <a:latin typeface="+mn-lt"/>
            </a:rPr>
            <a:t>Kırığı takiben 3-6 ay içinde %20-30 ölüm</a:t>
          </a:r>
        </a:p>
      </dgm:t>
    </dgm:pt>
    <dgm:pt modelId="{CDE4E789-8D3B-4B03-A625-6361D64D0BCF}" type="parTrans" cxnId="{0A8CF398-F166-4829-BCFE-4BF9E3FC214B}">
      <dgm:prSet/>
      <dgm:spPr/>
      <dgm:t>
        <a:bodyPr/>
        <a:lstStyle/>
        <a:p>
          <a:endParaRPr lang="tr-TR"/>
        </a:p>
      </dgm:t>
    </dgm:pt>
    <dgm:pt modelId="{6B502501-468A-45CB-94DA-B4567D24155D}" type="sibTrans" cxnId="{0A8CF398-F166-4829-BCFE-4BF9E3FC214B}">
      <dgm:prSet/>
      <dgm:spPr/>
      <dgm:t>
        <a:bodyPr/>
        <a:lstStyle/>
        <a:p>
          <a:endParaRPr lang="tr-TR"/>
        </a:p>
      </dgm:t>
    </dgm:pt>
    <dgm:pt modelId="{71E2F7F9-F49C-44F4-9FAA-17136CB1406A}">
      <dgm:prSet phldrT="[Metin]" phldr="0" custT="1"/>
      <dgm:spPr/>
      <dgm:t>
        <a:bodyPr/>
        <a:lstStyle/>
        <a:p>
          <a:r>
            <a:rPr lang="tr-TR" sz="2000" b="1" dirty="0">
              <a:cs typeface="Times New Roman" pitchFamily="18" charset="0"/>
            </a:rPr>
            <a:t>Kırık sonrası hastaların %42'si kırık öncesi fonksiyonelliklerine kavuşamamakta</a:t>
          </a:r>
          <a:endParaRPr lang="tr-TR" sz="2000" b="1" dirty="0">
            <a:latin typeface="+mn-lt"/>
          </a:endParaRPr>
        </a:p>
      </dgm:t>
    </dgm:pt>
    <dgm:pt modelId="{A7B9F0EB-8F42-467F-AA3F-5D07A1ABA0E6}" type="parTrans" cxnId="{5B482F4E-58E6-449E-B46E-45DD64D7F7B8}">
      <dgm:prSet/>
      <dgm:spPr/>
      <dgm:t>
        <a:bodyPr/>
        <a:lstStyle/>
        <a:p>
          <a:endParaRPr lang="tr-TR"/>
        </a:p>
      </dgm:t>
    </dgm:pt>
    <dgm:pt modelId="{4DB4039E-DBFA-4547-AFA5-A378B2D567CE}" type="sibTrans" cxnId="{5B482F4E-58E6-449E-B46E-45DD64D7F7B8}">
      <dgm:prSet/>
      <dgm:spPr/>
      <dgm:t>
        <a:bodyPr/>
        <a:lstStyle/>
        <a:p>
          <a:endParaRPr lang="tr-TR"/>
        </a:p>
      </dgm:t>
    </dgm:pt>
    <dgm:pt modelId="{66DE65AB-07E1-4B6C-80C1-270B86C24467}">
      <dgm:prSet phldrT="[Metin]" phldr="0" custT="1"/>
      <dgm:spPr/>
      <dgm:t>
        <a:bodyPr/>
        <a:lstStyle/>
        <a:p>
          <a:r>
            <a:rPr lang="tr-TR" sz="2000" b="1" dirty="0">
              <a:latin typeface="+mn-lt"/>
            </a:rPr>
            <a:t>Kalça kırıkları</a:t>
          </a:r>
          <a:r>
            <a:rPr lang="tr-TR" sz="2000" b="1" dirty="0">
              <a:latin typeface="+mn-lt"/>
              <a:sym typeface="Wingdings" panose="05000000000000000000" pitchFamily="2" charset="2"/>
            </a:rPr>
            <a:t> </a:t>
          </a:r>
          <a:r>
            <a:rPr lang="tr-TR" sz="2000" b="1" dirty="0">
              <a:latin typeface="+mn-lt"/>
              <a:cs typeface="Times New Roman" panose="02020603050405020304" pitchFamily="18" charset="0"/>
            </a:rPr>
            <a:t>kırılgan yaşlı bireyler için medikal bir acil</a:t>
          </a:r>
          <a:endParaRPr lang="tr-TR" sz="2000" b="1" dirty="0">
            <a:latin typeface="+mn-lt"/>
          </a:endParaRPr>
        </a:p>
      </dgm:t>
    </dgm:pt>
    <dgm:pt modelId="{70BA0A73-545D-49A0-8AFE-D12F4149CADA}" type="parTrans" cxnId="{DBCBA2C1-23AA-4572-8AF3-F57FE4FA2955}">
      <dgm:prSet/>
      <dgm:spPr/>
      <dgm:t>
        <a:bodyPr/>
        <a:lstStyle/>
        <a:p>
          <a:endParaRPr lang="tr-TR"/>
        </a:p>
      </dgm:t>
    </dgm:pt>
    <dgm:pt modelId="{D28F676D-8CA3-4425-82AC-50E40B57DBE1}" type="sibTrans" cxnId="{DBCBA2C1-23AA-4572-8AF3-F57FE4FA2955}">
      <dgm:prSet/>
      <dgm:spPr/>
      <dgm:t>
        <a:bodyPr/>
        <a:lstStyle/>
        <a:p>
          <a:endParaRPr lang="tr-TR"/>
        </a:p>
      </dgm:t>
    </dgm:pt>
    <dgm:pt modelId="{A8435584-369B-494A-863C-3FD2C7041736}">
      <dgm:prSet phldrT="[Metin]" phldr="0" custT="1"/>
      <dgm:spPr/>
      <dgm:t>
        <a:bodyPr/>
        <a:lstStyle/>
        <a:p>
          <a:r>
            <a:rPr lang="tr-TR" sz="2000" b="1" dirty="0" err="1">
              <a:latin typeface="+mn-lt"/>
            </a:rPr>
            <a:t>Ortogeriatri</a:t>
          </a:r>
          <a:r>
            <a:rPr lang="tr-TR" sz="2000" b="1" dirty="0">
              <a:latin typeface="+mn-lt"/>
            </a:rPr>
            <a:t> ihtiyacı doğmakta</a:t>
          </a:r>
        </a:p>
      </dgm:t>
    </dgm:pt>
    <dgm:pt modelId="{92BD8EAF-ED6B-41B2-92CB-78635AD54893}" type="parTrans" cxnId="{797798ED-7FF1-461E-AC80-BA487432E3C0}">
      <dgm:prSet/>
      <dgm:spPr/>
      <dgm:t>
        <a:bodyPr/>
        <a:lstStyle/>
        <a:p>
          <a:endParaRPr lang="tr-TR"/>
        </a:p>
      </dgm:t>
    </dgm:pt>
    <dgm:pt modelId="{5EAFFE64-9993-420F-91E4-FE4DCA54B2AA}" type="sibTrans" cxnId="{797798ED-7FF1-461E-AC80-BA487432E3C0}">
      <dgm:prSet/>
      <dgm:spPr/>
      <dgm:t>
        <a:bodyPr/>
        <a:lstStyle/>
        <a:p>
          <a:endParaRPr lang="tr-TR"/>
        </a:p>
      </dgm:t>
    </dgm:pt>
    <dgm:pt modelId="{918EC562-8BE1-4E86-9899-4F70D2484BE0}" type="pres">
      <dgm:prSet presAssocID="{A4E524B4-3E6C-4D9D-8A55-C7C66D5F3D39}" presName="linear" presStyleCnt="0">
        <dgm:presLayoutVars>
          <dgm:animLvl val="lvl"/>
          <dgm:resizeHandles val="exact"/>
        </dgm:presLayoutVars>
      </dgm:prSet>
      <dgm:spPr/>
    </dgm:pt>
    <dgm:pt modelId="{CB57C3C8-0420-429F-9799-72BB7B4A291C}" type="pres">
      <dgm:prSet presAssocID="{E8DDF310-9584-4337-BF4C-F54F4355FA5B}" presName="parentText" presStyleLbl="node1" presStyleIdx="0" presStyleCnt="1" custScaleY="58986">
        <dgm:presLayoutVars>
          <dgm:chMax val="0"/>
          <dgm:bulletEnabled val="1"/>
        </dgm:presLayoutVars>
      </dgm:prSet>
      <dgm:spPr/>
    </dgm:pt>
    <dgm:pt modelId="{3AB5BC4F-BD32-4572-A8C5-30C85C170F95}" type="pres">
      <dgm:prSet presAssocID="{E8DDF310-9584-4337-BF4C-F54F4355FA5B}" presName="childText" presStyleLbl="revTx" presStyleIdx="0" presStyleCnt="1">
        <dgm:presLayoutVars>
          <dgm:bulletEnabled val="1"/>
        </dgm:presLayoutVars>
      </dgm:prSet>
      <dgm:spPr/>
    </dgm:pt>
  </dgm:ptLst>
  <dgm:cxnLst>
    <dgm:cxn modelId="{03E78504-6EA6-42A7-B68D-673488124196}" srcId="{A4E524B4-3E6C-4D9D-8A55-C7C66D5F3D39}" destId="{E8DDF310-9584-4337-BF4C-F54F4355FA5B}" srcOrd="0" destOrd="0" parTransId="{F437D191-5CB2-4A4C-84D2-C7289730D99E}" sibTransId="{D7952BCE-429C-48CA-A6ED-1FD32F0436CF}"/>
    <dgm:cxn modelId="{325BC14A-E2B0-4670-B191-59C41882EF5E}" type="presOf" srcId="{B79CB6A1-641C-4364-92B1-232CAD3789A7}" destId="{3AB5BC4F-BD32-4572-A8C5-30C85C170F95}" srcOrd="0" destOrd="5" presId="urn:microsoft.com/office/officeart/2005/8/layout/vList2"/>
    <dgm:cxn modelId="{5B482F4E-58E6-449E-B46E-45DD64D7F7B8}" srcId="{E8DDF310-9584-4337-BF4C-F54F4355FA5B}" destId="{71E2F7F9-F49C-44F4-9FAA-17136CB1406A}" srcOrd="3" destOrd="0" parTransId="{A7B9F0EB-8F42-467F-AA3F-5D07A1ABA0E6}" sibTransId="{4DB4039E-DBFA-4547-AFA5-A378B2D567CE}"/>
    <dgm:cxn modelId="{EA0F227C-4CE6-48C7-BCFA-37C085C64939}" srcId="{E8DDF310-9584-4337-BF4C-F54F4355FA5B}" destId="{B4FE5CAB-BA00-4B2B-8713-2213F90676C7}" srcOrd="0" destOrd="0" parTransId="{BF02AFEC-0E5F-455E-A647-F621FCC59DFC}" sibTransId="{A2AA34A4-3594-4004-86E6-4D3BEE4BFC94}"/>
    <dgm:cxn modelId="{0A8CF398-F166-4829-BCFE-4BF9E3FC214B}" srcId="{E8DDF310-9584-4337-BF4C-F54F4355FA5B}" destId="{789775AB-7063-4C95-AEDE-C949A25865E4}" srcOrd="2" destOrd="0" parTransId="{CDE4E789-8D3B-4B03-A625-6361D64D0BCF}" sibTransId="{6B502501-468A-45CB-94DA-B4567D24155D}"/>
    <dgm:cxn modelId="{F8D87BA7-9BAF-4936-953A-0053EF904405}" type="presOf" srcId="{E8DDF310-9584-4337-BF4C-F54F4355FA5B}" destId="{CB57C3C8-0420-429F-9799-72BB7B4A291C}" srcOrd="0" destOrd="0" presId="urn:microsoft.com/office/officeart/2005/8/layout/vList2"/>
    <dgm:cxn modelId="{9DB436B8-145E-4BB6-8A44-BC463128CCE4}" type="presOf" srcId="{A8435584-369B-494A-863C-3FD2C7041736}" destId="{3AB5BC4F-BD32-4572-A8C5-30C85C170F95}" srcOrd="0" destOrd="4" presId="urn:microsoft.com/office/officeart/2005/8/layout/vList2"/>
    <dgm:cxn modelId="{DBCBA2C1-23AA-4572-8AF3-F57FE4FA2955}" srcId="{E8DDF310-9584-4337-BF4C-F54F4355FA5B}" destId="{66DE65AB-07E1-4B6C-80C1-270B86C24467}" srcOrd="1" destOrd="0" parTransId="{70BA0A73-545D-49A0-8AFE-D12F4149CADA}" sibTransId="{D28F676D-8CA3-4425-82AC-50E40B57DBE1}"/>
    <dgm:cxn modelId="{ECF907C6-4BAA-4AAE-AC0C-686D9E85BB51}" type="presOf" srcId="{A4E524B4-3E6C-4D9D-8A55-C7C66D5F3D39}" destId="{918EC562-8BE1-4E86-9899-4F70D2484BE0}" srcOrd="0" destOrd="0" presId="urn:microsoft.com/office/officeart/2005/8/layout/vList2"/>
    <dgm:cxn modelId="{A3795EE3-E53E-48C0-A855-7D1AD36A74CE}" srcId="{E8DDF310-9584-4337-BF4C-F54F4355FA5B}" destId="{B79CB6A1-641C-4364-92B1-232CAD3789A7}" srcOrd="5" destOrd="0" parTransId="{D1DE8492-FBE9-4301-BCA1-D98C90436733}" sibTransId="{C7DDCE75-8B95-4406-8011-B871C60548D1}"/>
    <dgm:cxn modelId="{9BFB53E6-9D80-4E6B-95CA-77D52DE5A870}" type="presOf" srcId="{789775AB-7063-4C95-AEDE-C949A25865E4}" destId="{3AB5BC4F-BD32-4572-A8C5-30C85C170F95}" srcOrd="0" destOrd="2" presId="urn:microsoft.com/office/officeart/2005/8/layout/vList2"/>
    <dgm:cxn modelId="{20CBAFE7-47ED-496C-906D-AC009BB5EB6A}" type="presOf" srcId="{71E2F7F9-F49C-44F4-9FAA-17136CB1406A}" destId="{3AB5BC4F-BD32-4572-A8C5-30C85C170F95}" srcOrd="0" destOrd="3" presId="urn:microsoft.com/office/officeart/2005/8/layout/vList2"/>
    <dgm:cxn modelId="{797798ED-7FF1-461E-AC80-BA487432E3C0}" srcId="{E8DDF310-9584-4337-BF4C-F54F4355FA5B}" destId="{A8435584-369B-494A-863C-3FD2C7041736}" srcOrd="4" destOrd="0" parTransId="{92BD8EAF-ED6B-41B2-92CB-78635AD54893}" sibTransId="{5EAFFE64-9993-420F-91E4-FE4DCA54B2AA}"/>
    <dgm:cxn modelId="{CB1F32EF-A70D-41BC-AF1A-56DEDF0E70F7}" type="presOf" srcId="{66DE65AB-07E1-4B6C-80C1-270B86C24467}" destId="{3AB5BC4F-BD32-4572-A8C5-30C85C170F95}" srcOrd="0" destOrd="1" presId="urn:microsoft.com/office/officeart/2005/8/layout/vList2"/>
    <dgm:cxn modelId="{32EFEBEF-2A5A-4035-B157-09ECF6278B0C}" type="presOf" srcId="{B4FE5CAB-BA00-4B2B-8713-2213F90676C7}" destId="{3AB5BC4F-BD32-4572-A8C5-30C85C170F95}" srcOrd="0" destOrd="0" presId="urn:microsoft.com/office/officeart/2005/8/layout/vList2"/>
    <dgm:cxn modelId="{248124EA-A535-4194-8D90-76DA903A3D69}" type="presParOf" srcId="{918EC562-8BE1-4E86-9899-4F70D2484BE0}" destId="{CB57C3C8-0420-429F-9799-72BB7B4A291C}" srcOrd="0" destOrd="0" presId="urn:microsoft.com/office/officeart/2005/8/layout/vList2"/>
    <dgm:cxn modelId="{B8112393-190C-4D7D-8310-6C8CD193882F}" type="presParOf" srcId="{918EC562-8BE1-4E86-9899-4F70D2484BE0}" destId="{3AB5BC4F-BD32-4572-A8C5-30C85C170F9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A4FE52-0DCA-4619-835D-6ECEF8D70F4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tr-TR"/>
        </a:p>
      </dgm:t>
    </dgm:pt>
    <dgm:pt modelId="{DEE8CF3E-4142-4911-920A-43A5A80C7D48}">
      <dgm:prSet phldrT="[Metin]" phldr="0" custT="1">
        <dgm:style>
          <a:lnRef idx="1">
            <a:schemeClr val="accent6"/>
          </a:lnRef>
          <a:fillRef idx="3">
            <a:schemeClr val="accent6"/>
          </a:fillRef>
          <a:effectRef idx="2">
            <a:schemeClr val="accent6"/>
          </a:effectRef>
          <a:fontRef idx="minor">
            <a:schemeClr val="lt1"/>
          </a:fontRef>
        </dgm:style>
      </dgm:prSet>
      <dgm:spPr>
        <a:solidFill>
          <a:srgbClr val="013765"/>
        </a:solidFill>
      </dgm:spPr>
      <dgm:t>
        <a:bodyPr/>
        <a:lstStyle/>
        <a:p>
          <a:r>
            <a:rPr lang="tr-TR" sz="1400" b="1" dirty="0"/>
            <a:t>AGS </a:t>
          </a:r>
          <a:r>
            <a:rPr lang="tr-TR" sz="1400" b="1" dirty="0" err="1"/>
            <a:t>CoCare</a:t>
          </a:r>
          <a:r>
            <a:rPr lang="tr-TR" sz="1400" b="1" dirty="0"/>
            <a:t>®: </a:t>
          </a:r>
          <a:r>
            <a:rPr lang="tr-TR" sz="1400" b="1" dirty="0" err="1"/>
            <a:t>Ortho</a:t>
          </a:r>
          <a:r>
            <a:rPr lang="tr-TR" sz="1400" b="1" dirty="0"/>
            <a:t> Programı</a:t>
          </a:r>
        </a:p>
      </dgm:t>
    </dgm:pt>
    <dgm:pt modelId="{63CADB84-764D-4A77-A5E7-8C9E6608AB73}" type="parTrans" cxnId="{484BC588-7C7F-4432-B4F6-3C5E4E52B367}">
      <dgm:prSet/>
      <dgm:spPr/>
      <dgm:t>
        <a:bodyPr/>
        <a:lstStyle/>
        <a:p>
          <a:endParaRPr lang="tr-TR"/>
        </a:p>
      </dgm:t>
    </dgm:pt>
    <dgm:pt modelId="{F586A74A-B622-4B01-B72A-5EB8CFCF9187}" type="sibTrans" cxnId="{484BC588-7C7F-4432-B4F6-3C5E4E52B367}">
      <dgm:prSet/>
      <dgm:spPr/>
      <dgm:t>
        <a:bodyPr/>
        <a:lstStyle/>
        <a:p>
          <a:endParaRPr lang="tr-TR"/>
        </a:p>
      </dgm:t>
    </dgm:pt>
    <dgm:pt modelId="{1EA1DAED-3087-4021-B408-5FD5AD00C536}">
      <dgm:prSet custT="1"/>
      <dgm:spPr/>
      <dgm:t>
        <a:bodyPr/>
        <a:lstStyle/>
        <a:p>
          <a:endParaRPr lang="tr-TR" sz="1100" dirty="0"/>
        </a:p>
      </dgm:t>
    </dgm:pt>
    <dgm:pt modelId="{D6E0E309-5DD0-4A09-8F1E-8F247A53F37C}" type="parTrans" cxnId="{7E16DE71-D228-41DC-9BAC-0FA12DB429E4}">
      <dgm:prSet/>
      <dgm:spPr/>
      <dgm:t>
        <a:bodyPr/>
        <a:lstStyle/>
        <a:p>
          <a:endParaRPr lang="tr-TR"/>
        </a:p>
      </dgm:t>
    </dgm:pt>
    <dgm:pt modelId="{012BDCF6-915F-4BAF-9E8A-187A76A06AFA}" type="sibTrans" cxnId="{7E16DE71-D228-41DC-9BAC-0FA12DB429E4}">
      <dgm:prSet/>
      <dgm:spPr/>
      <dgm:t>
        <a:bodyPr/>
        <a:lstStyle/>
        <a:p>
          <a:endParaRPr lang="tr-TR"/>
        </a:p>
      </dgm:t>
    </dgm:pt>
    <dgm:pt modelId="{68BE0BBF-D8CD-4038-B575-8BC34920A291}">
      <dgm:prSet phldrT="[Metin]" custT="1"/>
      <dgm:spPr/>
      <dgm:t>
        <a:bodyPr/>
        <a:lstStyle/>
        <a:p>
          <a:r>
            <a:rPr lang="tr-TR" sz="1400" b="0" dirty="0"/>
            <a:t>2018’de AGS tarafından </a:t>
          </a:r>
          <a:r>
            <a:rPr lang="tr-TR" sz="1400" dirty="0"/>
            <a:t>çevrimiçi eğitim programı oluşturulmuştur</a:t>
          </a:r>
          <a:endParaRPr lang="tr-TR" sz="1400" b="0" dirty="0"/>
        </a:p>
      </dgm:t>
    </dgm:pt>
    <dgm:pt modelId="{C38F25E8-D099-432D-9266-3A8D474D832F}" type="parTrans" cxnId="{2C71F042-53B5-4946-8D8B-1E3DF5AB0ADB}">
      <dgm:prSet/>
      <dgm:spPr/>
      <dgm:t>
        <a:bodyPr/>
        <a:lstStyle/>
        <a:p>
          <a:endParaRPr lang="tr-TR"/>
        </a:p>
      </dgm:t>
    </dgm:pt>
    <dgm:pt modelId="{B82DB0B9-BABF-47B3-A82C-1F6EB15538F9}" type="sibTrans" cxnId="{2C71F042-53B5-4946-8D8B-1E3DF5AB0ADB}">
      <dgm:prSet/>
      <dgm:spPr/>
      <dgm:t>
        <a:bodyPr/>
        <a:lstStyle/>
        <a:p>
          <a:endParaRPr lang="tr-TR"/>
        </a:p>
      </dgm:t>
    </dgm:pt>
    <dgm:pt modelId="{06F0D0F5-0829-4577-AF97-E0A1AC1C8523}">
      <dgm:prSet custT="1"/>
      <dgm:spPr/>
      <dgm:t>
        <a:bodyPr/>
        <a:lstStyle/>
        <a:p>
          <a:endParaRPr lang="tr-TR" sz="1100" dirty="0"/>
        </a:p>
      </dgm:t>
    </dgm:pt>
    <dgm:pt modelId="{1195B54B-BE00-4A1C-9AA8-C85B0517DA20}" type="parTrans" cxnId="{CAFD466E-AB08-4BAA-AC90-003EE7F3C8C4}">
      <dgm:prSet/>
      <dgm:spPr/>
      <dgm:t>
        <a:bodyPr/>
        <a:lstStyle/>
        <a:p>
          <a:endParaRPr lang="tr-TR"/>
        </a:p>
      </dgm:t>
    </dgm:pt>
    <dgm:pt modelId="{06ABD4E1-48C6-4B64-9795-8C69CB591560}" type="sibTrans" cxnId="{CAFD466E-AB08-4BAA-AC90-003EE7F3C8C4}">
      <dgm:prSet/>
      <dgm:spPr/>
      <dgm:t>
        <a:bodyPr/>
        <a:lstStyle/>
        <a:p>
          <a:endParaRPr lang="tr-TR"/>
        </a:p>
      </dgm:t>
    </dgm:pt>
    <dgm:pt modelId="{6DD8C8B3-6B04-44E9-9377-35E0A4C5BD87}">
      <dgm:prSet custT="1"/>
      <dgm:spPr/>
      <dgm:t>
        <a:bodyPr/>
        <a:lstStyle/>
        <a:p>
          <a:endParaRPr lang="tr-TR" sz="1400" dirty="0"/>
        </a:p>
      </dgm:t>
    </dgm:pt>
    <dgm:pt modelId="{F1AA91E6-688C-4705-BE43-41F3AF14D4D8}" type="parTrans" cxnId="{6AC72685-2F91-4F17-8FA3-AF28043A8485}">
      <dgm:prSet/>
      <dgm:spPr/>
      <dgm:t>
        <a:bodyPr/>
        <a:lstStyle/>
        <a:p>
          <a:endParaRPr lang="tr-TR"/>
        </a:p>
      </dgm:t>
    </dgm:pt>
    <dgm:pt modelId="{5FE7B951-C338-4D09-A61D-004F48F6B391}" type="sibTrans" cxnId="{6AC72685-2F91-4F17-8FA3-AF28043A8485}">
      <dgm:prSet/>
      <dgm:spPr/>
      <dgm:t>
        <a:bodyPr/>
        <a:lstStyle/>
        <a:p>
          <a:endParaRPr lang="tr-TR"/>
        </a:p>
      </dgm:t>
    </dgm:pt>
    <dgm:pt modelId="{FD70A3B5-E008-4FC7-89BA-85A20A6CCF1A}" type="pres">
      <dgm:prSet presAssocID="{06A4FE52-0DCA-4619-835D-6ECEF8D70F40}" presName="linear" presStyleCnt="0">
        <dgm:presLayoutVars>
          <dgm:animLvl val="lvl"/>
          <dgm:resizeHandles val="exact"/>
        </dgm:presLayoutVars>
      </dgm:prSet>
      <dgm:spPr/>
    </dgm:pt>
    <dgm:pt modelId="{52DD98B5-2295-4E26-8080-CA1C8E31E32C}" type="pres">
      <dgm:prSet presAssocID="{DEE8CF3E-4142-4911-920A-43A5A80C7D48}" presName="parentText" presStyleLbl="node1" presStyleIdx="0" presStyleCnt="1" custScaleY="54862" custLinFactY="-5576" custLinFactNeighborY="-100000">
        <dgm:presLayoutVars>
          <dgm:chMax val="0"/>
          <dgm:bulletEnabled val="1"/>
        </dgm:presLayoutVars>
      </dgm:prSet>
      <dgm:spPr/>
    </dgm:pt>
    <dgm:pt modelId="{1698E62D-AAD7-4C3F-B056-107AE6C45AAE}" type="pres">
      <dgm:prSet presAssocID="{DEE8CF3E-4142-4911-920A-43A5A80C7D48}" presName="childText" presStyleLbl="revTx" presStyleIdx="0" presStyleCnt="1" custLinFactNeighborY="-71967">
        <dgm:presLayoutVars>
          <dgm:bulletEnabled val="1"/>
        </dgm:presLayoutVars>
      </dgm:prSet>
      <dgm:spPr/>
    </dgm:pt>
  </dgm:ptLst>
  <dgm:cxnLst>
    <dgm:cxn modelId="{AFA7CD17-0474-45A2-B948-F30C16CDE8F7}" type="presOf" srcId="{06A4FE52-0DCA-4619-835D-6ECEF8D70F40}" destId="{FD70A3B5-E008-4FC7-89BA-85A20A6CCF1A}" srcOrd="0" destOrd="0" presId="urn:microsoft.com/office/officeart/2005/8/layout/vList2"/>
    <dgm:cxn modelId="{AB16C736-2057-4A33-A8F3-4725F0E2DE4E}" type="presOf" srcId="{6DD8C8B3-6B04-44E9-9377-35E0A4C5BD87}" destId="{1698E62D-AAD7-4C3F-B056-107AE6C45AAE}" srcOrd="0" destOrd="1" presId="urn:microsoft.com/office/officeart/2005/8/layout/vList2"/>
    <dgm:cxn modelId="{2C71F042-53B5-4946-8D8B-1E3DF5AB0ADB}" srcId="{DEE8CF3E-4142-4911-920A-43A5A80C7D48}" destId="{68BE0BBF-D8CD-4038-B575-8BC34920A291}" srcOrd="0" destOrd="0" parTransId="{C38F25E8-D099-432D-9266-3A8D474D832F}" sibTransId="{B82DB0B9-BABF-47B3-A82C-1F6EB15538F9}"/>
    <dgm:cxn modelId="{66FC8E65-7B03-412E-B1C6-B261D7A80A85}" type="presOf" srcId="{DEE8CF3E-4142-4911-920A-43A5A80C7D48}" destId="{52DD98B5-2295-4E26-8080-CA1C8E31E32C}" srcOrd="0" destOrd="0" presId="urn:microsoft.com/office/officeart/2005/8/layout/vList2"/>
    <dgm:cxn modelId="{CAFD466E-AB08-4BAA-AC90-003EE7F3C8C4}" srcId="{DEE8CF3E-4142-4911-920A-43A5A80C7D48}" destId="{06F0D0F5-0829-4577-AF97-E0A1AC1C8523}" srcOrd="2" destOrd="0" parTransId="{1195B54B-BE00-4A1C-9AA8-C85B0517DA20}" sibTransId="{06ABD4E1-48C6-4B64-9795-8C69CB591560}"/>
    <dgm:cxn modelId="{84815E50-0E6D-4F14-82AC-10A54411DFEF}" type="presOf" srcId="{68BE0BBF-D8CD-4038-B575-8BC34920A291}" destId="{1698E62D-AAD7-4C3F-B056-107AE6C45AAE}" srcOrd="0" destOrd="0" presId="urn:microsoft.com/office/officeart/2005/8/layout/vList2"/>
    <dgm:cxn modelId="{7E16DE71-D228-41DC-9BAC-0FA12DB429E4}" srcId="{DEE8CF3E-4142-4911-920A-43A5A80C7D48}" destId="{1EA1DAED-3087-4021-B408-5FD5AD00C536}" srcOrd="3" destOrd="0" parTransId="{D6E0E309-5DD0-4A09-8F1E-8F247A53F37C}" sibTransId="{012BDCF6-915F-4BAF-9E8A-187A76A06AFA}"/>
    <dgm:cxn modelId="{6AC72685-2F91-4F17-8FA3-AF28043A8485}" srcId="{DEE8CF3E-4142-4911-920A-43A5A80C7D48}" destId="{6DD8C8B3-6B04-44E9-9377-35E0A4C5BD87}" srcOrd="1" destOrd="0" parTransId="{F1AA91E6-688C-4705-BE43-41F3AF14D4D8}" sibTransId="{5FE7B951-C338-4D09-A61D-004F48F6B391}"/>
    <dgm:cxn modelId="{484BC588-7C7F-4432-B4F6-3C5E4E52B367}" srcId="{06A4FE52-0DCA-4619-835D-6ECEF8D70F40}" destId="{DEE8CF3E-4142-4911-920A-43A5A80C7D48}" srcOrd="0" destOrd="0" parTransId="{63CADB84-764D-4A77-A5E7-8C9E6608AB73}" sibTransId="{F586A74A-B622-4B01-B72A-5EB8CFCF9187}"/>
    <dgm:cxn modelId="{CE9AA88E-DB60-4DEF-93BB-1CF26430A500}" type="presOf" srcId="{1EA1DAED-3087-4021-B408-5FD5AD00C536}" destId="{1698E62D-AAD7-4C3F-B056-107AE6C45AAE}" srcOrd="0" destOrd="3" presId="urn:microsoft.com/office/officeart/2005/8/layout/vList2"/>
    <dgm:cxn modelId="{C1548692-1E7F-4420-AE16-B57615EC1327}" type="presOf" srcId="{06F0D0F5-0829-4577-AF97-E0A1AC1C8523}" destId="{1698E62D-AAD7-4C3F-B056-107AE6C45AAE}" srcOrd="0" destOrd="2" presId="urn:microsoft.com/office/officeart/2005/8/layout/vList2"/>
    <dgm:cxn modelId="{A91AA5D6-783D-4406-821F-BCEAB03740D4}" type="presParOf" srcId="{FD70A3B5-E008-4FC7-89BA-85A20A6CCF1A}" destId="{52DD98B5-2295-4E26-8080-CA1C8E31E32C}" srcOrd="0" destOrd="0" presId="urn:microsoft.com/office/officeart/2005/8/layout/vList2"/>
    <dgm:cxn modelId="{B021AF35-EE39-4A11-9584-C459A1918355}" type="presParOf" srcId="{FD70A3B5-E008-4FC7-89BA-85A20A6CCF1A}" destId="{1698E62D-AAD7-4C3F-B056-107AE6C45AAE}"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480729-C64B-4D25-BC1E-EE30B7268BA8}" type="doc">
      <dgm:prSet loTypeId="urn:microsoft.com/office/officeart/2005/8/layout/cycle6" loCatId="relationship" qsTypeId="urn:microsoft.com/office/officeart/2005/8/quickstyle/3d1" qsCatId="3D" csTypeId="urn:microsoft.com/office/officeart/2005/8/colors/colorful1" csCatId="colorful" phldr="1"/>
      <dgm:spPr/>
      <dgm:t>
        <a:bodyPr/>
        <a:lstStyle/>
        <a:p>
          <a:endParaRPr lang="tr-TR"/>
        </a:p>
      </dgm:t>
    </dgm:pt>
    <dgm:pt modelId="{A57C8D39-1FD4-4EDE-9852-DB1FA362EBEA}">
      <dgm:prSet phldrT="[Metin]" custT="1"/>
      <dgm:spPr/>
      <dgm:t>
        <a:bodyPr/>
        <a:lstStyle/>
        <a:p>
          <a:pPr>
            <a:buClr>
              <a:schemeClr val="tx1"/>
            </a:buClr>
            <a:buNone/>
          </a:pPr>
          <a:r>
            <a:rPr lang="tr-TR" sz="1400" b="1" dirty="0"/>
            <a:t>Ortopedist</a:t>
          </a:r>
          <a:endParaRPr lang="tr-TR" sz="1400" dirty="0"/>
        </a:p>
      </dgm:t>
    </dgm:pt>
    <dgm:pt modelId="{73A1E333-2E74-448B-B955-7E8336C9409B}" type="parTrans" cxnId="{538F238A-94D9-43D1-BA11-67252B3E1D2A}">
      <dgm:prSet/>
      <dgm:spPr/>
      <dgm:t>
        <a:bodyPr/>
        <a:lstStyle/>
        <a:p>
          <a:endParaRPr lang="tr-TR"/>
        </a:p>
      </dgm:t>
    </dgm:pt>
    <dgm:pt modelId="{FCF6186F-52F0-4DAD-ACC9-2F66B8319836}" type="sibTrans" cxnId="{538F238A-94D9-43D1-BA11-67252B3E1D2A}">
      <dgm:prSet/>
      <dgm:spPr/>
      <dgm:t>
        <a:bodyPr/>
        <a:lstStyle/>
        <a:p>
          <a:endParaRPr lang="tr-TR"/>
        </a:p>
      </dgm:t>
    </dgm:pt>
    <dgm:pt modelId="{88F277C2-0C5D-417B-89F3-0BC49FBD9AC0}">
      <dgm:prSet phldrT="[Metin]" custT="1"/>
      <dgm:spPr>
        <a:solidFill>
          <a:srgbClr val="C00000"/>
        </a:solidFill>
      </dgm:spPr>
      <dgm:t>
        <a:bodyPr/>
        <a:lstStyle/>
        <a:p>
          <a:pPr>
            <a:buClr>
              <a:schemeClr val="tx1"/>
            </a:buClr>
            <a:buNone/>
          </a:pPr>
          <a:r>
            <a:rPr lang="tr-TR" sz="1400" b="1" dirty="0" err="1"/>
            <a:t>Geriatrist</a:t>
          </a:r>
          <a:endParaRPr lang="tr-TR" sz="1400" b="1" dirty="0"/>
        </a:p>
      </dgm:t>
    </dgm:pt>
    <dgm:pt modelId="{ED0D3F19-2F57-46CB-86C5-E306DD45EF20}" type="parTrans" cxnId="{A945DF0C-6A6E-4887-9B56-D64784A8FBCC}">
      <dgm:prSet/>
      <dgm:spPr/>
      <dgm:t>
        <a:bodyPr/>
        <a:lstStyle/>
        <a:p>
          <a:endParaRPr lang="tr-TR"/>
        </a:p>
      </dgm:t>
    </dgm:pt>
    <dgm:pt modelId="{8A97CC53-EE40-4D5F-9900-AB57755909C5}" type="sibTrans" cxnId="{A945DF0C-6A6E-4887-9B56-D64784A8FBCC}">
      <dgm:prSet/>
      <dgm:spPr/>
      <dgm:t>
        <a:bodyPr/>
        <a:lstStyle/>
        <a:p>
          <a:endParaRPr lang="tr-TR"/>
        </a:p>
      </dgm:t>
    </dgm:pt>
    <dgm:pt modelId="{EF138BAB-6272-429C-B1EE-52644F8D197E}">
      <dgm:prSet phldrT="[Metin]" custT="1"/>
      <dgm:spPr/>
      <dgm:t>
        <a:bodyPr/>
        <a:lstStyle/>
        <a:p>
          <a:pPr>
            <a:buClr>
              <a:schemeClr val="tx1"/>
            </a:buClr>
            <a:buNone/>
          </a:pPr>
          <a:r>
            <a:rPr lang="tr-TR" sz="1400" b="1" dirty="0"/>
            <a:t>Anestezist</a:t>
          </a:r>
          <a:endParaRPr lang="tr-TR" sz="1400" dirty="0"/>
        </a:p>
      </dgm:t>
    </dgm:pt>
    <dgm:pt modelId="{2B8723A7-56AD-48A5-AF8D-AD935F61EC86}" type="parTrans" cxnId="{7EDB59B4-D544-4D7B-A640-3B77F09FAC40}">
      <dgm:prSet/>
      <dgm:spPr/>
      <dgm:t>
        <a:bodyPr/>
        <a:lstStyle/>
        <a:p>
          <a:endParaRPr lang="tr-TR"/>
        </a:p>
      </dgm:t>
    </dgm:pt>
    <dgm:pt modelId="{AAA56801-1ED8-4124-ACB6-06439C586833}" type="sibTrans" cxnId="{7EDB59B4-D544-4D7B-A640-3B77F09FAC40}">
      <dgm:prSet/>
      <dgm:spPr/>
      <dgm:t>
        <a:bodyPr/>
        <a:lstStyle/>
        <a:p>
          <a:endParaRPr lang="tr-TR"/>
        </a:p>
      </dgm:t>
    </dgm:pt>
    <dgm:pt modelId="{33C27D87-6CB7-4F70-8E00-6C01FB39AD80}">
      <dgm:prSet phldrT="[Metin]" custT="1"/>
      <dgm:spPr/>
      <dgm:t>
        <a:bodyPr/>
        <a:lstStyle/>
        <a:p>
          <a:pPr>
            <a:buClr>
              <a:schemeClr val="tx1"/>
            </a:buClr>
            <a:buNone/>
          </a:pPr>
          <a:r>
            <a:rPr lang="tr-TR" sz="1400" b="1" dirty="0"/>
            <a:t>Hemşire</a:t>
          </a:r>
          <a:endParaRPr lang="tr-TR" sz="1400" dirty="0"/>
        </a:p>
      </dgm:t>
    </dgm:pt>
    <dgm:pt modelId="{4AF82086-F025-47A2-AE0D-6F8C1136E68E}" type="parTrans" cxnId="{6B22713C-4037-4214-8EFA-7D6DB8018A72}">
      <dgm:prSet/>
      <dgm:spPr/>
      <dgm:t>
        <a:bodyPr/>
        <a:lstStyle/>
        <a:p>
          <a:endParaRPr lang="tr-TR"/>
        </a:p>
      </dgm:t>
    </dgm:pt>
    <dgm:pt modelId="{5D479D81-B82A-4172-B8C3-106700065C1A}" type="sibTrans" cxnId="{6B22713C-4037-4214-8EFA-7D6DB8018A72}">
      <dgm:prSet/>
      <dgm:spPr/>
      <dgm:t>
        <a:bodyPr/>
        <a:lstStyle/>
        <a:p>
          <a:endParaRPr lang="tr-TR"/>
        </a:p>
      </dgm:t>
    </dgm:pt>
    <dgm:pt modelId="{72BC8872-90DC-492E-8FB8-3E04454F28E5}">
      <dgm:prSet phldrT="[Metin]" custT="1"/>
      <dgm:spPr>
        <a:solidFill>
          <a:srgbClr val="7030A0"/>
        </a:solidFill>
      </dgm:spPr>
      <dgm:t>
        <a:bodyPr/>
        <a:lstStyle/>
        <a:p>
          <a:pPr>
            <a:buClr>
              <a:schemeClr val="tx1"/>
            </a:buClr>
            <a:buNone/>
          </a:pPr>
          <a:r>
            <a:rPr lang="tr-TR" sz="1400" b="1" dirty="0"/>
            <a:t>Fizyoterapist </a:t>
          </a:r>
          <a:endParaRPr lang="tr-TR" sz="1400" dirty="0"/>
        </a:p>
      </dgm:t>
    </dgm:pt>
    <dgm:pt modelId="{D33B2879-2898-4CF8-8509-A2385C6D8155}" type="parTrans" cxnId="{09359673-66E9-4EA3-A7F0-4E27377E12B7}">
      <dgm:prSet/>
      <dgm:spPr/>
      <dgm:t>
        <a:bodyPr/>
        <a:lstStyle/>
        <a:p>
          <a:endParaRPr lang="tr-TR"/>
        </a:p>
      </dgm:t>
    </dgm:pt>
    <dgm:pt modelId="{83A02BB6-FD75-438C-A377-CBE598D18535}" type="sibTrans" cxnId="{09359673-66E9-4EA3-A7F0-4E27377E12B7}">
      <dgm:prSet/>
      <dgm:spPr/>
      <dgm:t>
        <a:bodyPr/>
        <a:lstStyle/>
        <a:p>
          <a:endParaRPr lang="tr-TR"/>
        </a:p>
      </dgm:t>
    </dgm:pt>
    <dgm:pt modelId="{97DA494F-248A-42FC-B048-7DC359442AEC}">
      <dgm:prSet custT="1"/>
      <dgm:spPr>
        <a:solidFill>
          <a:srgbClr val="FF6600"/>
        </a:solidFill>
      </dgm:spPr>
      <dgm:t>
        <a:bodyPr/>
        <a:lstStyle/>
        <a:p>
          <a:pPr>
            <a:buClr>
              <a:prstClr val="black"/>
            </a:buClr>
            <a:buSzTx/>
            <a:buFont typeface="Corbel" pitchFamily="34" charset="0"/>
            <a:buNone/>
          </a:pPr>
          <a:r>
            <a:rPr kumimoji="0" lang="tr-TR" sz="1400" b="1" i="0" u="none" strike="noStrike" cap="none" spc="0" normalizeH="0" baseline="0" noProof="0" dirty="0">
              <a:ln/>
              <a:effectLst/>
              <a:uLnTx/>
              <a:uFillTx/>
              <a:latin typeface="+mn-lt"/>
              <a:ea typeface="+mn-ea"/>
              <a:cs typeface="Times New Roman" panose="02020603050405020304" pitchFamily="18" charset="0"/>
            </a:rPr>
            <a:t>Diyetisyen</a:t>
          </a:r>
          <a:endParaRPr lang="tr-TR" sz="1400" dirty="0">
            <a:latin typeface="+mn-lt"/>
          </a:endParaRPr>
        </a:p>
      </dgm:t>
    </dgm:pt>
    <dgm:pt modelId="{ADD9D0AF-7D14-4592-BB24-F006486024C5}" type="parTrans" cxnId="{E273C392-0D8E-41B2-8E9F-0DF99389070A}">
      <dgm:prSet/>
      <dgm:spPr/>
      <dgm:t>
        <a:bodyPr/>
        <a:lstStyle/>
        <a:p>
          <a:endParaRPr lang="tr-TR"/>
        </a:p>
      </dgm:t>
    </dgm:pt>
    <dgm:pt modelId="{CCE79AB6-E5A1-4FC2-B7CC-1DEE3ABD1727}" type="sibTrans" cxnId="{E273C392-0D8E-41B2-8E9F-0DF99389070A}">
      <dgm:prSet/>
      <dgm:spPr/>
      <dgm:t>
        <a:bodyPr/>
        <a:lstStyle/>
        <a:p>
          <a:endParaRPr lang="tr-TR"/>
        </a:p>
      </dgm:t>
    </dgm:pt>
    <dgm:pt modelId="{96BCBE34-54A5-43A1-91CD-21F81C0B877F}">
      <dgm:prSet custT="1"/>
      <dgm:spPr>
        <a:solidFill>
          <a:schemeClr val="bg1">
            <a:lumMod val="65000"/>
          </a:schemeClr>
        </a:solidFill>
      </dgm:spPr>
      <dgm:t>
        <a:bodyPr/>
        <a:lstStyle/>
        <a:p>
          <a:r>
            <a:rPr lang="tr-TR" sz="1400" b="1" dirty="0"/>
            <a:t>Klinik eczacı</a:t>
          </a:r>
        </a:p>
      </dgm:t>
    </dgm:pt>
    <dgm:pt modelId="{0AF72922-4B3A-40BE-90F6-19E0D51A3C2C}" type="parTrans" cxnId="{85A7C569-50E3-4E24-95C7-02E6FCE7CB68}">
      <dgm:prSet/>
      <dgm:spPr/>
      <dgm:t>
        <a:bodyPr/>
        <a:lstStyle/>
        <a:p>
          <a:endParaRPr lang="tr-TR"/>
        </a:p>
      </dgm:t>
    </dgm:pt>
    <dgm:pt modelId="{5D7F1FA3-57B0-4E29-9513-550C17C24862}" type="sibTrans" cxnId="{85A7C569-50E3-4E24-95C7-02E6FCE7CB68}">
      <dgm:prSet/>
      <dgm:spPr/>
      <dgm:t>
        <a:bodyPr/>
        <a:lstStyle/>
        <a:p>
          <a:endParaRPr lang="tr-TR"/>
        </a:p>
      </dgm:t>
    </dgm:pt>
    <dgm:pt modelId="{1B5D6AF5-429D-4F1C-B6B7-77CCCB728571}">
      <dgm:prSet custT="1"/>
      <dgm:spPr>
        <a:solidFill>
          <a:schemeClr val="accent6">
            <a:lumMod val="60000"/>
            <a:lumOff val="40000"/>
          </a:schemeClr>
        </a:solidFill>
      </dgm:spPr>
      <dgm:t>
        <a:bodyPr/>
        <a:lstStyle/>
        <a:p>
          <a:r>
            <a:rPr kumimoji="0" lang="tr-TR" sz="1400" b="1" i="0" u="none" strike="noStrike" cap="none" spc="0" normalizeH="0" baseline="0" noProof="0" dirty="0">
              <a:ln/>
              <a:effectLst/>
              <a:uLnTx/>
              <a:uFillTx/>
              <a:latin typeface="+mn-lt"/>
              <a:ea typeface="+mn-ea"/>
              <a:cs typeface="Times New Roman" panose="02020603050405020304" pitchFamily="18" charset="0"/>
            </a:rPr>
            <a:t>Mesleki terapist</a:t>
          </a:r>
          <a:endParaRPr lang="tr-TR" sz="1400" dirty="0">
            <a:latin typeface="+mn-lt"/>
          </a:endParaRPr>
        </a:p>
      </dgm:t>
    </dgm:pt>
    <dgm:pt modelId="{103DD762-6135-47E9-8FD8-BFA404648FBE}" type="parTrans" cxnId="{1D4AD25C-070F-4F58-BA20-7AF50D724516}">
      <dgm:prSet/>
      <dgm:spPr/>
      <dgm:t>
        <a:bodyPr/>
        <a:lstStyle/>
        <a:p>
          <a:endParaRPr lang="tr-TR"/>
        </a:p>
      </dgm:t>
    </dgm:pt>
    <dgm:pt modelId="{11726903-6A3E-45E4-96BA-FE5B8E083129}" type="sibTrans" cxnId="{1D4AD25C-070F-4F58-BA20-7AF50D724516}">
      <dgm:prSet/>
      <dgm:spPr/>
      <dgm:t>
        <a:bodyPr/>
        <a:lstStyle/>
        <a:p>
          <a:endParaRPr lang="tr-TR"/>
        </a:p>
      </dgm:t>
    </dgm:pt>
    <dgm:pt modelId="{71B36866-4023-419B-A48E-D953CCDA2E61}">
      <dgm:prSet custT="1"/>
      <dgm:spPr/>
      <dgm:t>
        <a:bodyPr/>
        <a:lstStyle/>
        <a:p>
          <a:r>
            <a:rPr kumimoji="0" lang="en-US" sz="1400" b="1" i="0" u="none" strike="noStrike" cap="none" spc="0" normalizeH="0" baseline="0" noProof="0" dirty="0" err="1">
              <a:ln/>
              <a:effectLst/>
              <a:uLnTx/>
              <a:uFillTx/>
              <a:latin typeface="+mn-lt"/>
              <a:ea typeface="+mn-ea"/>
              <a:cs typeface="Times New Roman" panose="02020603050405020304" pitchFamily="18" charset="0"/>
            </a:rPr>
            <a:t>Sosyal</a:t>
          </a:r>
          <a:r>
            <a:rPr kumimoji="0" lang="en-US" sz="1400" b="1" i="0" u="none" strike="noStrike" cap="none" spc="0" normalizeH="0" baseline="0" noProof="0" dirty="0">
              <a:ln/>
              <a:effectLst/>
              <a:uLnTx/>
              <a:uFillTx/>
              <a:latin typeface="+mn-lt"/>
              <a:ea typeface="+mn-ea"/>
              <a:cs typeface="Times New Roman" panose="02020603050405020304" pitchFamily="18" charset="0"/>
            </a:rPr>
            <a:t> </a:t>
          </a:r>
          <a:r>
            <a:rPr kumimoji="0" lang="en-US" sz="1400" b="1" i="0" u="none" strike="noStrike" cap="none" spc="0" normalizeH="0" baseline="0" noProof="0" dirty="0" err="1">
              <a:ln/>
              <a:effectLst/>
              <a:uLnTx/>
              <a:uFillTx/>
              <a:latin typeface="+mn-lt"/>
              <a:ea typeface="+mn-ea"/>
              <a:cs typeface="Times New Roman" panose="02020603050405020304" pitchFamily="18" charset="0"/>
            </a:rPr>
            <a:t>hizmet</a:t>
          </a:r>
          <a:r>
            <a:rPr kumimoji="0" lang="tr-TR" sz="1400" b="1" i="0" u="none" strike="noStrike" cap="none" spc="0" normalizeH="0" baseline="0" noProof="0" dirty="0">
              <a:ln/>
              <a:effectLst/>
              <a:uLnTx/>
              <a:uFillTx/>
              <a:latin typeface="+mn-lt"/>
              <a:ea typeface="+mn-ea"/>
              <a:cs typeface="Times New Roman" panose="02020603050405020304" pitchFamily="18" charset="0"/>
            </a:rPr>
            <a:t> uzmanı</a:t>
          </a:r>
          <a:r>
            <a:rPr kumimoji="0" lang="en-US" sz="1400" b="1" i="0" u="none" strike="noStrike" cap="none" spc="0" normalizeH="0" baseline="0" noProof="0" dirty="0">
              <a:ln/>
              <a:effectLst/>
              <a:uLnTx/>
              <a:uFillTx/>
              <a:latin typeface="+mn-lt"/>
              <a:ea typeface="+mn-ea"/>
              <a:cs typeface="Times New Roman" panose="02020603050405020304" pitchFamily="18" charset="0"/>
            </a:rPr>
            <a:t> </a:t>
          </a:r>
          <a:endParaRPr kumimoji="0" lang="tr-TR" sz="1400" b="1" i="0" u="none" strike="noStrike" cap="none" spc="0" normalizeH="0" baseline="0" noProof="0" dirty="0">
            <a:ln/>
            <a:effectLst/>
            <a:uLnTx/>
            <a:uFillTx/>
            <a:latin typeface="+mn-lt"/>
            <a:ea typeface="+mn-ea"/>
            <a:cs typeface="Times New Roman" panose="02020603050405020304" pitchFamily="18" charset="0"/>
          </a:endParaRPr>
        </a:p>
      </dgm:t>
    </dgm:pt>
    <dgm:pt modelId="{07727291-A171-48A6-845B-D7A8DB7A90A0}" type="parTrans" cxnId="{DAB42F0F-374E-4FA8-ACDF-BBB14C6ACC12}">
      <dgm:prSet/>
      <dgm:spPr/>
      <dgm:t>
        <a:bodyPr/>
        <a:lstStyle/>
        <a:p>
          <a:endParaRPr lang="tr-TR"/>
        </a:p>
      </dgm:t>
    </dgm:pt>
    <dgm:pt modelId="{51365667-0A3E-4CB9-8984-EADF5C3C3EF9}" type="sibTrans" cxnId="{DAB42F0F-374E-4FA8-ACDF-BBB14C6ACC12}">
      <dgm:prSet/>
      <dgm:spPr/>
      <dgm:t>
        <a:bodyPr/>
        <a:lstStyle/>
        <a:p>
          <a:endParaRPr lang="tr-TR"/>
        </a:p>
      </dgm:t>
    </dgm:pt>
    <dgm:pt modelId="{7BC1BE72-493E-4A66-8607-B639DDD989F7}">
      <dgm:prSet custT="1"/>
      <dgm:spPr>
        <a:solidFill>
          <a:srgbClr val="FF99CC"/>
        </a:solidFill>
      </dgm:spPr>
      <dgm:t>
        <a:bodyPr/>
        <a:lstStyle/>
        <a:p>
          <a:r>
            <a:rPr lang="tr-TR" sz="1400" b="1" dirty="0"/>
            <a:t>Psikolog/ Psikiyatrist</a:t>
          </a:r>
        </a:p>
      </dgm:t>
    </dgm:pt>
    <dgm:pt modelId="{AA034B61-6ECE-4886-BE7F-43D8862DC874}" type="parTrans" cxnId="{B662A4BB-EE95-453A-919F-CFC2C8A52A48}">
      <dgm:prSet/>
      <dgm:spPr/>
      <dgm:t>
        <a:bodyPr/>
        <a:lstStyle/>
        <a:p>
          <a:endParaRPr lang="tr-TR"/>
        </a:p>
      </dgm:t>
    </dgm:pt>
    <dgm:pt modelId="{34587886-E1A4-48BD-B12C-AC29C51E93BE}" type="sibTrans" cxnId="{B662A4BB-EE95-453A-919F-CFC2C8A52A48}">
      <dgm:prSet/>
      <dgm:spPr/>
      <dgm:t>
        <a:bodyPr/>
        <a:lstStyle/>
        <a:p>
          <a:endParaRPr lang="tr-TR"/>
        </a:p>
      </dgm:t>
    </dgm:pt>
    <dgm:pt modelId="{50CF997E-A358-4B9D-8078-A40635AA9ED9}" type="pres">
      <dgm:prSet presAssocID="{FF480729-C64B-4D25-BC1E-EE30B7268BA8}" presName="cycle" presStyleCnt="0">
        <dgm:presLayoutVars>
          <dgm:dir/>
          <dgm:resizeHandles val="exact"/>
        </dgm:presLayoutVars>
      </dgm:prSet>
      <dgm:spPr/>
    </dgm:pt>
    <dgm:pt modelId="{F5786254-BC65-4E5E-BC5E-104B806F5A90}" type="pres">
      <dgm:prSet presAssocID="{A57C8D39-1FD4-4EDE-9852-DB1FA362EBEA}" presName="node" presStyleLbl="node1" presStyleIdx="0" presStyleCnt="10" custScaleX="147380">
        <dgm:presLayoutVars>
          <dgm:bulletEnabled val="1"/>
        </dgm:presLayoutVars>
      </dgm:prSet>
      <dgm:spPr/>
    </dgm:pt>
    <dgm:pt modelId="{C7BDE365-ADA3-4D9C-BBF2-AD4A77A9ED39}" type="pres">
      <dgm:prSet presAssocID="{A57C8D39-1FD4-4EDE-9852-DB1FA362EBEA}" presName="spNode" presStyleCnt="0"/>
      <dgm:spPr/>
    </dgm:pt>
    <dgm:pt modelId="{1AAE3386-EAD9-4AF1-A5F8-F2C6A8B149E1}" type="pres">
      <dgm:prSet presAssocID="{FCF6186F-52F0-4DAD-ACC9-2F66B8319836}" presName="sibTrans" presStyleLbl="sibTrans1D1" presStyleIdx="0" presStyleCnt="10"/>
      <dgm:spPr/>
    </dgm:pt>
    <dgm:pt modelId="{531B5DFA-450F-4027-AC05-7188F06BBDD6}" type="pres">
      <dgm:prSet presAssocID="{88F277C2-0C5D-417B-89F3-0BC49FBD9AC0}" presName="node" presStyleLbl="node1" presStyleIdx="1" presStyleCnt="10" custScaleX="158306" custScaleY="103214" custRadScaleRad="100266" custRadScaleInc="52088">
        <dgm:presLayoutVars>
          <dgm:bulletEnabled val="1"/>
        </dgm:presLayoutVars>
      </dgm:prSet>
      <dgm:spPr/>
    </dgm:pt>
    <dgm:pt modelId="{A8F28E91-4BFB-42BB-B23A-7E734C82C1B0}" type="pres">
      <dgm:prSet presAssocID="{88F277C2-0C5D-417B-89F3-0BC49FBD9AC0}" presName="spNode" presStyleCnt="0"/>
      <dgm:spPr/>
    </dgm:pt>
    <dgm:pt modelId="{9A8F9874-D2E2-4B66-85A9-3E77E38B0BA0}" type="pres">
      <dgm:prSet presAssocID="{8A97CC53-EE40-4D5F-9900-AB57755909C5}" presName="sibTrans" presStyleLbl="sibTrans1D1" presStyleIdx="1" presStyleCnt="10"/>
      <dgm:spPr/>
    </dgm:pt>
    <dgm:pt modelId="{6828BE23-13BD-4E39-9BFC-5D2FF746EC68}" type="pres">
      <dgm:prSet presAssocID="{EF138BAB-6272-429C-B1EE-52644F8D197E}" presName="node" presStyleLbl="node1" presStyleIdx="2" presStyleCnt="10" custScaleX="126420">
        <dgm:presLayoutVars>
          <dgm:bulletEnabled val="1"/>
        </dgm:presLayoutVars>
      </dgm:prSet>
      <dgm:spPr/>
    </dgm:pt>
    <dgm:pt modelId="{E5DECAB9-7C21-401F-9BEE-9616F9455744}" type="pres">
      <dgm:prSet presAssocID="{EF138BAB-6272-429C-B1EE-52644F8D197E}" presName="spNode" presStyleCnt="0"/>
      <dgm:spPr/>
    </dgm:pt>
    <dgm:pt modelId="{5AB34015-6FFB-47F6-B115-2D8F5FBB96E3}" type="pres">
      <dgm:prSet presAssocID="{AAA56801-1ED8-4124-ACB6-06439C586833}" presName="sibTrans" presStyleLbl="sibTrans1D1" presStyleIdx="2" presStyleCnt="10"/>
      <dgm:spPr/>
    </dgm:pt>
    <dgm:pt modelId="{7F9206B4-77FA-4D67-BD01-BB17EB4DF912}" type="pres">
      <dgm:prSet presAssocID="{33C27D87-6CB7-4F70-8E00-6C01FB39AD80}" presName="node" presStyleLbl="node1" presStyleIdx="3" presStyleCnt="10" custScaleX="123412">
        <dgm:presLayoutVars>
          <dgm:bulletEnabled val="1"/>
        </dgm:presLayoutVars>
      </dgm:prSet>
      <dgm:spPr/>
    </dgm:pt>
    <dgm:pt modelId="{35FC381A-AA09-43DA-A59C-97DF1A856D13}" type="pres">
      <dgm:prSet presAssocID="{33C27D87-6CB7-4F70-8E00-6C01FB39AD80}" presName="spNode" presStyleCnt="0"/>
      <dgm:spPr/>
    </dgm:pt>
    <dgm:pt modelId="{1A7528E3-D8E8-4604-B2FB-09E06B6F748D}" type="pres">
      <dgm:prSet presAssocID="{5D479D81-B82A-4172-B8C3-106700065C1A}" presName="sibTrans" presStyleLbl="sibTrans1D1" presStyleIdx="3" presStyleCnt="10"/>
      <dgm:spPr/>
    </dgm:pt>
    <dgm:pt modelId="{FD43D4DE-26D3-4490-A4D1-FC25466F9BBE}" type="pres">
      <dgm:prSet presAssocID="{72BC8872-90DC-492E-8FB8-3E04454F28E5}" presName="node" presStyleLbl="node1" presStyleIdx="4" presStyleCnt="10" custScaleX="151352">
        <dgm:presLayoutVars>
          <dgm:bulletEnabled val="1"/>
        </dgm:presLayoutVars>
      </dgm:prSet>
      <dgm:spPr/>
    </dgm:pt>
    <dgm:pt modelId="{E4A2CA4F-2E8E-4C85-AED3-4F6458A2D031}" type="pres">
      <dgm:prSet presAssocID="{72BC8872-90DC-492E-8FB8-3E04454F28E5}" presName="spNode" presStyleCnt="0"/>
      <dgm:spPr/>
    </dgm:pt>
    <dgm:pt modelId="{8BAB7D9C-817D-4C85-9894-14A4F3F3691C}" type="pres">
      <dgm:prSet presAssocID="{83A02BB6-FD75-438C-A377-CBE598D18535}" presName="sibTrans" presStyleLbl="sibTrans1D1" presStyleIdx="4" presStyleCnt="10"/>
      <dgm:spPr/>
    </dgm:pt>
    <dgm:pt modelId="{4D615352-44E5-4350-9BE5-833BFB141C48}" type="pres">
      <dgm:prSet presAssocID="{97DA494F-248A-42FC-B048-7DC359442AEC}" presName="node" presStyleLbl="node1" presStyleIdx="5" presStyleCnt="10" custScaleX="140677">
        <dgm:presLayoutVars>
          <dgm:bulletEnabled val="1"/>
        </dgm:presLayoutVars>
      </dgm:prSet>
      <dgm:spPr/>
    </dgm:pt>
    <dgm:pt modelId="{2229951B-F8AF-436C-8E71-EF9204DA607A}" type="pres">
      <dgm:prSet presAssocID="{97DA494F-248A-42FC-B048-7DC359442AEC}" presName="spNode" presStyleCnt="0"/>
      <dgm:spPr/>
    </dgm:pt>
    <dgm:pt modelId="{6FE96BA9-7C5D-4449-ACC8-31C4A7A0AC36}" type="pres">
      <dgm:prSet presAssocID="{CCE79AB6-E5A1-4FC2-B7CC-1DEE3ABD1727}" presName="sibTrans" presStyleLbl="sibTrans1D1" presStyleIdx="5" presStyleCnt="10"/>
      <dgm:spPr/>
    </dgm:pt>
    <dgm:pt modelId="{7146FF94-9853-415C-BE63-38FCC9F11F94}" type="pres">
      <dgm:prSet presAssocID="{71B36866-4023-419B-A48E-D953CCDA2E61}" presName="node" presStyleLbl="node1" presStyleIdx="6" presStyleCnt="10" custScaleX="115792">
        <dgm:presLayoutVars>
          <dgm:bulletEnabled val="1"/>
        </dgm:presLayoutVars>
      </dgm:prSet>
      <dgm:spPr/>
    </dgm:pt>
    <dgm:pt modelId="{80EBDD3A-95C4-4055-B191-A0141E71ECD3}" type="pres">
      <dgm:prSet presAssocID="{71B36866-4023-419B-A48E-D953CCDA2E61}" presName="spNode" presStyleCnt="0"/>
      <dgm:spPr/>
    </dgm:pt>
    <dgm:pt modelId="{360109A8-EDF1-4230-B242-74BEE92B625F}" type="pres">
      <dgm:prSet presAssocID="{51365667-0A3E-4CB9-8984-EADF5C3C3EF9}" presName="sibTrans" presStyleLbl="sibTrans1D1" presStyleIdx="6" presStyleCnt="10"/>
      <dgm:spPr/>
    </dgm:pt>
    <dgm:pt modelId="{F816DA4B-1DA6-4AF3-BEA2-04D46C64C550}" type="pres">
      <dgm:prSet presAssocID="{1B5D6AF5-429D-4F1C-B6B7-77CCCB728571}" presName="node" presStyleLbl="node1" presStyleIdx="7" presStyleCnt="10" custScaleX="125567">
        <dgm:presLayoutVars>
          <dgm:bulletEnabled val="1"/>
        </dgm:presLayoutVars>
      </dgm:prSet>
      <dgm:spPr/>
    </dgm:pt>
    <dgm:pt modelId="{F5B5101C-D02D-4FA8-8D44-D88E471409FC}" type="pres">
      <dgm:prSet presAssocID="{1B5D6AF5-429D-4F1C-B6B7-77CCCB728571}" presName="spNode" presStyleCnt="0"/>
      <dgm:spPr/>
    </dgm:pt>
    <dgm:pt modelId="{BDB54BDB-2BBA-49B0-B166-4A006264AB88}" type="pres">
      <dgm:prSet presAssocID="{11726903-6A3E-45E4-96BA-FE5B8E083129}" presName="sibTrans" presStyleLbl="sibTrans1D1" presStyleIdx="7" presStyleCnt="10"/>
      <dgm:spPr/>
    </dgm:pt>
    <dgm:pt modelId="{87D22212-6878-45AF-B5D5-6AD85753ADC1}" type="pres">
      <dgm:prSet presAssocID="{96BCBE34-54A5-43A1-91CD-21F81C0B877F}" presName="node" presStyleLbl="node1" presStyleIdx="8" presStyleCnt="10" custScaleX="126168">
        <dgm:presLayoutVars>
          <dgm:bulletEnabled val="1"/>
        </dgm:presLayoutVars>
      </dgm:prSet>
      <dgm:spPr/>
    </dgm:pt>
    <dgm:pt modelId="{7756CABA-AF96-4371-9C1D-28CDF61AD01B}" type="pres">
      <dgm:prSet presAssocID="{96BCBE34-54A5-43A1-91CD-21F81C0B877F}" presName="spNode" presStyleCnt="0"/>
      <dgm:spPr/>
    </dgm:pt>
    <dgm:pt modelId="{A28DF6DD-125D-4D3C-BB0C-A15AAF1877EB}" type="pres">
      <dgm:prSet presAssocID="{5D7F1FA3-57B0-4E29-9513-550C17C24862}" presName="sibTrans" presStyleLbl="sibTrans1D1" presStyleIdx="8" presStyleCnt="10"/>
      <dgm:spPr/>
    </dgm:pt>
    <dgm:pt modelId="{B44B5B08-AF37-4820-84B0-4A4C97EA0165}" type="pres">
      <dgm:prSet presAssocID="{7BC1BE72-493E-4A66-8607-B639DDD989F7}" presName="node" presStyleLbl="node1" presStyleIdx="9" presStyleCnt="10" custScaleX="149941" custRadScaleRad="100687" custRadScaleInc="-54278">
        <dgm:presLayoutVars>
          <dgm:bulletEnabled val="1"/>
        </dgm:presLayoutVars>
      </dgm:prSet>
      <dgm:spPr/>
    </dgm:pt>
    <dgm:pt modelId="{97395433-6F59-4007-A4F9-434D973ED7A7}" type="pres">
      <dgm:prSet presAssocID="{7BC1BE72-493E-4A66-8607-B639DDD989F7}" presName="spNode" presStyleCnt="0"/>
      <dgm:spPr/>
    </dgm:pt>
    <dgm:pt modelId="{143C525D-A1F4-4485-9836-D9BB8474DF67}" type="pres">
      <dgm:prSet presAssocID="{34587886-E1A4-48BD-B12C-AC29C51E93BE}" presName="sibTrans" presStyleLbl="sibTrans1D1" presStyleIdx="9" presStyleCnt="10"/>
      <dgm:spPr/>
    </dgm:pt>
  </dgm:ptLst>
  <dgm:cxnLst>
    <dgm:cxn modelId="{A945DF0C-6A6E-4887-9B56-D64784A8FBCC}" srcId="{FF480729-C64B-4D25-BC1E-EE30B7268BA8}" destId="{88F277C2-0C5D-417B-89F3-0BC49FBD9AC0}" srcOrd="1" destOrd="0" parTransId="{ED0D3F19-2F57-46CB-86C5-E306DD45EF20}" sibTransId="{8A97CC53-EE40-4D5F-9900-AB57755909C5}"/>
    <dgm:cxn modelId="{DAB42F0F-374E-4FA8-ACDF-BBB14C6ACC12}" srcId="{FF480729-C64B-4D25-BC1E-EE30B7268BA8}" destId="{71B36866-4023-419B-A48E-D953CCDA2E61}" srcOrd="6" destOrd="0" parTransId="{07727291-A171-48A6-845B-D7A8DB7A90A0}" sibTransId="{51365667-0A3E-4CB9-8984-EADF5C3C3EF9}"/>
    <dgm:cxn modelId="{268E740F-7086-4311-A078-212DFAAC703D}" type="presOf" srcId="{7BC1BE72-493E-4A66-8607-B639DDD989F7}" destId="{B44B5B08-AF37-4820-84B0-4A4C97EA0165}" srcOrd="0" destOrd="0" presId="urn:microsoft.com/office/officeart/2005/8/layout/cycle6"/>
    <dgm:cxn modelId="{313EBC10-1153-4707-B5CB-0C074EB28DF5}" type="presOf" srcId="{CCE79AB6-E5A1-4FC2-B7CC-1DEE3ABD1727}" destId="{6FE96BA9-7C5D-4449-ACC8-31C4A7A0AC36}" srcOrd="0" destOrd="0" presId="urn:microsoft.com/office/officeart/2005/8/layout/cycle6"/>
    <dgm:cxn modelId="{CF297B15-132F-40DA-9C22-2197DF3CF91A}" type="presOf" srcId="{34587886-E1A4-48BD-B12C-AC29C51E93BE}" destId="{143C525D-A1F4-4485-9836-D9BB8474DF67}" srcOrd="0" destOrd="0" presId="urn:microsoft.com/office/officeart/2005/8/layout/cycle6"/>
    <dgm:cxn modelId="{CC07A32D-E850-4016-B1DE-4C7D3B0A479D}" type="presOf" srcId="{5D479D81-B82A-4172-B8C3-106700065C1A}" destId="{1A7528E3-D8E8-4604-B2FB-09E06B6F748D}" srcOrd="0" destOrd="0" presId="urn:microsoft.com/office/officeart/2005/8/layout/cycle6"/>
    <dgm:cxn modelId="{3681CF34-3CC1-457B-941E-4092FD37EAA6}" type="presOf" srcId="{EF138BAB-6272-429C-B1EE-52644F8D197E}" destId="{6828BE23-13BD-4E39-9BFC-5D2FF746EC68}" srcOrd="0" destOrd="0" presId="urn:microsoft.com/office/officeart/2005/8/layout/cycle6"/>
    <dgm:cxn modelId="{6B22713C-4037-4214-8EFA-7D6DB8018A72}" srcId="{FF480729-C64B-4D25-BC1E-EE30B7268BA8}" destId="{33C27D87-6CB7-4F70-8E00-6C01FB39AD80}" srcOrd="3" destOrd="0" parTransId="{4AF82086-F025-47A2-AE0D-6F8C1136E68E}" sibTransId="{5D479D81-B82A-4172-B8C3-106700065C1A}"/>
    <dgm:cxn modelId="{1D4AD25C-070F-4F58-BA20-7AF50D724516}" srcId="{FF480729-C64B-4D25-BC1E-EE30B7268BA8}" destId="{1B5D6AF5-429D-4F1C-B6B7-77CCCB728571}" srcOrd="7" destOrd="0" parTransId="{103DD762-6135-47E9-8FD8-BFA404648FBE}" sibTransId="{11726903-6A3E-45E4-96BA-FE5B8E083129}"/>
    <dgm:cxn modelId="{9942A45F-0100-4DE9-A20F-C8FD724DA74D}" type="presOf" srcId="{96BCBE34-54A5-43A1-91CD-21F81C0B877F}" destId="{87D22212-6878-45AF-B5D5-6AD85753ADC1}" srcOrd="0" destOrd="0" presId="urn:microsoft.com/office/officeart/2005/8/layout/cycle6"/>
    <dgm:cxn modelId="{D9F6A565-531E-4E26-93EC-225206555F51}" type="presOf" srcId="{FCF6186F-52F0-4DAD-ACC9-2F66B8319836}" destId="{1AAE3386-EAD9-4AF1-A5F8-F2C6A8B149E1}" srcOrd="0" destOrd="0" presId="urn:microsoft.com/office/officeart/2005/8/layout/cycle6"/>
    <dgm:cxn modelId="{85A7C569-50E3-4E24-95C7-02E6FCE7CB68}" srcId="{FF480729-C64B-4D25-BC1E-EE30B7268BA8}" destId="{96BCBE34-54A5-43A1-91CD-21F81C0B877F}" srcOrd="8" destOrd="0" parTransId="{0AF72922-4B3A-40BE-90F6-19E0D51A3C2C}" sibTransId="{5D7F1FA3-57B0-4E29-9513-550C17C24862}"/>
    <dgm:cxn modelId="{D5578D4E-FC83-46AB-ABBE-F5E667241432}" type="presOf" srcId="{1B5D6AF5-429D-4F1C-B6B7-77CCCB728571}" destId="{F816DA4B-1DA6-4AF3-BEA2-04D46C64C550}" srcOrd="0" destOrd="0" presId="urn:microsoft.com/office/officeart/2005/8/layout/cycle6"/>
    <dgm:cxn modelId="{09359673-66E9-4EA3-A7F0-4E27377E12B7}" srcId="{FF480729-C64B-4D25-BC1E-EE30B7268BA8}" destId="{72BC8872-90DC-492E-8FB8-3E04454F28E5}" srcOrd="4" destOrd="0" parTransId="{D33B2879-2898-4CF8-8509-A2385C6D8155}" sibTransId="{83A02BB6-FD75-438C-A377-CBE598D18535}"/>
    <dgm:cxn modelId="{6207B578-3C0E-4A46-9ED1-D1C672CC6661}" type="presOf" srcId="{33C27D87-6CB7-4F70-8E00-6C01FB39AD80}" destId="{7F9206B4-77FA-4D67-BD01-BB17EB4DF912}" srcOrd="0" destOrd="0" presId="urn:microsoft.com/office/officeart/2005/8/layout/cycle6"/>
    <dgm:cxn modelId="{172B2A87-FE88-49E9-8374-C3B726B61B1C}" type="presOf" srcId="{11726903-6A3E-45E4-96BA-FE5B8E083129}" destId="{BDB54BDB-2BBA-49B0-B166-4A006264AB88}" srcOrd="0" destOrd="0" presId="urn:microsoft.com/office/officeart/2005/8/layout/cycle6"/>
    <dgm:cxn modelId="{538F238A-94D9-43D1-BA11-67252B3E1D2A}" srcId="{FF480729-C64B-4D25-BC1E-EE30B7268BA8}" destId="{A57C8D39-1FD4-4EDE-9852-DB1FA362EBEA}" srcOrd="0" destOrd="0" parTransId="{73A1E333-2E74-448B-B955-7E8336C9409B}" sibTransId="{FCF6186F-52F0-4DAD-ACC9-2F66B8319836}"/>
    <dgm:cxn modelId="{16288D8C-90EA-445E-8D94-5D403E0D7E7B}" type="presOf" srcId="{88F277C2-0C5D-417B-89F3-0BC49FBD9AC0}" destId="{531B5DFA-450F-4027-AC05-7188F06BBDD6}" srcOrd="0" destOrd="0" presId="urn:microsoft.com/office/officeart/2005/8/layout/cycle6"/>
    <dgm:cxn modelId="{E273C392-0D8E-41B2-8E9F-0DF99389070A}" srcId="{FF480729-C64B-4D25-BC1E-EE30B7268BA8}" destId="{97DA494F-248A-42FC-B048-7DC359442AEC}" srcOrd="5" destOrd="0" parTransId="{ADD9D0AF-7D14-4592-BB24-F006486024C5}" sibTransId="{CCE79AB6-E5A1-4FC2-B7CC-1DEE3ABD1727}"/>
    <dgm:cxn modelId="{E8888893-BB9D-4A05-A155-EAF33909CCBF}" type="presOf" srcId="{AAA56801-1ED8-4124-ACB6-06439C586833}" destId="{5AB34015-6FFB-47F6-B115-2D8F5FBB96E3}" srcOrd="0" destOrd="0" presId="urn:microsoft.com/office/officeart/2005/8/layout/cycle6"/>
    <dgm:cxn modelId="{668E189C-F187-47D4-B84B-DE2CC6469B82}" type="presOf" srcId="{FF480729-C64B-4D25-BC1E-EE30B7268BA8}" destId="{50CF997E-A358-4B9D-8078-A40635AA9ED9}" srcOrd="0" destOrd="0" presId="urn:microsoft.com/office/officeart/2005/8/layout/cycle6"/>
    <dgm:cxn modelId="{020A34A1-C20E-4355-8143-974A0DA598AF}" type="presOf" srcId="{5D7F1FA3-57B0-4E29-9513-550C17C24862}" destId="{A28DF6DD-125D-4D3C-BB0C-A15AAF1877EB}" srcOrd="0" destOrd="0" presId="urn:microsoft.com/office/officeart/2005/8/layout/cycle6"/>
    <dgm:cxn modelId="{4D6AEBA9-54B1-4744-986E-379BD81AA097}" type="presOf" srcId="{A57C8D39-1FD4-4EDE-9852-DB1FA362EBEA}" destId="{F5786254-BC65-4E5E-BC5E-104B806F5A90}" srcOrd="0" destOrd="0" presId="urn:microsoft.com/office/officeart/2005/8/layout/cycle6"/>
    <dgm:cxn modelId="{E67B3BAC-A2D9-4362-9C6A-1790A5B455F7}" type="presOf" srcId="{8A97CC53-EE40-4D5F-9900-AB57755909C5}" destId="{9A8F9874-D2E2-4B66-85A9-3E77E38B0BA0}" srcOrd="0" destOrd="0" presId="urn:microsoft.com/office/officeart/2005/8/layout/cycle6"/>
    <dgm:cxn modelId="{7EDB59B4-D544-4D7B-A640-3B77F09FAC40}" srcId="{FF480729-C64B-4D25-BC1E-EE30B7268BA8}" destId="{EF138BAB-6272-429C-B1EE-52644F8D197E}" srcOrd="2" destOrd="0" parTransId="{2B8723A7-56AD-48A5-AF8D-AD935F61EC86}" sibTransId="{AAA56801-1ED8-4124-ACB6-06439C586833}"/>
    <dgm:cxn modelId="{B662A4BB-EE95-453A-919F-CFC2C8A52A48}" srcId="{FF480729-C64B-4D25-BC1E-EE30B7268BA8}" destId="{7BC1BE72-493E-4A66-8607-B639DDD989F7}" srcOrd="9" destOrd="0" parTransId="{AA034B61-6ECE-4886-BE7F-43D8862DC874}" sibTransId="{34587886-E1A4-48BD-B12C-AC29C51E93BE}"/>
    <dgm:cxn modelId="{30A9E2C8-6F8D-4A20-A717-340EC53956EF}" type="presOf" srcId="{72BC8872-90DC-492E-8FB8-3E04454F28E5}" destId="{FD43D4DE-26D3-4490-A4D1-FC25466F9BBE}" srcOrd="0" destOrd="0" presId="urn:microsoft.com/office/officeart/2005/8/layout/cycle6"/>
    <dgm:cxn modelId="{6EB805CB-7816-4288-93EB-292A5B3F9B4B}" type="presOf" srcId="{97DA494F-248A-42FC-B048-7DC359442AEC}" destId="{4D615352-44E5-4350-9BE5-833BFB141C48}" srcOrd="0" destOrd="0" presId="urn:microsoft.com/office/officeart/2005/8/layout/cycle6"/>
    <dgm:cxn modelId="{5B8887DD-DD47-4A6E-8863-6504F99FF8D6}" type="presOf" srcId="{71B36866-4023-419B-A48E-D953CCDA2E61}" destId="{7146FF94-9853-415C-BE63-38FCC9F11F94}" srcOrd="0" destOrd="0" presId="urn:microsoft.com/office/officeart/2005/8/layout/cycle6"/>
    <dgm:cxn modelId="{82A487E3-17EB-43B5-B426-DFA1323536C6}" type="presOf" srcId="{83A02BB6-FD75-438C-A377-CBE598D18535}" destId="{8BAB7D9C-817D-4C85-9894-14A4F3F3691C}" srcOrd="0" destOrd="0" presId="urn:microsoft.com/office/officeart/2005/8/layout/cycle6"/>
    <dgm:cxn modelId="{0072C9E8-5E74-4E01-9A97-F80AF43EA4BD}" type="presOf" srcId="{51365667-0A3E-4CB9-8984-EADF5C3C3EF9}" destId="{360109A8-EDF1-4230-B242-74BEE92B625F}" srcOrd="0" destOrd="0" presId="urn:microsoft.com/office/officeart/2005/8/layout/cycle6"/>
    <dgm:cxn modelId="{6BCF31A3-ACC7-4875-AC37-FD154C0889AF}" type="presParOf" srcId="{50CF997E-A358-4B9D-8078-A40635AA9ED9}" destId="{F5786254-BC65-4E5E-BC5E-104B806F5A90}" srcOrd="0" destOrd="0" presId="urn:microsoft.com/office/officeart/2005/8/layout/cycle6"/>
    <dgm:cxn modelId="{E891A373-6344-4D5C-B4CF-4380B1B5EC06}" type="presParOf" srcId="{50CF997E-A358-4B9D-8078-A40635AA9ED9}" destId="{C7BDE365-ADA3-4D9C-BBF2-AD4A77A9ED39}" srcOrd="1" destOrd="0" presId="urn:microsoft.com/office/officeart/2005/8/layout/cycle6"/>
    <dgm:cxn modelId="{0701D1F2-F073-4756-8213-EF80FB69388A}" type="presParOf" srcId="{50CF997E-A358-4B9D-8078-A40635AA9ED9}" destId="{1AAE3386-EAD9-4AF1-A5F8-F2C6A8B149E1}" srcOrd="2" destOrd="0" presId="urn:microsoft.com/office/officeart/2005/8/layout/cycle6"/>
    <dgm:cxn modelId="{171DF2EA-668B-413C-8DEF-4FAB560D5FFD}" type="presParOf" srcId="{50CF997E-A358-4B9D-8078-A40635AA9ED9}" destId="{531B5DFA-450F-4027-AC05-7188F06BBDD6}" srcOrd="3" destOrd="0" presId="urn:microsoft.com/office/officeart/2005/8/layout/cycle6"/>
    <dgm:cxn modelId="{B2699926-9D06-4B6E-A73A-4874AE8150F8}" type="presParOf" srcId="{50CF997E-A358-4B9D-8078-A40635AA9ED9}" destId="{A8F28E91-4BFB-42BB-B23A-7E734C82C1B0}" srcOrd="4" destOrd="0" presId="urn:microsoft.com/office/officeart/2005/8/layout/cycle6"/>
    <dgm:cxn modelId="{DC25563F-887C-4477-BE5A-4C3446B06FAD}" type="presParOf" srcId="{50CF997E-A358-4B9D-8078-A40635AA9ED9}" destId="{9A8F9874-D2E2-4B66-85A9-3E77E38B0BA0}" srcOrd="5" destOrd="0" presId="urn:microsoft.com/office/officeart/2005/8/layout/cycle6"/>
    <dgm:cxn modelId="{AE11CA56-0F82-4DBD-9973-C58F3FD71C25}" type="presParOf" srcId="{50CF997E-A358-4B9D-8078-A40635AA9ED9}" destId="{6828BE23-13BD-4E39-9BFC-5D2FF746EC68}" srcOrd="6" destOrd="0" presId="urn:microsoft.com/office/officeart/2005/8/layout/cycle6"/>
    <dgm:cxn modelId="{23E9B1D8-5BFE-4920-857E-F26E347F0E07}" type="presParOf" srcId="{50CF997E-A358-4B9D-8078-A40635AA9ED9}" destId="{E5DECAB9-7C21-401F-9BEE-9616F9455744}" srcOrd="7" destOrd="0" presId="urn:microsoft.com/office/officeart/2005/8/layout/cycle6"/>
    <dgm:cxn modelId="{5C30D626-642A-4E62-9EAA-403AB268C7C1}" type="presParOf" srcId="{50CF997E-A358-4B9D-8078-A40635AA9ED9}" destId="{5AB34015-6FFB-47F6-B115-2D8F5FBB96E3}" srcOrd="8" destOrd="0" presId="urn:microsoft.com/office/officeart/2005/8/layout/cycle6"/>
    <dgm:cxn modelId="{E12E7F8E-7D41-4BD1-B513-9D293AAC174F}" type="presParOf" srcId="{50CF997E-A358-4B9D-8078-A40635AA9ED9}" destId="{7F9206B4-77FA-4D67-BD01-BB17EB4DF912}" srcOrd="9" destOrd="0" presId="urn:microsoft.com/office/officeart/2005/8/layout/cycle6"/>
    <dgm:cxn modelId="{ACE02F07-037C-43C5-ABD1-DDE37800332B}" type="presParOf" srcId="{50CF997E-A358-4B9D-8078-A40635AA9ED9}" destId="{35FC381A-AA09-43DA-A59C-97DF1A856D13}" srcOrd="10" destOrd="0" presId="urn:microsoft.com/office/officeart/2005/8/layout/cycle6"/>
    <dgm:cxn modelId="{3FB48E5A-4934-4C40-98DF-DDA383AF45B0}" type="presParOf" srcId="{50CF997E-A358-4B9D-8078-A40635AA9ED9}" destId="{1A7528E3-D8E8-4604-B2FB-09E06B6F748D}" srcOrd="11" destOrd="0" presId="urn:microsoft.com/office/officeart/2005/8/layout/cycle6"/>
    <dgm:cxn modelId="{429BE5BC-E900-455D-BF3B-9E43F856C528}" type="presParOf" srcId="{50CF997E-A358-4B9D-8078-A40635AA9ED9}" destId="{FD43D4DE-26D3-4490-A4D1-FC25466F9BBE}" srcOrd="12" destOrd="0" presId="urn:microsoft.com/office/officeart/2005/8/layout/cycle6"/>
    <dgm:cxn modelId="{89015748-5FEA-4D64-AAF5-29CF5C29E75E}" type="presParOf" srcId="{50CF997E-A358-4B9D-8078-A40635AA9ED9}" destId="{E4A2CA4F-2E8E-4C85-AED3-4F6458A2D031}" srcOrd="13" destOrd="0" presId="urn:microsoft.com/office/officeart/2005/8/layout/cycle6"/>
    <dgm:cxn modelId="{6B68250E-D612-4197-96A8-5E4E5BAC0DA5}" type="presParOf" srcId="{50CF997E-A358-4B9D-8078-A40635AA9ED9}" destId="{8BAB7D9C-817D-4C85-9894-14A4F3F3691C}" srcOrd="14" destOrd="0" presId="urn:microsoft.com/office/officeart/2005/8/layout/cycle6"/>
    <dgm:cxn modelId="{985A945B-5272-43BB-8ADE-2FC5C9363BED}" type="presParOf" srcId="{50CF997E-A358-4B9D-8078-A40635AA9ED9}" destId="{4D615352-44E5-4350-9BE5-833BFB141C48}" srcOrd="15" destOrd="0" presId="urn:microsoft.com/office/officeart/2005/8/layout/cycle6"/>
    <dgm:cxn modelId="{D1F7B460-D248-4FE2-872A-2CFE4369DBCF}" type="presParOf" srcId="{50CF997E-A358-4B9D-8078-A40635AA9ED9}" destId="{2229951B-F8AF-436C-8E71-EF9204DA607A}" srcOrd="16" destOrd="0" presId="urn:microsoft.com/office/officeart/2005/8/layout/cycle6"/>
    <dgm:cxn modelId="{B10B5B49-6E99-45E1-94B0-21E5EE477F2C}" type="presParOf" srcId="{50CF997E-A358-4B9D-8078-A40635AA9ED9}" destId="{6FE96BA9-7C5D-4449-ACC8-31C4A7A0AC36}" srcOrd="17" destOrd="0" presId="urn:microsoft.com/office/officeart/2005/8/layout/cycle6"/>
    <dgm:cxn modelId="{FDFD5936-952A-40DD-A73E-59C07F2725C7}" type="presParOf" srcId="{50CF997E-A358-4B9D-8078-A40635AA9ED9}" destId="{7146FF94-9853-415C-BE63-38FCC9F11F94}" srcOrd="18" destOrd="0" presId="urn:microsoft.com/office/officeart/2005/8/layout/cycle6"/>
    <dgm:cxn modelId="{EA98CA00-BC18-4D3E-A22F-8BF0D30336CD}" type="presParOf" srcId="{50CF997E-A358-4B9D-8078-A40635AA9ED9}" destId="{80EBDD3A-95C4-4055-B191-A0141E71ECD3}" srcOrd="19" destOrd="0" presId="urn:microsoft.com/office/officeart/2005/8/layout/cycle6"/>
    <dgm:cxn modelId="{0A610520-DD62-48F0-BDD3-4D31262EECD2}" type="presParOf" srcId="{50CF997E-A358-4B9D-8078-A40635AA9ED9}" destId="{360109A8-EDF1-4230-B242-74BEE92B625F}" srcOrd="20" destOrd="0" presId="urn:microsoft.com/office/officeart/2005/8/layout/cycle6"/>
    <dgm:cxn modelId="{5DE225AA-E001-40B5-BE96-FEF42388B405}" type="presParOf" srcId="{50CF997E-A358-4B9D-8078-A40635AA9ED9}" destId="{F816DA4B-1DA6-4AF3-BEA2-04D46C64C550}" srcOrd="21" destOrd="0" presId="urn:microsoft.com/office/officeart/2005/8/layout/cycle6"/>
    <dgm:cxn modelId="{2537549D-836C-42BE-85CB-39EA108267B4}" type="presParOf" srcId="{50CF997E-A358-4B9D-8078-A40635AA9ED9}" destId="{F5B5101C-D02D-4FA8-8D44-D88E471409FC}" srcOrd="22" destOrd="0" presId="urn:microsoft.com/office/officeart/2005/8/layout/cycle6"/>
    <dgm:cxn modelId="{C69220C2-E508-48C9-9E87-58C051588B14}" type="presParOf" srcId="{50CF997E-A358-4B9D-8078-A40635AA9ED9}" destId="{BDB54BDB-2BBA-49B0-B166-4A006264AB88}" srcOrd="23" destOrd="0" presId="urn:microsoft.com/office/officeart/2005/8/layout/cycle6"/>
    <dgm:cxn modelId="{09364334-7BD8-4A75-90EA-D747DFD0E9EF}" type="presParOf" srcId="{50CF997E-A358-4B9D-8078-A40635AA9ED9}" destId="{87D22212-6878-45AF-B5D5-6AD85753ADC1}" srcOrd="24" destOrd="0" presId="urn:microsoft.com/office/officeart/2005/8/layout/cycle6"/>
    <dgm:cxn modelId="{106D94EB-2701-4768-B0F2-DF53B970D329}" type="presParOf" srcId="{50CF997E-A358-4B9D-8078-A40635AA9ED9}" destId="{7756CABA-AF96-4371-9C1D-28CDF61AD01B}" srcOrd="25" destOrd="0" presId="urn:microsoft.com/office/officeart/2005/8/layout/cycle6"/>
    <dgm:cxn modelId="{913BA9BC-ACF4-4375-B8B9-619F950B1774}" type="presParOf" srcId="{50CF997E-A358-4B9D-8078-A40635AA9ED9}" destId="{A28DF6DD-125D-4D3C-BB0C-A15AAF1877EB}" srcOrd="26" destOrd="0" presId="urn:microsoft.com/office/officeart/2005/8/layout/cycle6"/>
    <dgm:cxn modelId="{2912B7C9-28E3-4906-A0EE-5151F3A2CAE2}" type="presParOf" srcId="{50CF997E-A358-4B9D-8078-A40635AA9ED9}" destId="{B44B5B08-AF37-4820-84B0-4A4C97EA0165}" srcOrd="27" destOrd="0" presId="urn:microsoft.com/office/officeart/2005/8/layout/cycle6"/>
    <dgm:cxn modelId="{A7FD2514-664F-4559-830F-590D4257D629}" type="presParOf" srcId="{50CF997E-A358-4B9D-8078-A40635AA9ED9}" destId="{97395433-6F59-4007-A4F9-434D973ED7A7}" srcOrd="28" destOrd="0" presId="urn:microsoft.com/office/officeart/2005/8/layout/cycle6"/>
    <dgm:cxn modelId="{AEF1EC4F-2F61-4D05-8B71-DE6DD189D417}" type="presParOf" srcId="{50CF997E-A358-4B9D-8078-A40635AA9ED9}" destId="{143C525D-A1F4-4485-9836-D9BB8474DF67}" srcOrd="29" destOrd="0" presId="urn:microsoft.com/office/officeart/2005/8/layout/cycle6"/>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5DA5D9-83A3-41D5-AE02-F0E261361A72}"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tr-TR"/>
        </a:p>
      </dgm:t>
    </dgm:pt>
    <dgm:pt modelId="{B2597DB2-DE62-4FC4-AD2B-FE5D7A93B934}">
      <dgm:prSet phldrT="[Metin]" custT="1"/>
      <dgm:spPr>
        <a:solidFill>
          <a:srgbClr val="FF9933"/>
        </a:solidFill>
        <a:ln>
          <a:solidFill>
            <a:schemeClr val="accent6">
              <a:lumMod val="75000"/>
            </a:schemeClr>
          </a:solidFill>
        </a:ln>
      </dgm:spPr>
      <dgm:t>
        <a:bodyPr/>
        <a:lstStyle/>
        <a:p>
          <a:pPr>
            <a:buNone/>
          </a:pPr>
          <a:r>
            <a:rPr lang="tr-TR" sz="1200" b="1" dirty="0">
              <a:latin typeface="Arial" panose="020B0604020202020204" pitchFamily="34" charset="0"/>
              <a:cs typeface="Arial" panose="020B0604020202020204" pitchFamily="34" charset="0"/>
            </a:rPr>
            <a:t>1. Geleneksel Model </a:t>
          </a:r>
          <a:endParaRPr lang="tr-TR" sz="1200" dirty="0"/>
        </a:p>
      </dgm:t>
    </dgm:pt>
    <dgm:pt modelId="{7E57963B-AD4A-48C7-BA04-6A258A4ACE15}" type="parTrans" cxnId="{9E0749D7-1756-4CDC-B337-F5429331EA2F}">
      <dgm:prSet/>
      <dgm:spPr/>
      <dgm:t>
        <a:bodyPr/>
        <a:lstStyle/>
        <a:p>
          <a:endParaRPr lang="tr-TR"/>
        </a:p>
      </dgm:t>
    </dgm:pt>
    <dgm:pt modelId="{98CCB58E-2650-4EA2-B29A-C6D96D3066CD}" type="sibTrans" cxnId="{9E0749D7-1756-4CDC-B337-F5429331EA2F}">
      <dgm:prSet/>
      <dgm:spPr/>
      <dgm:t>
        <a:bodyPr/>
        <a:lstStyle/>
        <a:p>
          <a:endParaRPr lang="tr-TR"/>
        </a:p>
      </dgm:t>
    </dgm:pt>
    <dgm:pt modelId="{03170D7A-705D-42A5-962A-B66F1946F415}">
      <dgm:prSet phldrT="[Metin]" custT="1"/>
      <dgm:spPr>
        <a:solidFill>
          <a:schemeClr val="accent6">
            <a:lumMod val="20000"/>
            <a:lumOff val="80000"/>
            <a:alpha val="90000"/>
          </a:schemeClr>
        </a:solidFill>
      </dgm:spPr>
      <dgm:t>
        <a:bodyPr/>
        <a:lstStyle/>
        <a:p>
          <a:pPr algn="l">
            <a:buFont typeface="Wingdings" panose="05000000000000000000" pitchFamily="2" charset="2"/>
            <a:buChar char="ü"/>
          </a:pPr>
          <a:r>
            <a:rPr lang="tr-TR" sz="1200" b="1" dirty="0">
              <a:latin typeface="Arial" panose="020B0604020202020204" pitchFamily="34" charset="0"/>
              <a:cs typeface="Arial" panose="020B0604020202020204" pitchFamily="34" charset="0"/>
            </a:rPr>
            <a:t>Liderlik ortopedistte</a:t>
          </a:r>
          <a:endParaRPr lang="tr-TR" sz="1200" dirty="0"/>
        </a:p>
      </dgm:t>
    </dgm:pt>
    <dgm:pt modelId="{650CD9BF-0B5C-408A-B011-2F92F8FE327B}" type="parTrans" cxnId="{8E277C86-2FD0-4D2F-9D86-C52FE3F55F5D}">
      <dgm:prSet/>
      <dgm:spPr/>
      <dgm:t>
        <a:bodyPr/>
        <a:lstStyle/>
        <a:p>
          <a:endParaRPr lang="tr-TR"/>
        </a:p>
      </dgm:t>
    </dgm:pt>
    <dgm:pt modelId="{3464E94E-5C58-44F5-B8E6-84C6384F7A3C}" type="sibTrans" cxnId="{8E277C86-2FD0-4D2F-9D86-C52FE3F55F5D}">
      <dgm:prSet/>
      <dgm:spPr/>
      <dgm:t>
        <a:bodyPr/>
        <a:lstStyle/>
        <a:p>
          <a:endParaRPr lang="tr-TR"/>
        </a:p>
      </dgm:t>
    </dgm:pt>
    <dgm:pt modelId="{B1579E81-345C-489A-8F3E-A60896594089}">
      <dgm:prSet phldrT="[Metin]" custT="1"/>
      <dgm:spPr>
        <a:solidFill>
          <a:srgbClr val="92D050"/>
        </a:solidFill>
      </dgm:spPr>
      <dgm:t>
        <a:bodyPr/>
        <a:lstStyle/>
        <a:p>
          <a:r>
            <a:rPr lang="tr-TR" sz="1200" b="1" dirty="0">
              <a:latin typeface="Arial" panose="020B0604020202020204" pitchFamily="34" charset="0"/>
              <a:cs typeface="Arial" panose="020B0604020202020204" pitchFamily="34" charset="0"/>
            </a:rPr>
            <a:t>2. Geriatrik Konsültasyon Modeli </a:t>
          </a:r>
          <a:endParaRPr lang="tr-TR" sz="1200" dirty="0"/>
        </a:p>
      </dgm:t>
    </dgm:pt>
    <dgm:pt modelId="{BD661E99-588D-450B-ACFB-E87BF21F249E}" type="parTrans" cxnId="{8E0FE5EC-4AC7-4F61-9A2F-145FD270DAA0}">
      <dgm:prSet/>
      <dgm:spPr/>
      <dgm:t>
        <a:bodyPr/>
        <a:lstStyle/>
        <a:p>
          <a:endParaRPr lang="tr-TR"/>
        </a:p>
      </dgm:t>
    </dgm:pt>
    <dgm:pt modelId="{56DFED73-2329-4485-A7D3-B52780CCAC24}" type="sibTrans" cxnId="{8E0FE5EC-4AC7-4F61-9A2F-145FD270DAA0}">
      <dgm:prSet/>
      <dgm:spPr/>
      <dgm:t>
        <a:bodyPr/>
        <a:lstStyle/>
        <a:p>
          <a:endParaRPr lang="tr-TR"/>
        </a:p>
      </dgm:t>
    </dgm:pt>
    <dgm:pt modelId="{1F74C3F7-11D3-4753-9956-58A3CD87511B}">
      <dgm:prSet phldrT="[Metin]" phldr="0"/>
      <dgm:spPr>
        <a:solidFill>
          <a:schemeClr val="accent3">
            <a:lumMod val="20000"/>
            <a:lumOff val="80000"/>
            <a:alpha val="90000"/>
          </a:schemeClr>
        </a:solidFill>
      </dgm:spPr>
      <dgm:t>
        <a:bodyPr/>
        <a:lstStyle/>
        <a:p>
          <a:pPr>
            <a:buFont typeface="Wingdings" panose="05000000000000000000" pitchFamily="2" charset="2"/>
            <a:buChar char="ü"/>
          </a:pPr>
          <a:r>
            <a:rPr lang="tr-TR" b="1" dirty="0">
              <a:latin typeface="Arial" panose="020B0604020202020204" pitchFamily="34" charset="0"/>
              <a:cs typeface="Arial" panose="020B0604020202020204" pitchFamily="34" charset="0"/>
            </a:rPr>
            <a:t>Liderlik ortopedistte</a:t>
          </a:r>
          <a:endParaRPr lang="tr-TR" dirty="0"/>
        </a:p>
      </dgm:t>
    </dgm:pt>
    <dgm:pt modelId="{AB883FF2-F667-4300-8572-C09B5F2164DD}" type="parTrans" cxnId="{7BECD2B0-778F-4EBF-B4B2-DA1C2F4F17DE}">
      <dgm:prSet/>
      <dgm:spPr/>
      <dgm:t>
        <a:bodyPr/>
        <a:lstStyle/>
        <a:p>
          <a:endParaRPr lang="tr-TR"/>
        </a:p>
      </dgm:t>
    </dgm:pt>
    <dgm:pt modelId="{199FFA8F-921B-4D67-A5BA-008E0D8532BC}" type="sibTrans" cxnId="{7BECD2B0-778F-4EBF-B4B2-DA1C2F4F17DE}">
      <dgm:prSet/>
      <dgm:spPr/>
      <dgm:t>
        <a:bodyPr/>
        <a:lstStyle/>
        <a:p>
          <a:endParaRPr lang="tr-TR"/>
        </a:p>
      </dgm:t>
    </dgm:pt>
    <dgm:pt modelId="{C74E6C8A-B9C2-4E2C-B2FE-63AB0DF999C9}">
      <dgm:prSet phldrT="[Metin]" custT="1"/>
      <dgm:spPr/>
      <dgm:t>
        <a:bodyPr/>
        <a:lstStyle/>
        <a:p>
          <a:r>
            <a:rPr lang="tr-TR" sz="1200" b="1" dirty="0">
              <a:latin typeface="Arial" panose="020B0604020202020204" pitchFamily="34" charset="0"/>
              <a:cs typeface="Arial" panose="020B0604020202020204" pitchFamily="34" charset="0"/>
            </a:rPr>
            <a:t>3. </a:t>
          </a:r>
          <a:r>
            <a:rPr lang="tr-TR" sz="1200" b="1" dirty="0" err="1">
              <a:latin typeface="Arial" panose="020B0604020202020204" pitchFamily="34" charset="0"/>
              <a:cs typeface="Arial" panose="020B0604020202020204" pitchFamily="34" charset="0"/>
            </a:rPr>
            <a:t>Geriatrist</a:t>
          </a:r>
          <a:r>
            <a:rPr lang="tr-TR" sz="1200" b="1" dirty="0">
              <a:latin typeface="Arial" panose="020B0604020202020204" pitchFamily="34" charset="0"/>
              <a:cs typeface="Arial" panose="020B0604020202020204" pitchFamily="34" charset="0"/>
            </a:rPr>
            <a:t> Liderliğinde Model </a:t>
          </a:r>
          <a:endParaRPr lang="tr-TR" sz="1200" dirty="0"/>
        </a:p>
      </dgm:t>
    </dgm:pt>
    <dgm:pt modelId="{6EA79145-94C6-4A80-AE96-7F940352AB03}" type="parTrans" cxnId="{279312F8-C628-4259-BBF1-5479E3445F37}">
      <dgm:prSet/>
      <dgm:spPr/>
      <dgm:t>
        <a:bodyPr/>
        <a:lstStyle/>
        <a:p>
          <a:endParaRPr lang="tr-TR"/>
        </a:p>
      </dgm:t>
    </dgm:pt>
    <dgm:pt modelId="{2B039FF0-57E1-4F9C-8A49-B5F5989E93BC}" type="sibTrans" cxnId="{279312F8-C628-4259-BBF1-5479E3445F37}">
      <dgm:prSet/>
      <dgm:spPr/>
      <dgm:t>
        <a:bodyPr/>
        <a:lstStyle/>
        <a:p>
          <a:endParaRPr lang="tr-TR"/>
        </a:p>
      </dgm:t>
    </dgm:pt>
    <dgm:pt modelId="{006EBDA3-E789-463C-9F90-4F0E49119375}">
      <dgm:prSet phldrT="[Metin]"/>
      <dgm:spPr>
        <a:solidFill>
          <a:schemeClr val="accent4">
            <a:lumMod val="20000"/>
            <a:lumOff val="80000"/>
            <a:alpha val="90000"/>
          </a:schemeClr>
        </a:solidFill>
      </dgm:spPr>
      <dgm:t>
        <a:bodyPr/>
        <a:lstStyle/>
        <a:p>
          <a:pPr>
            <a:buFont typeface="Wingdings" panose="05000000000000000000" pitchFamily="2" charset="2"/>
            <a:buChar char="ü"/>
          </a:pPr>
          <a:r>
            <a:rPr lang="tr-TR" b="1" dirty="0">
              <a:latin typeface="Arial" panose="020B0604020202020204" pitchFamily="34" charset="0"/>
              <a:cs typeface="Arial" panose="020B0604020202020204" pitchFamily="34" charset="0"/>
            </a:rPr>
            <a:t>Liderlik </a:t>
          </a:r>
          <a:r>
            <a:rPr lang="tr-TR" b="1" dirty="0" err="1">
              <a:latin typeface="Arial" panose="020B0604020202020204" pitchFamily="34" charset="0"/>
              <a:cs typeface="Arial" panose="020B0604020202020204" pitchFamily="34" charset="0"/>
            </a:rPr>
            <a:t>geriatristte</a:t>
          </a:r>
          <a:endParaRPr lang="tr-TR" dirty="0"/>
        </a:p>
      </dgm:t>
    </dgm:pt>
    <dgm:pt modelId="{C5DD6620-5DD4-42D4-8E17-1A669F2667AA}" type="parTrans" cxnId="{39E879D1-6EFB-499A-B001-A1F257E52896}">
      <dgm:prSet/>
      <dgm:spPr/>
      <dgm:t>
        <a:bodyPr/>
        <a:lstStyle/>
        <a:p>
          <a:endParaRPr lang="tr-TR"/>
        </a:p>
      </dgm:t>
    </dgm:pt>
    <dgm:pt modelId="{52224CAE-D65D-4963-BD3F-824911065591}" type="sibTrans" cxnId="{39E879D1-6EFB-499A-B001-A1F257E52896}">
      <dgm:prSet/>
      <dgm:spPr/>
      <dgm:t>
        <a:bodyPr/>
        <a:lstStyle/>
        <a:p>
          <a:endParaRPr lang="tr-TR"/>
        </a:p>
      </dgm:t>
    </dgm:pt>
    <dgm:pt modelId="{F1003EA8-6313-4F99-82B9-1704E4694E0D}">
      <dgm:prSet/>
      <dgm:spPr>
        <a:solidFill>
          <a:schemeClr val="accent3">
            <a:lumMod val="20000"/>
            <a:lumOff val="80000"/>
            <a:alpha val="90000"/>
          </a:schemeClr>
        </a:solidFill>
      </dgm:spPr>
      <dgm:t>
        <a:bodyPr/>
        <a:lstStyle/>
        <a:p>
          <a:pPr>
            <a:buFont typeface="Wingdings" panose="05000000000000000000" pitchFamily="2" charset="2"/>
            <a:buChar char="ü"/>
          </a:pPr>
          <a:r>
            <a:rPr lang="tr-TR" b="1" dirty="0" err="1">
              <a:latin typeface="Arial" panose="020B0604020202020204" pitchFamily="34" charset="0"/>
              <a:cs typeface="Arial" panose="020B0604020202020204" pitchFamily="34" charset="0"/>
            </a:rPr>
            <a:t>Geriatrist</a:t>
          </a:r>
          <a:r>
            <a:rPr lang="tr-TR" b="1" dirty="0">
              <a:latin typeface="Arial" panose="020B0604020202020204" pitchFamily="34" charset="0"/>
              <a:cs typeface="Arial" panose="020B0604020202020204" pitchFamily="34" charset="0"/>
            </a:rPr>
            <a:t> günlük konsültan</a:t>
          </a:r>
        </a:p>
      </dgm:t>
    </dgm:pt>
    <dgm:pt modelId="{B51E296A-1ACA-45CE-975B-B9B1B77EC6F1}" type="parTrans" cxnId="{DCC92988-35C4-4ED8-BE9A-CA4412A0DC23}">
      <dgm:prSet/>
      <dgm:spPr/>
      <dgm:t>
        <a:bodyPr/>
        <a:lstStyle/>
        <a:p>
          <a:endParaRPr lang="tr-TR"/>
        </a:p>
      </dgm:t>
    </dgm:pt>
    <dgm:pt modelId="{08CCDC71-022E-41D5-AF14-A9A10CA00A26}" type="sibTrans" cxnId="{DCC92988-35C4-4ED8-BE9A-CA4412A0DC23}">
      <dgm:prSet/>
      <dgm:spPr/>
      <dgm:t>
        <a:bodyPr/>
        <a:lstStyle/>
        <a:p>
          <a:endParaRPr lang="tr-TR"/>
        </a:p>
      </dgm:t>
    </dgm:pt>
    <dgm:pt modelId="{BD787D27-0791-43FF-84AB-5AED12F0B75B}">
      <dgm:prSet/>
      <dgm:spPr>
        <a:solidFill>
          <a:schemeClr val="accent3">
            <a:lumMod val="20000"/>
            <a:lumOff val="80000"/>
            <a:alpha val="90000"/>
          </a:schemeClr>
        </a:solidFill>
      </dgm:spPr>
      <dgm:t>
        <a:bodyPr/>
        <a:lstStyle/>
        <a:p>
          <a:pPr>
            <a:buFont typeface="Wingdings" panose="05000000000000000000" pitchFamily="2" charset="2"/>
            <a:buChar char="ü"/>
          </a:pPr>
          <a:r>
            <a:rPr lang="tr-TR" b="1" dirty="0">
              <a:latin typeface="Arial" panose="020B0604020202020204" pitchFamily="34" charset="0"/>
              <a:cs typeface="Arial" panose="020B0604020202020204" pitchFamily="34" charset="0"/>
            </a:rPr>
            <a:t>Bakım ortopedik ünitede</a:t>
          </a:r>
        </a:p>
      </dgm:t>
    </dgm:pt>
    <dgm:pt modelId="{F6D5BB7D-CC58-4238-BC34-8DE32592BBB5}" type="parTrans" cxnId="{73D5E07C-163C-4D51-A614-633683D1BE55}">
      <dgm:prSet/>
      <dgm:spPr/>
      <dgm:t>
        <a:bodyPr/>
        <a:lstStyle/>
        <a:p>
          <a:endParaRPr lang="tr-TR"/>
        </a:p>
      </dgm:t>
    </dgm:pt>
    <dgm:pt modelId="{6DF0DD9A-AF60-48C2-A3E1-FBE3D625200B}" type="sibTrans" cxnId="{73D5E07C-163C-4D51-A614-633683D1BE55}">
      <dgm:prSet/>
      <dgm:spPr/>
      <dgm:t>
        <a:bodyPr/>
        <a:lstStyle/>
        <a:p>
          <a:endParaRPr lang="tr-TR"/>
        </a:p>
      </dgm:t>
    </dgm:pt>
    <dgm:pt modelId="{D42274C1-9D3C-437B-AF9B-41F1687C8304}">
      <dgm:prSet phldrT="[Metin]"/>
      <dgm:spPr>
        <a:solidFill>
          <a:schemeClr val="accent6">
            <a:lumMod val="20000"/>
            <a:lumOff val="80000"/>
            <a:alpha val="90000"/>
          </a:schemeClr>
        </a:solidFill>
      </dgm:spPr>
      <dgm:t>
        <a:bodyPr/>
        <a:lstStyle/>
        <a:p>
          <a:pPr algn="l">
            <a:buFont typeface="Arial" panose="020B0604020202020204" pitchFamily="34" charset="0"/>
            <a:buChar char="•"/>
          </a:pPr>
          <a:endParaRPr lang="tr-TR" sz="1200" dirty="0"/>
        </a:p>
      </dgm:t>
    </dgm:pt>
    <dgm:pt modelId="{EE5D0E7B-E325-4E5C-86FE-0180C0380E11}" type="parTrans" cxnId="{62E910AB-D63A-4FFE-BF30-E2FCCB5EC2B4}">
      <dgm:prSet/>
      <dgm:spPr/>
      <dgm:t>
        <a:bodyPr/>
        <a:lstStyle/>
        <a:p>
          <a:endParaRPr lang="tr-TR"/>
        </a:p>
      </dgm:t>
    </dgm:pt>
    <dgm:pt modelId="{2137FB6F-78D7-45F3-AF2A-7ACE8782A2C1}" type="sibTrans" cxnId="{62E910AB-D63A-4FFE-BF30-E2FCCB5EC2B4}">
      <dgm:prSet/>
      <dgm:spPr/>
      <dgm:t>
        <a:bodyPr/>
        <a:lstStyle/>
        <a:p>
          <a:endParaRPr lang="tr-TR"/>
        </a:p>
      </dgm:t>
    </dgm:pt>
    <dgm:pt modelId="{F00BB148-DFAD-47A4-8859-EF82B10E0BEF}">
      <dgm:prSet/>
      <dgm:spPr>
        <a:solidFill>
          <a:schemeClr val="accent4">
            <a:lumMod val="20000"/>
            <a:lumOff val="80000"/>
            <a:alpha val="90000"/>
          </a:schemeClr>
        </a:solidFill>
      </dgm:spPr>
      <dgm:t>
        <a:bodyPr/>
        <a:lstStyle/>
        <a:p>
          <a:pPr>
            <a:buFont typeface="Wingdings" panose="05000000000000000000" pitchFamily="2" charset="2"/>
            <a:buChar char="ü"/>
          </a:pPr>
          <a:r>
            <a:rPr lang="tr-TR" b="1" dirty="0">
              <a:latin typeface="Arial" panose="020B0604020202020204" pitchFamily="34" charset="0"/>
              <a:cs typeface="Arial" panose="020B0604020202020204" pitchFamily="34" charset="0"/>
            </a:rPr>
            <a:t>Ortopedist konsültan ve anestezist destekleyici rolde</a:t>
          </a:r>
        </a:p>
      </dgm:t>
    </dgm:pt>
    <dgm:pt modelId="{1792BCCA-117D-4DC4-A296-8F02B135747F}" type="parTrans" cxnId="{90A264CD-7801-4833-B0BC-C70F59435755}">
      <dgm:prSet/>
      <dgm:spPr/>
      <dgm:t>
        <a:bodyPr/>
        <a:lstStyle/>
        <a:p>
          <a:endParaRPr lang="tr-TR"/>
        </a:p>
      </dgm:t>
    </dgm:pt>
    <dgm:pt modelId="{78D250EC-A9E0-4206-B456-8E04C2D0F4ED}" type="sibTrans" cxnId="{90A264CD-7801-4833-B0BC-C70F59435755}">
      <dgm:prSet/>
      <dgm:spPr/>
      <dgm:t>
        <a:bodyPr/>
        <a:lstStyle/>
        <a:p>
          <a:endParaRPr lang="tr-TR"/>
        </a:p>
      </dgm:t>
    </dgm:pt>
    <dgm:pt modelId="{C2E94960-323E-484B-887B-58BFB103E2AD}">
      <dgm:prSet/>
      <dgm:spPr>
        <a:solidFill>
          <a:schemeClr val="accent4">
            <a:lumMod val="20000"/>
            <a:lumOff val="80000"/>
            <a:alpha val="90000"/>
          </a:schemeClr>
        </a:solidFill>
      </dgm:spPr>
      <dgm:t>
        <a:bodyPr/>
        <a:lstStyle/>
        <a:p>
          <a:pPr>
            <a:buFont typeface="Wingdings" panose="05000000000000000000" pitchFamily="2" charset="2"/>
            <a:buChar char="ü"/>
          </a:pPr>
          <a:r>
            <a:rPr lang="tr-TR" b="1" dirty="0">
              <a:latin typeface="Arial" panose="020B0604020202020204" pitchFamily="34" charset="0"/>
              <a:cs typeface="Arial" panose="020B0604020202020204" pitchFamily="34" charset="0"/>
            </a:rPr>
            <a:t>Bakım </a:t>
          </a:r>
          <a:r>
            <a:rPr lang="tr-TR" b="1" dirty="0" err="1">
              <a:latin typeface="Arial" panose="020B0604020202020204" pitchFamily="34" charset="0"/>
              <a:cs typeface="Arial" panose="020B0604020202020204" pitchFamily="34" charset="0"/>
            </a:rPr>
            <a:t>ortogeriatrik</a:t>
          </a:r>
          <a:r>
            <a:rPr lang="tr-TR" b="1" dirty="0">
              <a:latin typeface="Arial" panose="020B0604020202020204" pitchFamily="34" charset="0"/>
              <a:cs typeface="Arial" panose="020B0604020202020204" pitchFamily="34" charset="0"/>
            </a:rPr>
            <a:t> ünitede</a:t>
          </a:r>
        </a:p>
      </dgm:t>
    </dgm:pt>
    <dgm:pt modelId="{3897AADC-278E-429C-BC9A-5EC10179B409}" type="parTrans" cxnId="{19CFED6C-5328-43D3-9504-1997C61A275C}">
      <dgm:prSet/>
      <dgm:spPr/>
      <dgm:t>
        <a:bodyPr/>
        <a:lstStyle/>
        <a:p>
          <a:endParaRPr lang="tr-TR"/>
        </a:p>
      </dgm:t>
    </dgm:pt>
    <dgm:pt modelId="{BF95E18F-CE90-4F8F-9447-10D9C468359C}" type="sibTrans" cxnId="{19CFED6C-5328-43D3-9504-1997C61A275C}">
      <dgm:prSet/>
      <dgm:spPr/>
      <dgm:t>
        <a:bodyPr/>
        <a:lstStyle/>
        <a:p>
          <a:endParaRPr lang="tr-TR"/>
        </a:p>
      </dgm:t>
    </dgm:pt>
    <dgm:pt modelId="{7FAA401B-B604-4F5D-81F5-359EDCAC68DB}">
      <dgm:prSet custT="1"/>
      <dgm:spPr/>
      <dgm:t>
        <a:bodyPr/>
        <a:lstStyle/>
        <a:p>
          <a:r>
            <a:rPr lang="tr-TR" sz="1200" b="1" dirty="0">
              <a:latin typeface="Arial" panose="020B0604020202020204" pitchFamily="34" charset="0"/>
              <a:cs typeface="Arial" panose="020B0604020202020204" pitchFamily="34" charset="0"/>
            </a:rPr>
            <a:t>4. </a:t>
          </a:r>
          <a:r>
            <a:rPr lang="tr-TR" sz="1200" b="1" dirty="0" err="1">
              <a:latin typeface="Arial" panose="020B0604020202020204" pitchFamily="34" charset="0"/>
              <a:cs typeface="Arial" panose="020B0604020202020204" pitchFamily="34" charset="0"/>
            </a:rPr>
            <a:t>Geriatrist</a:t>
          </a:r>
          <a:r>
            <a:rPr lang="tr-TR" sz="1200" b="1" dirty="0">
              <a:latin typeface="Arial" panose="020B0604020202020204" pitchFamily="34" charset="0"/>
              <a:cs typeface="Arial" panose="020B0604020202020204" pitchFamily="34" charset="0"/>
            </a:rPr>
            <a:t> Liderliğinde Model </a:t>
          </a:r>
          <a:r>
            <a:rPr lang="tr-TR" sz="1050" b="1" dirty="0">
              <a:latin typeface="Arial" panose="020B0604020202020204" pitchFamily="34" charset="0"/>
              <a:cs typeface="Arial" panose="020B0604020202020204" pitchFamily="34" charset="0"/>
            </a:rPr>
            <a:t>(preoperatif faz dahil) </a:t>
          </a:r>
          <a:endParaRPr lang="tr-TR" sz="1200" dirty="0"/>
        </a:p>
      </dgm:t>
    </dgm:pt>
    <dgm:pt modelId="{0114A860-8792-4576-8EB2-3748210D79DF}" type="parTrans" cxnId="{004AF271-4F87-46A3-AC98-9F94A5FF38FD}">
      <dgm:prSet/>
      <dgm:spPr/>
      <dgm:t>
        <a:bodyPr/>
        <a:lstStyle/>
        <a:p>
          <a:endParaRPr lang="tr-TR"/>
        </a:p>
      </dgm:t>
    </dgm:pt>
    <dgm:pt modelId="{77FE064D-1D82-4E08-ABD2-11EF8611067E}" type="sibTrans" cxnId="{004AF271-4F87-46A3-AC98-9F94A5FF38FD}">
      <dgm:prSet/>
      <dgm:spPr/>
      <dgm:t>
        <a:bodyPr/>
        <a:lstStyle/>
        <a:p>
          <a:endParaRPr lang="tr-TR"/>
        </a:p>
      </dgm:t>
    </dgm:pt>
    <dgm:pt modelId="{BD6A158D-AD97-4439-BE36-944EB2628068}">
      <dgm:prSet/>
      <dgm:spPr>
        <a:solidFill>
          <a:schemeClr val="accent1">
            <a:lumMod val="20000"/>
            <a:lumOff val="80000"/>
            <a:alpha val="90000"/>
          </a:schemeClr>
        </a:solidFill>
      </dgm:spPr>
      <dgm:t>
        <a:bodyPr/>
        <a:lstStyle/>
        <a:p>
          <a:pPr>
            <a:buFont typeface="Wingdings" panose="05000000000000000000" pitchFamily="2" charset="2"/>
            <a:buChar char="ü"/>
          </a:pPr>
          <a:r>
            <a:rPr lang="tr-TR" b="1" dirty="0">
              <a:latin typeface="Arial" panose="020B0604020202020204" pitchFamily="34" charset="0"/>
              <a:cs typeface="Arial" panose="020B0604020202020204" pitchFamily="34" charset="0"/>
            </a:rPr>
            <a:t>Liderlik preoperatif fazdan itibaren (acil servis/yoğun bakım dahil) </a:t>
          </a:r>
          <a:r>
            <a:rPr lang="tr-TR" b="1" dirty="0" err="1">
              <a:latin typeface="Arial" panose="020B0604020202020204" pitchFamily="34" charset="0"/>
              <a:cs typeface="Arial" panose="020B0604020202020204" pitchFamily="34" charset="0"/>
            </a:rPr>
            <a:t>geriatristte</a:t>
          </a:r>
          <a:endParaRPr lang="tr-TR" dirty="0"/>
        </a:p>
      </dgm:t>
    </dgm:pt>
    <dgm:pt modelId="{437E1385-4316-4CA1-A81F-ADF4FC651CCB}" type="parTrans" cxnId="{4BCFA104-907F-4ED8-A165-3A21E44C4220}">
      <dgm:prSet/>
      <dgm:spPr/>
      <dgm:t>
        <a:bodyPr/>
        <a:lstStyle/>
        <a:p>
          <a:endParaRPr lang="tr-TR"/>
        </a:p>
      </dgm:t>
    </dgm:pt>
    <dgm:pt modelId="{B375027E-9362-42F6-90C3-9C40AE23A63F}" type="sibTrans" cxnId="{4BCFA104-907F-4ED8-A165-3A21E44C4220}">
      <dgm:prSet/>
      <dgm:spPr/>
      <dgm:t>
        <a:bodyPr/>
        <a:lstStyle/>
        <a:p>
          <a:endParaRPr lang="tr-TR"/>
        </a:p>
      </dgm:t>
    </dgm:pt>
    <dgm:pt modelId="{EF7F7D2C-B6F0-42CF-9704-268E719F1066}">
      <dgm:prSet/>
      <dgm:spPr>
        <a:solidFill>
          <a:schemeClr val="accent1">
            <a:lumMod val="20000"/>
            <a:lumOff val="80000"/>
            <a:alpha val="90000"/>
          </a:schemeClr>
        </a:solidFill>
      </dgm:spPr>
      <dgm:t>
        <a:bodyPr/>
        <a:lstStyle/>
        <a:p>
          <a:pPr>
            <a:buFont typeface="Wingdings" panose="05000000000000000000" pitchFamily="2" charset="2"/>
            <a:buChar char="ü"/>
          </a:pPr>
          <a:r>
            <a:rPr lang="tr-TR" b="1" dirty="0">
              <a:latin typeface="Arial" panose="020B0604020202020204" pitchFamily="34" charset="0"/>
              <a:cs typeface="Arial" panose="020B0604020202020204" pitchFamily="34" charset="0"/>
            </a:rPr>
            <a:t>Ortopedist, anestezist destek</a:t>
          </a:r>
        </a:p>
      </dgm:t>
    </dgm:pt>
    <dgm:pt modelId="{09202C66-EC21-4BA8-9ADD-F439989FFF01}" type="parTrans" cxnId="{71ED77E1-022A-4C07-9FF5-A6087984025A}">
      <dgm:prSet/>
      <dgm:spPr/>
      <dgm:t>
        <a:bodyPr/>
        <a:lstStyle/>
        <a:p>
          <a:endParaRPr lang="tr-TR"/>
        </a:p>
      </dgm:t>
    </dgm:pt>
    <dgm:pt modelId="{A1DDEE0F-CBF3-4BF0-A094-AAE9D5EAC8EA}" type="sibTrans" cxnId="{71ED77E1-022A-4C07-9FF5-A6087984025A}">
      <dgm:prSet/>
      <dgm:spPr/>
      <dgm:t>
        <a:bodyPr/>
        <a:lstStyle/>
        <a:p>
          <a:endParaRPr lang="tr-TR"/>
        </a:p>
      </dgm:t>
    </dgm:pt>
    <dgm:pt modelId="{5ED48162-390C-4FB4-8447-E6CFB73FB608}">
      <dgm:prSet/>
      <dgm:spPr>
        <a:solidFill>
          <a:schemeClr val="accent1">
            <a:lumMod val="20000"/>
            <a:lumOff val="80000"/>
            <a:alpha val="90000"/>
          </a:schemeClr>
        </a:solidFill>
      </dgm:spPr>
      <dgm:t>
        <a:bodyPr/>
        <a:lstStyle/>
        <a:p>
          <a:pPr>
            <a:buFont typeface="Wingdings" panose="05000000000000000000" pitchFamily="2" charset="2"/>
            <a:buChar char="ü"/>
          </a:pPr>
          <a:r>
            <a:rPr lang="tr-TR" b="1" dirty="0">
              <a:latin typeface="Arial" panose="020B0604020202020204" pitchFamily="34" charset="0"/>
              <a:cs typeface="Arial" panose="020B0604020202020204" pitchFamily="34" charset="0"/>
            </a:rPr>
            <a:t>Bakım </a:t>
          </a:r>
          <a:r>
            <a:rPr lang="tr-TR" b="1" dirty="0" err="1">
              <a:latin typeface="Arial" panose="020B0604020202020204" pitchFamily="34" charset="0"/>
              <a:cs typeface="Arial" panose="020B0604020202020204" pitchFamily="34" charset="0"/>
            </a:rPr>
            <a:t>ortogeriatrik</a:t>
          </a:r>
          <a:r>
            <a:rPr lang="tr-TR" b="1" dirty="0">
              <a:latin typeface="Arial" panose="020B0604020202020204" pitchFamily="34" charset="0"/>
              <a:cs typeface="Arial" panose="020B0604020202020204" pitchFamily="34" charset="0"/>
            </a:rPr>
            <a:t> ünitede</a:t>
          </a:r>
        </a:p>
      </dgm:t>
    </dgm:pt>
    <dgm:pt modelId="{B395A8BD-47E2-4BFC-B12F-A53DCBAA5F9D}" type="parTrans" cxnId="{72A0420E-920C-40BC-B560-CE6507C443BC}">
      <dgm:prSet/>
      <dgm:spPr/>
      <dgm:t>
        <a:bodyPr/>
        <a:lstStyle/>
        <a:p>
          <a:endParaRPr lang="tr-TR"/>
        </a:p>
      </dgm:t>
    </dgm:pt>
    <dgm:pt modelId="{E0763BC5-AE8C-4677-AF9D-146B00DCBA16}" type="sibTrans" cxnId="{72A0420E-920C-40BC-B560-CE6507C443BC}">
      <dgm:prSet/>
      <dgm:spPr/>
      <dgm:t>
        <a:bodyPr/>
        <a:lstStyle/>
        <a:p>
          <a:endParaRPr lang="tr-TR"/>
        </a:p>
      </dgm:t>
    </dgm:pt>
    <dgm:pt modelId="{5D2BCAB4-4B5B-4355-AF0D-48CD39FEECB9}">
      <dgm:prSet/>
      <dgm:spPr>
        <a:solidFill>
          <a:srgbClr val="C00000"/>
        </a:solidFill>
        <a:ln>
          <a:solidFill>
            <a:srgbClr val="C00000"/>
          </a:solidFill>
        </a:ln>
      </dgm:spPr>
      <dgm:t>
        <a:bodyPr/>
        <a:lstStyle/>
        <a:p>
          <a:r>
            <a:rPr lang="tr-TR" b="1" dirty="0">
              <a:latin typeface="Arial" panose="020B0604020202020204" pitchFamily="34" charset="0"/>
              <a:cs typeface="Arial" panose="020B0604020202020204" pitchFamily="34" charset="0"/>
            </a:rPr>
            <a:t>5. </a:t>
          </a:r>
          <a:r>
            <a:rPr lang="tr-TR" b="1" dirty="0" err="1">
              <a:latin typeface="Arial" panose="020B0604020202020204" pitchFamily="34" charset="0"/>
              <a:cs typeface="Arial" panose="020B0604020202020204" pitchFamily="34" charset="0"/>
            </a:rPr>
            <a:t>Ortogeriatrik</a:t>
          </a:r>
          <a:r>
            <a:rPr lang="tr-TR" b="1" dirty="0">
              <a:latin typeface="Arial" panose="020B0604020202020204" pitchFamily="34" charset="0"/>
              <a:cs typeface="Arial" panose="020B0604020202020204" pitchFamily="34" charset="0"/>
            </a:rPr>
            <a:t> Ortak Yönetim Modeli </a:t>
          </a:r>
          <a:endParaRPr lang="tr-TR" dirty="0"/>
        </a:p>
      </dgm:t>
    </dgm:pt>
    <dgm:pt modelId="{E30B9BBB-5E42-4878-93DF-AB1506C1A66C}" type="parTrans" cxnId="{6CE8DBBD-D44C-4ADD-A87B-B83DCBA13F0D}">
      <dgm:prSet/>
      <dgm:spPr/>
      <dgm:t>
        <a:bodyPr/>
        <a:lstStyle/>
        <a:p>
          <a:endParaRPr lang="tr-TR"/>
        </a:p>
      </dgm:t>
    </dgm:pt>
    <dgm:pt modelId="{173BAA90-0213-48D2-B9AF-753CB96A0E4B}" type="sibTrans" cxnId="{6CE8DBBD-D44C-4ADD-A87B-B83DCBA13F0D}">
      <dgm:prSet/>
      <dgm:spPr/>
      <dgm:t>
        <a:bodyPr/>
        <a:lstStyle/>
        <a:p>
          <a:endParaRPr lang="tr-TR"/>
        </a:p>
      </dgm:t>
    </dgm:pt>
    <dgm:pt modelId="{28FA01AB-FD65-4E01-B54D-2C92191FFB7A}">
      <dgm:prSet/>
      <dgm:spPr/>
      <dgm:t>
        <a:bodyPr/>
        <a:lstStyle/>
        <a:p>
          <a:pPr>
            <a:buFont typeface="Wingdings" panose="05000000000000000000" pitchFamily="2" charset="2"/>
            <a:buChar char="ü"/>
          </a:pPr>
          <a:r>
            <a:rPr lang="tr-TR" sz="1200" b="1" dirty="0">
              <a:latin typeface="Arial" panose="020B0604020202020204" pitchFamily="34" charset="0"/>
              <a:cs typeface="Arial" panose="020B0604020202020204" pitchFamily="34" charset="0"/>
            </a:rPr>
            <a:t>Liderlik ortopedist ve </a:t>
          </a:r>
          <a:r>
            <a:rPr lang="tr-TR" sz="1200" b="1" dirty="0" err="1">
              <a:latin typeface="Arial" panose="020B0604020202020204" pitchFamily="34" charset="0"/>
              <a:cs typeface="Arial" panose="020B0604020202020204" pitchFamily="34" charset="0"/>
            </a:rPr>
            <a:t>geriatristte</a:t>
          </a:r>
          <a:r>
            <a:rPr lang="tr-TR" sz="1200" b="1" dirty="0">
              <a:latin typeface="Arial" panose="020B0604020202020204" pitchFamily="34" charset="0"/>
              <a:cs typeface="Arial" panose="020B0604020202020204" pitchFamily="34" charset="0"/>
            </a:rPr>
            <a:t> birlikte</a:t>
          </a:r>
          <a:endParaRPr lang="tr-TR" sz="1200" dirty="0"/>
        </a:p>
      </dgm:t>
    </dgm:pt>
    <dgm:pt modelId="{1CFBE6CC-2BC9-47FD-AEAA-011B44E10F4F}" type="parTrans" cxnId="{0A4B8436-30C7-410E-9154-983E80EA0ECC}">
      <dgm:prSet/>
      <dgm:spPr/>
      <dgm:t>
        <a:bodyPr/>
        <a:lstStyle/>
        <a:p>
          <a:endParaRPr lang="tr-TR"/>
        </a:p>
      </dgm:t>
    </dgm:pt>
    <dgm:pt modelId="{1B7777DF-C8E7-402D-9F32-E1EE9E17FE3F}" type="sibTrans" cxnId="{0A4B8436-30C7-410E-9154-983E80EA0ECC}">
      <dgm:prSet/>
      <dgm:spPr/>
      <dgm:t>
        <a:bodyPr/>
        <a:lstStyle/>
        <a:p>
          <a:endParaRPr lang="tr-TR"/>
        </a:p>
      </dgm:t>
    </dgm:pt>
    <dgm:pt modelId="{7BCC773C-0EC2-461A-BAC2-BA441D951B54}">
      <dgm:prSet/>
      <dgm:spPr/>
      <dgm:t>
        <a:bodyPr/>
        <a:lstStyle/>
        <a:p>
          <a:pPr>
            <a:buFont typeface="Wingdings" panose="05000000000000000000" pitchFamily="2" charset="2"/>
            <a:buChar char="ü"/>
          </a:pPr>
          <a:r>
            <a:rPr lang="tr-TR" sz="1200" b="1">
              <a:latin typeface="Arial" panose="020B0604020202020204" pitchFamily="34" charset="0"/>
              <a:cs typeface="Arial" panose="020B0604020202020204" pitchFamily="34" charset="0"/>
            </a:rPr>
            <a:t>Kararlar, vizitler ortak</a:t>
          </a:r>
          <a:endParaRPr lang="tr-TR" sz="1200" b="1" dirty="0">
            <a:latin typeface="Arial" panose="020B0604020202020204" pitchFamily="34" charset="0"/>
            <a:cs typeface="Arial" panose="020B0604020202020204" pitchFamily="34" charset="0"/>
          </a:endParaRPr>
        </a:p>
      </dgm:t>
    </dgm:pt>
    <dgm:pt modelId="{A3C49B73-10F1-462A-9856-20226BF347C4}" type="parTrans" cxnId="{93EB21CD-CCA4-406E-B4D5-2E468D242AA6}">
      <dgm:prSet/>
      <dgm:spPr/>
      <dgm:t>
        <a:bodyPr/>
        <a:lstStyle/>
        <a:p>
          <a:endParaRPr lang="tr-TR"/>
        </a:p>
      </dgm:t>
    </dgm:pt>
    <dgm:pt modelId="{3F7B0847-607A-408A-A97A-56CEB8A4A1AF}" type="sibTrans" cxnId="{93EB21CD-CCA4-406E-B4D5-2E468D242AA6}">
      <dgm:prSet/>
      <dgm:spPr/>
      <dgm:t>
        <a:bodyPr/>
        <a:lstStyle/>
        <a:p>
          <a:endParaRPr lang="tr-TR"/>
        </a:p>
      </dgm:t>
    </dgm:pt>
    <dgm:pt modelId="{DEDDAE4E-BC19-40DD-8304-E537E20E3720}">
      <dgm:prSet/>
      <dgm:spPr/>
      <dgm:t>
        <a:bodyPr/>
        <a:lstStyle/>
        <a:p>
          <a:pPr>
            <a:buFont typeface="Wingdings" panose="05000000000000000000" pitchFamily="2" charset="2"/>
            <a:buChar char="ü"/>
          </a:pPr>
          <a:r>
            <a:rPr lang="tr-TR" sz="1200" b="1" dirty="0">
              <a:latin typeface="Arial" panose="020B0604020202020204" pitchFamily="34" charset="0"/>
              <a:cs typeface="Arial" panose="020B0604020202020204" pitchFamily="34" charset="0"/>
            </a:rPr>
            <a:t>Bakım </a:t>
          </a:r>
          <a:r>
            <a:rPr lang="tr-TR" sz="1200" b="1" dirty="0" err="1">
              <a:latin typeface="Arial" panose="020B0604020202020204" pitchFamily="34" charset="0"/>
              <a:cs typeface="Arial" panose="020B0604020202020204" pitchFamily="34" charset="0"/>
            </a:rPr>
            <a:t>ortogeriatri</a:t>
          </a:r>
          <a:r>
            <a:rPr lang="tr-TR" sz="1200" b="1" dirty="0">
              <a:latin typeface="Arial" panose="020B0604020202020204" pitchFamily="34" charset="0"/>
              <a:cs typeface="Arial" panose="020B0604020202020204" pitchFamily="34" charset="0"/>
            </a:rPr>
            <a:t> ünitesinde</a:t>
          </a:r>
        </a:p>
      </dgm:t>
    </dgm:pt>
    <dgm:pt modelId="{714D0656-0C1A-4F7E-9967-DE8D2934D6C4}" type="parTrans" cxnId="{02DC9922-472A-43E7-8A15-BB4330CC9513}">
      <dgm:prSet/>
      <dgm:spPr/>
      <dgm:t>
        <a:bodyPr/>
        <a:lstStyle/>
        <a:p>
          <a:endParaRPr lang="tr-TR"/>
        </a:p>
      </dgm:t>
    </dgm:pt>
    <dgm:pt modelId="{E7A04963-7CB4-459D-8433-325D818D5526}" type="sibTrans" cxnId="{02DC9922-472A-43E7-8A15-BB4330CC9513}">
      <dgm:prSet/>
      <dgm:spPr/>
      <dgm:t>
        <a:bodyPr/>
        <a:lstStyle/>
        <a:p>
          <a:endParaRPr lang="tr-TR"/>
        </a:p>
      </dgm:t>
    </dgm:pt>
    <dgm:pt modelId="{E06083DE-76F7-4FB5-8634-9807228403BE}">
      <dgm:prSet custT="1"/>
      <dgm:spPr/>
      <dgm:t>
        <a:bodyPr/>
        <a:lstStyle/>
        <a:p>
          <a:pPr>
            <a:buFont typeface="Wingdings" panose="05000000000000000000" pitchFamily="2" charset="2"/>
            <a:buChar char="ü"/>
          </a:pPr>
          <a:r>
            <a:rPr lang="tr-TR" sz="1200" b="1" i="1" dirty="0">
              <a:solidFill>
                <a:srgbClr val="FF0000"/>
              </a:solidFill>
              <a:latin typeface="Arial" panose="020B0604020202020204" pitchFamily="34" charset="0"/>
              <a:cs typeface="Arial" panose="020B0604020202020204" pitchFamily="34" charset="0"/>
            </a:rPr>
            <a:t>En etkin model</a:t>
          </a:r>
        </a:p>
      </dgm:t>
    </dgm:pt>
    <dgm:pt modelId="{07166A75-8E99-4658-9FED-7B6C055CE58D}" type="parTrans" cxnId="{B87FDB7F-E687-4D36-9E6C-FB312BD2D860}">
      <dgm:prSet/>
      <dgm:spPr/>
      <dgm:t>
        <a:bodyPr/>
        <a:lstStyle/>
        <a:p>
          <a:endParaRPr lang="tr-TR"/>
        </a:p>
      </dgm:t>
    </dgm:pt>
    <dgm:pt modelId="{F6E46B39-32A8-4D40-84A2-9A4448FB6569}" type="sibTrans" cxnId="{B87FDB7F-E687-4D36-9E6C-FB312BD2D860}">
      <dgm:prSet/>
      <dgm:spPr/>
      <dgm:t>
        <a:bodyPr/>
        <a:lstStyle/>
        <a:p>
          <a:endParaRPr lang="tr-TR"/>
        </a:p>
      </dgm:t>
    </dgm:pt>
    <dgm:pt modelId="{524375A2-BD08-482A-A569-1E74C12BD8D1}">
      <dgm:prSet custT="1"/>
      <dgm:spPr>
        <a:solidFill>
          <a:schemeClr val="accent6">
            <a:lumMod val="20000"/>
            <a:lumOff val="80000"/>
            <a:alpha val="90000"/>
          </a:schemeClr>
        </a:solidFill>
      </dgm:spPr>
      <dgm:t>
        <a:bodyPr/>
        <a:lstStyle/>
        <a:p>
          <a:pPr algn="l">
            <a:buFont typeface="Wingdings" panose="05000000000000000000" pitchFamily="2" charset="2"/>
            <a:buChar char="ü"/>
          </a:pPr>
          <a:r>
            <a:rPr lang="tr-TR" sz="1200" b="1" dirty="0" err="1">
              <a:latin typeface="Arial" panose="020B0604020202020204" pitchFamily="34" charset="0"/>
              <a:cs typeface="Arial" panose="020B0604020202020204" pitchFamily="34" charset="0"/>
            </a:rPr>
            <a:t>Geriatrist</a:t>
          </a:r>
          <a:r>
            <a:rPr lang="tr-TR" sz="1200" b="1" dirty="0">
              <a:latin typeface="Arial" panose="020B0604020202020204" pitchFamily="34" charset="0"/>
              <a:cs typeface="Arial" panose="020B0604020202020204" pitchFamily="34" charset="0"/>
            </a:rPr>
            <a:t> gerektiğinde konsültan</a:t>
          </a:r>
        </a:p>
      </dgm:t>
    </dgm:pt>
    <dgm:pt modelId="{6B8123F7-CE9C-4331-AB1B-DF8A9FAEF960}" type="parTrans" cxnId="{E206447A-20EA-4DC4-B3C8-46EDC18779FF}">
      <dgm:prSet/>
      <dgm:spPr/>
      <dgm:t>
        <a:bodyPr/>
        <a:lstStyle/>
        <a:p>
          <a:endParaRPr lang="tr-TR"/>
        </a:p>
      </dgm:t>
    </dgm:pt>
    <dgm:pt modelId="{A8BBB298-501F-4A76-AACC-0E70BAF6C5C7}" type="sibTrans" cxnId="{E206447A-20EA-4DC4-B3C8-46EDC18779FF}">
      <dgm:prSet/>
      <dgm:spPr/>
      <dgm:t>
        <a:bodyPr/>
        <a:lstStyle/>
        <a:p>
          <a:endParaRPr lang="tr-TR"/>
        </a:p>
      </dgm:t>
    </dgm:pt>
    <dgm:pt modelId="{A02FAF45-BCAF-43C9-BA69-3D0CC6ECC523}">
      <dgm:prSet custT="1"/>
      <dgm:spPr>
        <a:solidFill>
          <a:schemeClr val="accent6">
            <a:lumMod val="20000"/>
            <a:lumOff val="80000"/>
            <a:alpha val="90000"/>
          </a:schemeClr>
        </a:solidFill>
      </dgm:spPr>
      <dgm:t>
        <a:bodyPr/>
        <a:lstStyle/>
        <a:p>
          <a:pPr algn="l">
            <a:buFont typeface="Wingdings" panose="05000000000000000000" pitchFamily="2" charset="2"/>
            <a:buChar char="ü"/>
          </a:pPr>
          <a:r>
            <a:rPr lang="tr-TR" sz="1200" b="1">
              <a:latin typeface="Arial" panose="020B0604020202020204" pitchFamily="34" charset="0"/>
              <a:cs typeface="Arial" panose="020B0604020202020204" pitchFamily="34" charset="0"/>
            </a:rPr>
            <a:t>Anestezist ve diğer branşlar geri planda</a:t>
          </a:r>
          <a:endParaRPr lang="tr-TR" sz="1200" b="1" dirty="0">
            <a:latin typeface="Arial" panose="020B0604020202020204" pitchFamily="34" charset="0"/>
            <a:cs typeface="Arial" panose="020B0604020202020204" pitchFamily="34" charset="0"/>
          </a:endParaRPr>
        </a:p>
      </dgm:t>
    </dgm:pt>
    <dgm:pt modelId="{78024360-CBB7-41D7-8988-844EF86D89B8}" type="parTrans" cxnId="{FD7BAFFD-F9D6-400B-921A-E28C31BEDD27}">
      <dgm:prSet/>
      <dgm:spPr/>
      <dgm:t>
        <a:bodyPr/>
        <a:lstStyle/>
        <a:p>
          <a:endParaRPr lang="tr-TR"/>
        </a:p>
      </dgm:t>
    </dgm:pt>
    <dgm:pt modelId="{BFD95333-040A-4CE7-ADB3-11289CCD8227}" type="sibTrans" cxnId="{FD7BAFFD-F9D6-400B-921A-E28C31BEDD27}">
      <dgm:prSet/>
      <dgm:spPr/>
      <dgm:t>
        <a:bodyPr/>
        <a:lstStyle/>
        <a:p>
          <a:endParaRPr lang="tr-TR"/>
        </a:p>
      </dgm:t>
    </dgm:pt>
    <dgm:pt modelId="{46352008-0481-45E6-9A64-6A58698052D0}">
      <dgm:prSet custT="1"/>
      <dgm:spPr>
        <a:solidFill>
          <a:schemeClr val="accent6">
            <a:lumMod val="20000"/>
            <a:lumOff val="80000"/>
            <a:alpha val="90000"/>
          </a:schemeClr>
        </a:solidFill>
      </dgm:spPr>
      <dgm:t>
        <a:bodyPr/>
        <a:lstStyle/>
        <a:p>
          <a:pPr algn="l">
            <a:buFont typeface="Wingdings" panose="05000000000000000000" pitchFamily="2" charset="2"/>
            <a:buChar char="ü"/>
          </a:pPr>
          <a:r>
            <a:rPr lang="tr-TR" sz="1200" b="1" dirty="0">
              <a:latin typeface="Arial" panose="020B0604020202020204" pitchFamily="34" charset="0"/>
              <a:cs typeface="Arial" panose="020B0604020202020204" pitchFamily="34" charset="0"/>
            </a:rPr>
            <a:t>Bakım ortopedik ünitede </a:t>
          </a:r>
        </a:p>
      </dgm:t>
    </dgm:pt>
    <dgm:pt modelId="{F5929067-D947-4B39-A4B4-707480176D81}" type="parTrans" cxnId="{A01700F6-DE65-470E-B14D-00EC10895144}">
      <dgm:prSet/>
      <dgm:spPr/>
      <dgm:t>
        <a:bodyPr/>
        <a:lstStyle/>
        <a:p>
          <a:endParaRPr lang="tr-TR"/>
        </a:p>
      </dgm:t>
    </dgm:pt>
    <dgm:pt modelId="{AAE0F001-62AC-4888-BD2B-375EAE07436E}" type="sibTrans" cxnId="{A01700F6-DE65-470E-B14D-00EC10895144}">
      <dgm:prSet/>
      <dgm:spPr/>
      <dgm:t>
        <a:bodyPr/>
        <a:lstStyle/>
        <a:p>
          <a:endParaRPr lang="tr-TR"/>
        </a:p>
      </dgm:t>
    </dgm:pt>
    <dgm:pt modelId="{B8DA2E36-025D-4B5B-B76B-E6D1804399F3}" type="pres">
      <dgm:prSet presAssocID="{245DA5D9-83A3-41D5-AE02-F0E261361A72}" presName="Name0" presStyleCnt="0">
        <dgm:presLayoutVars>
          <dgm:dir/>
          <dgm:animLvl val="lvl"/>
          <dgm:resizeHandles val="exact"/>
        </dgm:presLayoutVars>
      </dgm:prSet>
      <dgm:spPr/>
    </dgm:pt>
    <dgm:pt modelId="{F488BEEA-FB99-439F-87AA-8F4979AEE46C}" type="pres">
      <dgm:prSet presAssocID="{B2597DB2-DE62-4FC4-AD2B-FE5D7A93B934}" presName="composite" presStyleCnt="0"/>
      <dgm:spPr/>
    </dgm:pt>
    <dgm:pt modelId="{CAE55CC2-89E5-48C7-B500-95AC72E5C78E}" type="pres">
      <dgm:prSet presAssocID="{B2597DB2-DE62-4FC4-AD2B-FE5D7A93B934}" presName="parTx" presStyleLbl="alignNode1" presStyleIdx="0" presStyleCnt="5">
        <dgm:presLayoutVars>
          <dgm:chMax val="0"/>
          <dgm:chPref val="0"/>
          <dgm:bulletEnabled val="1"/>
        </dgm:presLayoutVars>
      </dgm:prSet>
      <dgm:spPr/>
    </dgm:pt>
    <dgm:pt modelId="{16C8A662-F3BA-4836-AEA5-5AAB09797A6F}" type="pres">
      <dgm:prSet presAssocID="{B2597DB2-DE62-4FC4-AD2B-FE5D7A93B934}" presName="desTx" presStyleLbl="alignAccFollowNode1" presStyleIdx="0" presStyleCnt="5">
        <dgm:presLayoutVars>
          <dgm:bulletEnabled val="1"/>
        </dgm:presLayoutVars>
      </dgm:prSet>
      <dgm:spPr/>
    </dgm:pt>
    <dgm:pt modelId="{A694F742-0337-45AE-BD5A-61B552FB19F1}" type="pres">
      <dgm:prSet presAssocID="{98CCB58E-2650-4EA2-B29A-C6D96D3066CD}" presName="space" presStyleCnt="0"/>
      <dgm:spPr/>
    </dgm:pt>
    <dgm:pt modelId="{621F662F-D134-4425-904C-CD2F9780B44A}" type="pres">
      <dgm:prSet presAssocID="{B1579E81-345C-489A-8F3E-A60896594089}" presName="composite" presStyleCnt="0"/>
      <dgm:spPr/>
    </dgm:pt>
    <dgm:pt modelId="{95035140-59AA-4CD2-8B21-76A90A01329B}" type="pres">
      <dgm:prSet presAssocID="{B1579E81-345C-489A-8F3E-A60896594089}" presName="parTx" presStyleLbl="alignNode1" presStyleIdx="1" presStyleCnt="5">
        <dgm:presLayoutVars>
          <dgm:chMax val="0"/>
          <dgm:chPref val="0"/>
          <dgm:bulletEnabled val="1"/>
        </dgm:presLayoutVars>
      </dgm:prSet>
      <dgm:spPr/>
    </dgm:pt>
    <dgm:pt modelId="{8CEFF690-AE31-41C6-8AAC-DC9A4ABF3FCD}" type="pres">
      <dgm:prSet presAssocID="{B1579E81-345C-489A-8F3E-A60896594089}" presName="desTx" presStyleLbl="alignAccFollowNode1" presStyleIdx="1" presStyleCnt="5">
        <dgm:presLayoutVars>
          <dgm:bulletEnabled val="1"/>
        </dgm:presLayoutVars>
      </dgm:prSet>
      <dgm:spPr/>
    </dgm:pt>
    <dgm:pt modelId="{C88BC020-5EB3-4E68-A992-726A9E24BF25}" type="pres">
      <dgm:prSet presAssocID="{56DFED73-2329-4485-A7D3-B52780CCAC24}" presName="space" presStyleCnt="0"/>
      <dgm:spPr/>
    </dgm:pt>
    <dgm:pt modelId="{E5D1A395-CA1B-4FC0-8D79-490C40EF6FEA}" type="pres">
      <dgm:prSet presAssocID="{C74E6C8A-B9C2-4E2C-B2FE-63AB0DF999C9}" presName="composite" presStyleCnt="0"/>
      <dgm:spPr/>
    </dgm:pt>
    <dgm:pt modelId="{886AA60A-E910-4DFA-9EC2-5F57B3D1521E}" type="pres">
      <dgm:prSet presAssocID="{C74E6C8A-B9C2-4E2C-B2FE-63AB0DF999C9}" presName="parTx" presStyleLbl="alignNode1" presStyleIdx="2" presStyleCnt="5">
        <dgm:presLayoutVars>
          <dgm:chMax val="0"/>
          <dgm:chPref val="0"/>
          <dgm:bulletEnabled val="1"/>
        </dgm:presLayoutVars>
      </dgm:prSet>
      <dgm:spPr/>
    </dgm:pt>
    <dgm:pt modelId="{3530AC47-B2C5-40EC-81D8-2715B59EB1B7}" type="pres">
      <dgm:prSet presAssocID="{C74E6C8A-B9C2-4E2C-B2FE-63AB0DF999C9}" presName="desTx" presStyleLbl="alignAccFollowNode1" presStyleIdx="2" presStyleCnt="5">
        <dgm:presLayoutVars>
          <dgm:bulletEnabled val="1"/>
        </dgm:presLayoutVars>
      </dgm:prSet>
      <dgm:spPr/>
    </dgm:pt>
    <dgm:pt modelId="{9ED84621-09DE-4129-9C89-1FA5AFF30436}" type="pres">
      <dgm:prSet presAssocID="{2B039FF0-57E1-4F9C-8A49-B5F5989E93BC}" presName="space" presStyleCnt="0"/>
      <dgm:spPr/>
    </dgm:pt>
    <dgm:pt modelId="{AB2BCAAB-E0C4-41B5-A281-DC287D75BC97}" type="pres">
      <dgm:prSet presAssocID="{7FAA401B-B604-4F5D-81F5-359EDCAC68DB}" presName="composite" presStyleCnt="0"/>
      <dgm:spPr/>
    </dgm:pt>
    <dgm:pt modelId="{8A862804-1180-4EE3-8B83-1EBB564FAAFC}" type="pres">
      <dgm:prSet presAssocID="{7FAA401B-B604-4F5D-81F5-359EDCAC68DB}" presName="parTx" presStyleLbl="alignNode1" presStyleIdx="3" presStyleCnt="5">
        <dgm:presLayoutVars>
          <dgm:chMax val="0"/>
          <dgm:chPref val="0"/>
          <dgm:bulletEnabled val="1"/>
        </dgm:presLayoutVars>
      </dgm:prSet>
      <dgm:spPr/>
    </dgm:pt>
    <dgm:pt modelId="{94A66617-8FE6-41C8-9C50-E19D8DE9E1D8}" type="pres">
      <dgm:prSet presAssocID="{7FAA401B-B604-4F5D-81F5-359EDCAC68DB}" presName="desTx" presStyleLbl="alignAccFollowNode1" presStyleIdx="3" presStyleCnt="5">
        <dgm:presLayoutVars>
          <dgm:bulletEnabled val="1"/>
        </dgm:presLayoutVars>
      </dgm:prSet>
      <dgm:spPr/>
    </dgm:pt>
    <dgm:pt modelId="{D22BDDB4-6B81-41EA-9F71-FD8452BC77A9}" type="pres">
      <dgm:prSet presAssocID="{77FE064D-1D82-4E08-ABD2-11EF8611067E}" presName="space" presStyleCnt="0"/>
      <dgm:spPr/>
    </dgm:pt>
    <dgm:pt modelId="{162C8165-3BDA-43D1-98DE-295A0920811F}" type="pres">
      <dgm:prSet presAssocID="{5D2BCAB4-4B5B-4355-AF0D-48CD39FEECB9}" presName="composite" presStyleCnt="0"/>
      <dgm:spPr/>
    </dgm:pt>
    <dgm:pt modelId="{603F5C30-3A80-4AA5-8985-5675418FE69F}" type="pres">
      <dgm:prSet presAssocID="{5D2BCAB4-4B5B-4355-AF0D-48CD39FEECB9}" presName="parTx" presStyleLbl="alignNode1" presStyleIdx="4" presStyleCnt="5">
        <dgm:presLayoutVars>
          <dgm:chMax val="0"/>
          <dgm:chPref val="0"/>
          <dgm:bulletEnabled val="1"/>
        </dgm:presLayoutVars>
      </dgm:prSet>
      <dgm:spPr/>
    </dgm:pt>
    <dgm:pt modelId="{CEB30F40-CD47-4FF0-8429-0AAA80CE45B3}" type="pres">
      <dgm:prSet presAssocID="{5D2BCAB4-4B5B-4355-AF0D-48CD39FEECB9}" presName="desTx" presStyleLbl="alignAccFollowNode1" presStyleIdx="4" presStyleCnt="5">
        <dgm:presLayoutVars>
          <dgm:bulletEnabled val="1"/>
        </dgm:presLayoutVars>
      </dgm:prSet>
      <dgm:spPr/>
    </dgm:pt>
  </dgm:ptLst>
  <dgm:cxnLst>
    <dgm:cxn modelId="{4BCFA104-907F-4ED8-A165-3A21E44C4220}" srcId="{7FAA401B-B604-4F5D-81F5-359EDCAC68DB}" destId="{BD6A158D-AD97-4439-BE36-944EB2628068}" srcOrd="0" destOrd="0" parTransId="{437E1385-4316-4CA1-A81F-ADF4FC651CCB}" sibTransId="{B375027E-9362-42F6-90C3-9C40AE23A63F}"/>
    <dgm:cxn modelId="{E0AAEE08-07DF-40F6-B8C9-E0D26E90803E}" type="presOf" srcId="{5D2BCAB4-4B5B-4355-AF0D-48CD39FEECB9}" destId="{603F5C30-3A80-4AA5-8985-5675418FE69F}" srcOrd="0" destOrd="0" presId="urn:microsoft.com/office/officeart/2005/8/layout/hList1"/>
    <dgm:cxn modelId="{4196C509-CB79-454B-8E05-A8DB50F3089C}" type="presOf" srcId="{5ED48162-390C-4FB4-8447-E6CFB73FB608}" destId="{94A66617-8FE6-41C8-9C50-E19D8DE9E1D8}" srcOrd="0" destOrd="2" presId="urn:microsoft.com/office/officeart/2005/8/layout/hList1"/>
    <dgm:cxn modelId="{AACC270D-8C61-4931-8680-94D24F1380E6}" type="presOf" srcId="{006EBDA3-E789-463C-9F90-4F0E49119375}" destId="{3530AC47-B2C5-40EC-81D8-2715B59EB1B7}" srcOrd="0" destOrd="0" presId="urn:microsoft.com/office/officeart/2005/8/layout/hList1"/>
    <dgm:cxn modelId="{72A0420E-920C-40BC-B560-CE6507C443BC}" srcId="{7FAA401B-B604-4F5D-81F5-359EDCAC68DB}" destId="{5ED48162-390C-4FB4-8447-E6CFB73FB608}" srcOrd="2" destOrd="0" parTransId="{B395A8BD-47E2-4BFC-B12F-A53DCBAA5F9D}" sibTransId="{E0763BC5-AE8C-4677-AF9D-146B00DCBA16}"/>
    <dgm:cxn modelId="{02DC9922-472A-43E7-8A15-BB4330CC9513}" srcId="{5D2BCAB4-4B5B-4355-AF0D-48CD39FEECB9}" destId="{DEDDAE4E-BC19-40DD-8304-E537E20E3720}" srcOrd="2" destOrd="0" parTransId="{714D0656-0C1A-4F7E-9967-DE8D2934D6C4}" sibTransId="{E7A04963-7CB4-459D-8433-325D818D5526}"/>
    <dgm:cxn modelId="{E8355525-A56B-47B1-9C10-2F4649C56BC5}" type="presOf" srcId="{245DA5D9-83A3-41D5-AE02-F0E261361A72}" destId="{B8DA2E36-025D-4B5B-B76B-E6D1804399F3}" srcOrd="0" destOrd="0" presId="urn:microsoft.com/office/officeart/2005/8/layout/hList1"/>
    <dgm:cxn modelId="{0A4B8436-30C7-410E-9154-983E80EA0ECC}" srcId="{5D2BCAB4-4B5B-4355-AF0D-48CD39FEECB9}" destId="{28FA01AB-FD65-4E01-B54D-2C92191FFB7A}" srcOrd="0" destOrd="0" parTransId="{1CFBE6CC-2BC9-47FD-AEAA-011B44E10F4F}" sibTransId="{1B7777DF-C8E7-402D-9F32-E1EE9E17FE3F}"/>
    <dgm:cxn modelId="{C906E25E-0F82-4C32-BDD4-40231F279D53}" type="presOf" srcId="{F00BB148-DFAD-47A4-8859-EF82B10E0BEF}" destId="{3530AC47-B2C5-40EC-81D8-2715B59EB1B7}" srcOrd="0" destOrd="1" presId="urn:microsoft.com/office/officeart/2005/8/layout/hList1"/>
    <dgm:cxn modelId="{AEBA0C67-1F76-4433-AFE6-7617B1111941}" type="presOf" srcId="{D42274C1-9D3C-437B-AF9B-41F1687C8304}" destId="{16C8A662-F3BA-4836-AEA5-5AAB09797A6F}" srcOrd="0" destOrd="4" presId="urn:microsoft.com/office/officeart/2005/8/layout/hList1"/>
    <dgm:cxn modelId="{6DAA4D69-EF65-4499-88E4-8125B0F92336}" type="presOf" srcId="{7BCC773C-0EC2-461A-BAC2-BA441D951B54}" destId="{CEB30F40-CD47-4FF0-8429-0AAA80CE45B3}" srcOrd="0" destOrd="1" presId="urn:microsoft.com/office/officeart/2005/8/layout/hList1"/>
    <dgm:cxn modelId="{19CFED6C-5328-43D3-9504-1997C61A275C}" srcId="{C74E6C8A-B9C2-4E2C-B2FE-63AB0DF999C9}" destId="{C2E94960-323E-484B-887B-58BFB103E2AD}" srcOrd="2" destOrd="0" parTransId="{3897AADC-278E-429C-BC9A-5EC10179B409}" sibTransId="{BF95E18F-CE90-4F8F-9447-10D9C468359C}"/>
    <dgm:cxn modelId="{C4CB344F-2301-4EE7-8FFE-9106BEE15DE5}" type="presOf" srcId="{BD6A158D-AD97-4439-BE36-944EB2628068}" destId="{94A66617-8FE6-41C8-9C50-E19D8DE9E1D8}" srcOrd="0" destOrd="0" presId="urn:microsoft.com/office/officeart/2005/8/layout/hList1"/>
    <dgm:cxn modelId="{12809051-0957-41A1-89DE-05AD23D2B125}" type="presOf" srcId="{46352008-0481-45E6-9A64-6A58698052D0}" destId="{16C8A662-F3BA-4836-AEA5-5AAB09797A6F}" srcOrd="0" destOrd="3" presId="urn:microsoft.com/office/officeart/2005/8/layout/hList1"/>
    <dgm:cxn modelId="{004AF271-4F87-46A3-AC98-9F94A5FF38FD}" srcId="{245DA5D9-83A3-41D5-AE02-F0E261361A72}" destId="{7FAA401B-B604-4F5D-81F5-359EDCAC68DB}" srcOrd="3" destOrd="0" parTransId="{0114A860-8792-4576-8EB2-3748210D79DF}" sibTransId="{77FE064D-1D82-4E08-ABD2-11EF8611067E}"/>
    <dgm:cxn modelId="{F9682372-9218-4EFD-A912-C20EFB129314}" type="presOf" srcId="{C74E6C8A-B9C2-4E2C-B2FE-63AB0DF999C9}" destId="{886AA60A-E910-4DFA-9EC2-5F57B3D1521E}" srcOrd="0" destOrd="0" presId="urn:microsoft.com/office/officeart/2005/8/layout/hList1"/>
    <dgm:cxn modelId="{10E57755-1443-4AFA-873E-3D352B10F00C}" type="presOf" srcId="{DEDDAE4E-BC19-40DD-8304-E537E20E3720}" destId="{CEB30F40-CD47-4FF0-8429-0AAA80CE45B3}" srcOrd="0" destOrd="2" presId="urn:microsoft.com/office/officeart/2005/8/layout/hList1"/>
    <dgm:cxn modelId="{54760E79-E520-4931-AF78-38D5A0376DD0}" type="presOf" srcId="{03170D7A-705D-42A5-962A-B66F1946F415}" destId="{16C8A662-F3BA-4836-AEA5-5AAB09797A6F}" srcOrd="0" destOrd="0" presId="urn:microsoft.com/office/officeart/2005/8/layout/hList1"/>
    <dgm:cxn modelId="{E206447A-20EA-4DC4-B3C8-46EDC18779FF}" srcId="{B2597DB2-DE62-4FC4-AD2B-FE5D7A93B934}" destId="{524375A2-BD08-482A-A569-1E74C12BD8D1}" srcOrd="1" destOrd="0" parTransId="{6B8123F7-CE9C-4331-AB1B-DF8A9FAEF960}" sibTransId="{A8BBB298-501F-4A76-AACC-0E70BAF6C5C7}"/>
    <dgm:cxn modelId="{73D5E07C-163C-4D51-A614-633683D1BE55}" srcId="{B1579E81-345C-489A-8F3E-A60896594089}" destId="{BD787D27-0791-43FF-84AB-5AED12F0B75B}" srcOrd="2" destOrd="0" parTransId="{F6D5BB7D-CC58-4238-BC34-8DE32592BBB5}" sibTransId="{6DF0DD9A-AF60-48C2-A3E1-FBE3D625200B}"/>
    <dgm:cxn modelId="{B906AA7D-2044-4F88-A64D-638AE52F5E2F}" type="presOf" srcId="{A02FAF45-BCAF-43C9-BA69-3D0CC6ECC523}" destId="{16C8A662-F3BA-4836-AEA5-5AAB09797A6F}" srcOrd="0" destOrd="2" presId="urn:microsoft.com/office/officeart/2005/8/layout/hList1"/>
    <dgm:cxn modelId="{6CD9D27F-5891-42C1-A1C9-4A5C1578D6BC}" type="presOf" srcId="{B1579E81-345C-489A-8F3E-A60896594089}" destId="{95035140-59AA-4CD2-8B21-76A90A01329B}" srcOrd="0" destOrd="0" presId="urn:microsoft.com/office/officeart/2005/8/layout/hList1"/>
    <dgm:cxn modelId="{B87FDB7F-E687-4D36-9E6C-FB312BD2D860}" srcId="{5D2BCAB4-4B5B-4355-AF0D-48CD39FEECB9}" destId="{E06083DE-76F7-4FB5-8634-9807228403BE}" srcOrd="3" destOrd="0" parTransId="{07166A75-8E99-4658-9FED-7B6C055CE58D}" sibTransId="{F6E46B39-32A8-4D40-84A2-9A4448FB6569}"/>
    <dgm:cxn modelId="{8E277C86-2FD0-4D2F-9D86-C52FE3F55F5D}" srcId="{B2597DB2-DE62-4FC4-AD2B-FE5D7A93B934}" destId="{03170D7A-705D-42A5-962A-B66F1946F415}" srcOrd="0" destOrd="0" parTransId="{650CD9BF-0B5C-408A-B011-2F92F8FE327B}" sibTransId="{3464E94E-5C58-44F5-B8E6-84C6384F7A3C}"/>
    <dgm:cxn modelId="{DCC92988-35C4-4ED8-BE9A-CA4412A0DC23}" srcId="{B1579E81-345C-489A-8F3E-A60896594089}" destId="{F1003EA8-6313-4F99-82B9-1704E4694E0D}" srcOrd="1" destOrd="0" parTransId="{B51E296A-1ACA-45CE-975B-B9B1B77EC6F1}" sibTransId="{08CCDC71-022E-41D5-AF14-A9A10CA00A26}"/>
    <dgm:cxn modelId="{5FFC838D-10D2-4828-95AE-6FC9A0F00315}" type="presOf" srcId="{EF7F7D2C-B6F0-42CF-9704-268E719F1066}" destId="{94A66617-8FE6-41C8-9C50-E19D8DE9E1D8}" srcOrd="0" destOrd="1" presId="urn:microsoft.com/office/officeart/2005/8/layout/hList1"/>
    <dgm:cxn modelId="{C998FE96-7F19-4E1A-8A5D-D344E0F31BFE}" type="presOf" srcId="{F1003EA8-6313-4F99-82B9-1704E4694E0D}" destId="{8CEFF690-AE31-41C6-8AAC-DC9A4ABF3FCD}" srcOrd="0" destOrd="1" presId="urn:microsoft.com/office/officeart/2005/8/layout/hList1"/>
    <dgm:cxn modelId="{62E910AB-D63A-4FFE-BF30-E2FCCB5EC2B4}" srcId="{B2597DB2-DE62-4FC4-AD2B-FE5D7A93B934}" destId="{D42274C1-9D3C-437B-AF9B-41F1687C8304}" srcOrd="4" destOrd="0" parTransId="{EE5D0E7B-E325-4E5C-86FE-0180C0380E11}" sibTransId="{2137FB6F-78D7-45F3-AF2A-7ACE8782A2C1}"/>
    <dgm:cxn modelId="{3415AAAB-501B-4045-872B-2D9346725C50}" type="presOf" srcId="{524375A2-BD08-482A-A569-1E74C12BD8D1}" destId="{16C8A662-F3BA-4836-AEA5-5AAB09797A6F}" srcOrd="0" destOrd="1" presId="urn:microsoft.com/office/officeart/2005/8/layout/hList1"/>
    <dgm:cxn modelId="{7BECD2B0-778F-4EBF-B4B2-DA1C2F4F17DE}" srcId="{B1579E81-345C-489A-8F3E-A60896594089}" destId="{1F74C3F7-11D3-4753-9956-58A3CD87511B}" srcOrd="0" destOrd="0" parTransId="{AB883FF2-F667-4300-8572-C09B5F2164DD}" sibTransId="{199FFA8F-921B-4D67-A5BA-008E0D8532BC}"/>
    <dgm:cxn modelId="{09C9FAB0-718F-4C5E-AC34-9D3FC524C567}" type="presOf" srcId="{B2597DB2-DE62-4FC4-AD2B-FE5D7A93B934}" destId="{CAE55CC2-89E5-48C7-B500-95AC72E5C78E}" srcOrd="0" destOrd="0" presId="urn:microsoft.com/office/officeart/2005/8/layout/hList1"/>
    <dgm:cxn modelId="{7CF992B8-0447-45DF-A5DA-462B70BE359D}" type="presOf" srcId="{1F74C3F7-11D3-4753-9956-58A3CD87511B}" destId="{8CEFF690-AE31-41C6-8AAC-DC9A4ABF3FCD}" srcOrd="0" destOrd="0" presId="urn:microsoft.com/office/officeart/2005/8/layout/hList1"/>
    <dgm:cxn modelId="{6CE8DBBD-D44C-4ADD-A87B-B83DCBA13F0D}" srcId="{245DA5D9-83A3-41D5-AE02-F0E261361A72}" destId="{5D2BCAB4-4B5B-4355-AF0D-48CD39FEECB9}" srcOrd="4" destOrd="0" parTransId="{E30B9BBB-5E42-4878-93DF-AB1506C1A66C}" sibTransId="{173BAA90-0213-48D2-B9AF-753CB96A0E4B}"/>
    <dgm:cxn modelId="{93EB21CD-CCA4-406E-B4D5-2E468D242AA6}" srcId="{5D2BCAB4-4B5B-4355-AF0D-48CD39FEECB9}" destId="{7BCC773C-0EC2-461A-BAC2-BA441D951B54}" srcOrd="1" destOrd="0" parTransId="{A3C49B73-10F1-462A-9856-20226BF347C4}" sibTransId="{3F7B0847-607A-408A-A97A-56CEB8A4A1AF}"/>
    <dgm:cxn modelId="{90A264CD-7801-4833-B0BC-C70F59435755}" srcId="{C74E6C8A-B9C2-4E2C-B2FE-63AB0DF999C9}" destId="{F00BB148-DFAD-47A4-8859-EF82B10E0BEF}" srcOrd="1" destOrd="0" parTransId="{1792BCCA-117D-4DC4-A296-8F02B135747F}" sibTransId="{78D250EC-A9E0-4206-B456-8E04C2D0F4ED}"/>
    <dgm:cxn modelId="{39E879D1-6EFB-499A-B001-A1F257E52896}" srcId="{C74E6C8A-B9C2-4E2C-B2FE-63AB0DF999C9}" destId="{006EBDA3-E789-463C-9F90-4F0E49119375}" srcOrd="0" destOrd="0" parTransId="{C5DD6620-5DD4-42D4-8E17-1A669F2667AA}" sibTransId="{52224CAE-D65D-4963-BD3F-824911065591}"/>
    <dgm:cxn modelId="{9E0749D7-1756-4CDC-B337-F5429331EA2F}" srcId="{245DA5D9-83A3-41D5-AE02-F0E261361A72}" destId="{B2597DB2-DE62-4FC4-AD2B-FE5D7A93B934}" srcOrd="0" destOrd="0" parTransId="{7E57963B-AD4A-48C7-BA04-6A258A4ACE15}" sibTransId="{98CCB58E-2650-4EA2-B29A-C6D96D3066CD}"/>
    <dgm:cxn modelId="{F66B59D9-2A6D-40C7-A5AB-AF372A0BD79B}" type="presOf" srcId="{28FA01AB-FD65-4E01-B54D-2C92191FFB7A}" destId="{CEB30F40-CD47-4FF0-8429-0AAA80CE45B3}" srcOrd="0" destOrd="0" presId="urn:microsoft.com/office/officeart/2005/8/layout/hList1"/>
    <dgm:cxn modelId="{71ED77E1-022A-4C07-9FF5-A6087984025A}" srcId="{7FAA401B-B604-4F5D-81F5-359EDCAC68DB}" destId="{EF7F7D2C-B6F0-42CF-9704-268E719F1066}" srcOrd="1" destOrd="0" parTransId="{09202C66-EC21-4BA8-9ADD-F439989FFF01}" sibTransId="{A1DDEE0F-CBF3-4BF0-A094-AAE9D5EAC8EA}"/>
    <dgm:cxn modelId="{E84DC8E3-A0C0-41BE-AECE-71F7D888376B}" type="presOf" srcId="{7FAA401B-B604-4F5D-81F5-359EDCAC68DB}" destId="{8A862804-1180-4EE3-8B83-1EBB564FAAFC}" srcOrd="0" destOrd="0" presId="urn:microsoft.com/office/officeart/2005/8/layout/hList1"/>
    <dgm:cxn modelId="{D78C1CE8-9CFC-4C53-8D92-3DBBC6B5DC14}" type="presOf" srcId="{C2E94960-323E-484B-887B-58BFB103E2AD}" destId="{3530AC47-B2C5-40EC-81D8-2715B59EB1B7}" srcOrd="0" destOrd="2" presId="urn:microsoft.com/office/officeart/2005/8/layout/hList1"/>
    <dgm:cxn modelId="{B65336E8-DDDF-4488-AFC1-1485901CC26E}" type="presOf" srcId="{E06083DE-76F7-4FB5-8634-9807228403BE}" destId="{CEB30F40-CD47-4FF0-8429-0AAA80CE45B3}" srcOrd="0" destOrd="3" presId="urn:microsoft.com/office/officeart/2005/8/layout/hList1"/>
    <dgm:cxn modelId="{EB258AE9-DA53-42EA-8CD7-D0445B39DDBA}" type="presOf" srcId="{BD787D27-0791-43FF-84AB-5AED12F0B75B}" destId="{8CEFF690-AE31-41C6-8AAC-DC9A4ABF3FCD}" srcOrd="0" destOrd="2" presId="urn:microsoft.com/office/officeart/2005/8/layout/hList1"/>
    <dgm:cxn modelId="{8E0FE5EC-4AC7-4F61-9A2F-145FD270DAA0}" srcId="{245DA5D9-83A3-41D5-AE02-F0E261361A72}" destId="{B1579E81-345C-489A-8F3E-A60896594089}" srcOrd="1" destOrd="0" parTransId="{BD661E99-588D-450B-ACFB-E87BF21F249E}" sibTransId="{56DFED73-2329-4485-A7D3-B52780CCAC24}"/>
    <dgm:cxn modelId="{A01700F6-DE65-470E-B14D-00EC10895144}" srcId="{B2597DB2-DE62-4FC4-AD2B-FE5D7A93B934}" destId="{46352008-0481-45E6-9A64-6A58698052D0}" srcOrd="3" destOrd="0" parTransId="{F5929067-D947-4B39-A4B4-707480176D81}" sibTransId="{AAE0F001-62AC-4888-BD2B-375EAE07436E}"/>
    <dgm:cxn modelId="{279312F8-C628-4259-BBF1-5479E3445F37}" srcId="{245DA5D9-83A3-41D5-AE02-F0E261361A72}" destId="{C74E6C8A-B9C2-4E2C-B2FE-63AB0DF999C9}" srcOrd="2" destOrd="0" parTransId="{6EA79145-94C6-4A80-AE96-7F940352AB03}" sibTransId="{2B039FF0-57E1-4F9C-8A49-B5F5989E93BC}"/>
    <dgm:cxn modelId="{FD7BAFFD-F9D6-400B-921A-E28C31BEDD27}" srcId="{B2597DB2-DE62-4FC4-AD2B-FE5D7A93B934}" destId="{A02FAF45-BCAF-43C9-BA69-3D0CC6ECC523}" srcOrd="2" destOrd="0" parTransId="{78024360-CBB7-41D7-8988-844EF86D89B8}" sibTransId="{BFD95333-040A-4CE7-ADB3-11289CCD8227}"/>
    <dgm:cxn modelId="{1CAB9DD4-9262-4F48-8F5E-D952498081BF}" type="presParOf" srcId="{B8DA2E36-025D-4B5B-B76B-E6D1804399F3}" destId="{F488BEEA-FB99-439F-87AA-8F4979AEE46C}" srcOrd="0" destOrd="0" presId="urn:microsoft.com/office/officeart/2005/8/layout/hList1"/>
    <dgm:cxn modelId="{E8161B61-515D-4ED9-9469-B3F09C98871E}" type="presParOf" srcId="{F488BEEA-FB99-439F-87AA-8F4979AEE46C}" destId="{CAE55CC2-89E5-48C7-B500-95AC72E5C78E}" srcOrd="0" destOrd="0" presId="urn:microsoft.com/office/officeart/2005/8/layout/hList1"/>
    <dgm:cxn modelId="{5FA75D61-7073-483E-B587-8873654CAB5D}" type="presParOf" srcId="{F488BEEA-FB99-439F-87AA-8F4979AEE46C}" destId="{16C8A662-F3BA-4836-AEA5-5AAB09797A6F}" srcOrd="1" destOrd="0" presId="urn:microsoft.com/office/officeart/2005/8/layout/hList1"/>
    <dgm:cxn modelId="{85D6C1D2-63EA-4E86-B87E-BA81A3D7505A}" type="presParOf" srcId="{B8DA2E36-025D-4B5B-B76B-E6D1804399F3}" destId="{A694F742-0337-45AE-BD5A-61B552FB19F1}" srcOrd="1" destOrd="0" presId="urn:microsoft.com/office/officeart/2005/8/layout/hList1"/>
    <dgm:cxn modelId="{64BFD92F-88E0-4529-9350-1BC5D5485A77}" type="presParOf" srcId="{B8DA2E36-025D-4B5B-B76B-E6D1804399F3}" destId="{621F662F-D134-4425-904C-CD2F9780B44A}" srcOrd="2" destOrd="0" presId="urn:microsoft.com/office/officeart/2005/8/layout/hList1"/>
    <dgm:cxn modelId="{C104A94A-5866-4951-A6F4-E4DD58B96AEF}" type="presParOf" srcId="{621F662F-D134-4425-904C-CD2F9780B44A}" destId="{95035140-59AA-4CD2-8B21-76A90A01329B}" srcOrd="0" destOrd="0" presId="urn:microsoft.com/office/officeart/2005/8/layout/hList1"/>
    <dgm:cxn modelId="{92A56774-09A8-4C12-A68A-4489115CDC17}" type="presParOf" srcId="{621F662F-D134-4425-904C-CD2F9780B44A}" destId="{8CEFF690-AE31-41C6-8AAC-DC9A4ABF3FCD}" srcOrd="1" destOrd="0" presId="urn:microsoft.com/office/officeart/2005/8/layout/hList1"/>
    <dgm:cxn modelId="{67D0601A-7E1C-4301-8EAA-BA7C782CE338}" type="presParOf" srcId="{B8DA2E36-025D-4B5B-B76B-E6D1804399F3}" destId="{C88BC020-5EB3-4E68-A992-726A9E24BF25}" srcOrd="3" destOrd="0" presId="urn:microsoft.com/office/officeart/2005/8/layout/hList1"/>
    <dgm:cxn modelId="{B1C9967E-F9D0-4CAB-A14B-BE0ABCDFB71A}" type="presParOf" srcId="{B8DA2E36-025D-4B5B-B76B-E6D1804399F3}" destId="{E5D1A395-CA1B-4FC0-8D79-490C40EF6FEA}" srcOrd="4" destOrd="0" presId="urn:microsoft.com/office/officeart/2005/8/layout/hList1"/>
    <dgm:cxn modelId="{09F2F0C1-26AB-4F2A-B9AA-FF9683833311}" type="presParOf" srcId="{E5D1A395-CA1B-4FC0-8D79-490C40EF6FEA}" destId="{886AA60A-E910-4DFA-9EC2-5F57B3D1521E}" srcOrd="0" destOrd="0" presId="urn:microsoft.com/office/officeart/2005/8/layout/hList1"/>
    <dgm:cxn modelId="{F689B497-2592-4A7F-BB82-1337765DAEEC}" type="presParOf" srcId="{E5D1A395-CA1B-4FC0-8D79-490C40EF6FEA}" destId="{3530AC47-B2C5-40EC-81D8-2715B59EB1B7}" srcOrd="1" destOrd="0" presId="urn:microsoft.com/office/officeart/2005/8/layout/hList1"/>
    <dgm:cxn modelId="{E0838D81-9A8B-404B-ABBF-626750CB2989}" type="presParOf" srcId="{B8DA2E36-025D-4B5B-B76B-E6D1804399F3}" destId="{9ED84621-09DE-4129-9C89-1FA5AFF30436}" srcOrd="5" destOrd="0" presId="urn:microsoft.com/office/officeart/2005/8/layout/hList1"/>
    <dgm:cxn modelId="{D9DC72A1-48BE-41AD-873A-379CAFB70B60}" type="presParOf" srcId="{B8DA2E36-025D-4B5B-B76B-E6D1804399F3}" destId="{AB2BCAAB-E0C4-41B5-A281-DC287D75BC97}" srcOrd="6" destOrd="0" presId="urn:microsoft.com/office/officeart/2005/8/layout/hList1"/>
    <dgm:cxn modelId="{70BDCB02-CDF5-431F-A6E6-D530E057F46F}" type="presParOf" srcId="{AB2BCAAB-E0C4-41B5-A281-DC287D75BC97}" destId="{8A862804-1180-4EE3-8B83-1EBB564FAAFC}" srcOrd="0" destOrd="0" presId="urn:microsoft.com/office/officeart/2005/8/layout/hList1"/>
    <dgm:cxn modelId="{F3AAA1EA-ECB1-4CEA-B042-D994CE8248BA}" type="presParOf" srcId="{AB2BCAAB-E0C4-41B5-A281-DC287D75BC97}" destId="{94A66617-8FE6-41C8-9C50-E19D8DE9E1D8}" srcOrd="1" destOrd="0" presId="urn:microsoft.com/office/officeart/2005/8/layout/hList1"/>
    <dgm:cxn modelId="{4F704460-D9FD-452F-AA37-C3F74D70C5D7}" type="presParOf" srcId="{B8DA2E36-025D-4B5B-B76B-E6D1804399F3}" destId="{D22BDDB4-6B81-41EA-9F71-FD8452BC77A9}" srcOrd="7" destOrd="0" presId="urn:microsoft.com/office/officeart/2005/8/layout/hList1"/>
    <dgm:cxn modelId="{5C1944F6-D973-4615-B0ED-ECEB8B82FB0D}" type="presParOf" srcId="{B8DA2E36-025D-4B5B-B76B-E6D1804399F3}" destId="{162C8165-3BDA-43D1-98DE-295A0920811F}" srcOrd="8" destOrd="0" presId="urn:microsoft.com/office/officeart/2005/8/layout/hList1"/>
    <dgm:cxn modelId="{9F1D17EF-E183-4A51-93E4-1DE198455EA9}" type="presParOf" srcId="{162C8165-3BDA-43D1-98DE-295A0920811F}" destId="{603F5C30-3A80-4AA5-8985-5675418FE69F}" srcOrd="0" destOrd="0" presId="urn:microsoft.com/office/officeart/2005/8/layout/hList1"/>
    <dgm:cxn modelId="{88317D06-0CC6-4554-B32C-7D83EDBCBDE4}" type="presParOf" srcId="{162C8165-3BDA-43D1-98DE-295A0920811F}" destId="{CEB30F40-CD47-4FF0-8429-0AAA80CE45B3}" srcOrd="1" destOrd="0" presId="urn:microsoft.com/office/officeart/2005/8/layout/hList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1AD077-5A9B-4D95-917F-6E8B6E3820DB}" type="doc">
      <dgm:prSet loTypeId="urn:microsoft.com/office/officeart/2005/8/layout/list1" loCatId="list" qsTypeId="urn:microsoft.com/office/officeart/2005/8/quickstyle/3d2#1" qsCatId="3D" csTypeId="urn:microsoft.com/office/officeart/2005/8/colors/accent2_2" csCatId="accent2" phldr="1"/>
      <dgm:spPr/>
      <dgm:t>
        <a:bodyPr/>
        <a:lstStyle/>
        <a:p>
          <a:endParaRPr lang="tr-TR"/>
        </a:p>
      </dgm:t>
    </dgm:pt>
    <dgm:pt modelId="{A00749D0-2BA3-4529-8AC2-8F9F6F7EA486}">
      <dgm:prSet custT="1"/>
      <dgm:spPr>
        <a:xfrm>
          <a:off x="0" y="968594"/>
          <a:ext cx="9872871" cy="361968"/>
        </a:xfrm>
        <a:solidFill>
          <a:srgbClr val="C00000"/>
        </a:solidFill>
      </dgm:spPr>
      <dgm:t>
        <a:bodyPr/>
        <a:lstStyle/>
        <a:p>
          <a:pPr rtl="0"/>
          <a:r>
            <a:rPr lang="tr-TR" sz="1600" b="1" strike="noStrike" dirty="0">
              <a:effectLst/>
              <a:latin typeface="Arial" panose="020B0604020202020204" pitchFamily="34" charset="0"/>
              <a:ea typeface="+mn-ea"/>
              <a:cs typeface="Arial" panose="020B0604020202020204" pitchFamily="34" charset="0"/>
            </a:rPr>
            <a:t>Hastaneye kabul ve radyolojik görüntülemeler</a:t>
          </a:r>
          <a:endParaRPr lang="tr-TR" sz="1600" strike="noStrike" dirty="0">
            <a:effectLst/>
            <a:latin typeface="Times New Roman" panose="02020603050405020304" pitchFamily="18" charset="0"/>
            <a:ea typeface="+mn-ea"/>
            <a:cs typeface="Times New Roman" panose="02020603050405020304" pitchFamily="18" charset="0"/>
          </a:endParaRPr>
        </a:p>
      </dgm:t>
    </dgm:pt>
    <dgm:pt modelId="{40CD63B4-7FCF-43C4-883D-953840F3EF43}" type="parTrans" cxnId="{3020F82D-9755-4C34-8E25-1B314CCFE236}">
      <dgm:prSet/>
      <dgm:spPr/>
      <dgm:t>
        <a:bodyPr/>
        <a:lstStyle/>
        <a:p>
          <a:endParaRPr lang="tr-TR"/>
        </a:p>
      </dgm:t>
    </dgm:pt>
    <dgm:pt modelId="{757EA3E8-AF9E-41C4-81EB-00618421F64E}" type="sibTrans" cxnId="{3020F82D-9755-4C34-8E25-1B314CCFE236}">
      <dgm:prSet/>
      <dgm:spPr/>
      <dgm:t>
        <a:bodyPr/>
        <a:lstStyle/>
        <a:p>
          <a:endParaRPr lang="tr-TR"/>
        </a:p>
      </dgm:t>
    </dgm:pt>
    <dgm:pt modelId="{AEF2EFD0-5F59-48E6-83D7-8C4C3A2DE74D}">
      <dgm:prSet custT="1"/>
      <dgm:spPr>
        <a:xfrm>
          <a:off x="0" y="2883063"/>
          <a:ext cx="9872871" cy="361968"/>
        </a:xfrm>
        <a:solidFill>
          <a:srgbClr val="C00000"/>
        </a:solidFill>
      </dgm:spPr>
      <dgm:t>
        <a:bodyPr/>
        <a:lstStyle/>
        <a:p>
          <a:pPr rtl="0"/>
          <a:r>
            <a:rPr lang="tr-TR" sz="1600" b="1" dirty="0">
              <a:effectLst/>
              <a:latin typeface="Arial" panose="020B0604020202020204" pitchFamily="34" charset="0"/>
              <a:ea typeface="+mn-ea"/>
              <a:cs typeface="Arial" panose="020B0604020202020204" pitchFamily="34" charset="0"/>
            </a:rPr>
            <a:t>Kan-idrar tahlilleri ve EKG</a:t>
          </a:r>
          <a:endParaRPr lang="tr-TR" sz="1600" dirty="0">
            <a:effectLst/>
            <a:latin typeface="Arial" panose="020B0604020202020204" pitchFamily="34" charset="0"/>
            <a:ea typeface="+mn-ea"/>
            <a:cs typeface="Arial" panose="020B0604020202020204" pitchFamily="34" charset="0"/>
          </a:endParaRPr>
        </a:p>
      </dgm:t>
    </dgm:pt>
    <dgm:pt modelId="{B3599FF8-2140-4C38-B5BD-8245790BA037}" type="parTrans" cxnId="{4441940A-53F9-4223-A171-1C9B000E7411}">
      <dgm:prSet/>
      <dgm:spPr/>
      <dgm:t>
        <a:bodyPr/>
        <a:lstStyle/>
        <a:p>
          <a:endParaRPr lang="tr-TR"/>
        </a:p>
      </dgm:t>
    </dgm:pt>
    <dgm:pt modelId="{71920B2F-5EA6-4E3F-8381-79A468BD8D47}" type="sibTrans" cxnId="{4441940A-53F9-4223-A171-1C9B000E7411}">
      <dgm:prSet/>
      <dgm:spPr/>
      <dgm:t>
        <a:bodyPr/>
        <a:lstStyle/>
        <a:p>
          <a:endParaRPr lang="tr-TR"/>
        </a:p>
      </dgm:t>
    </dgm:pt>
    <dgm:pt modelId="{8771351A-FEE6-4BC5-A0B2-521BBB11A88B}">
      <dgm:prSet custT="1"/>
      <dgm:spPr>
        <a:xfrm>
          <a:off x="0" y="3288232"/>
          <a:ext cx="9872871" cy="361968"/>
        </a:xfrm>
        <a:solidFill>
          <a:srgbClr val="C00000"/>
        </a:solidFill>
      </dgm:spPr>
      <dgm:t>
        <a:bodyPr/>
        <a:lstStyle/>
        <a:p>
          <a:pPr rtl="0"/>
          <a:r>
            <a:rPr lang="tr-TR" sz="1600" b="1" dirty="0">
              <a:effectLst/>
              <a:latin typeface="Arial" panose="020B0604020202020204" pitchFamily="34" charset="0"/>
              <a:ea typeface="+mn-ea"/>
              <a:cs typeface="Arial" panose="020B0604020202020204" pitchFamily="34" charset="0"/>
            </a:rPr>
            <a:t>Servis</a:t>
          </a:r>
          <a:r>
            <a:rPr lang="tr-TR" sz="1600" b="1" baseline="0" dirty="0">
              <a:effectLst/>
              <a:latin typeface="Arial" panose="020B0604020202020204" pitchFamily="34" charset="0"/>
              <a:ea typeface="+mn-ea"/>
              <a:cs typeface="Arial" panose="020B0604020202020204" pitchFamily="34" charset="0"/>
            </a:rPr>
            <a:t> tasarımı</a:t>
          </a:r>
          <a:endParaRPr lang="tr-TR" sz="1600" b="1" dirty="0">
            <a:effectLst/>
            <a:latin typeface="Arial" panose="020B0604020202020204" pitchFamily="34" charset="0"/>
            <a:ea typeface="+mn-ea"/>
            <a:cs typeface="Arial" panose="020B0604020202020204" pitchFamily="34" charset="0"/>
          </a:endParaRPr>
        </a:p>
      </dgm:t>
    </dgm:pt>
    <dgm:pt modelId="{70D00A9F-ED13-452D-B088-1B74B6AB864B}" type="parTrans" cxnId="{3FCD7F4B-5AE6-4469-A6E9-FBF8C021541A}">
      <dgm:prSet/>
      <dgm:spPr/>
      <dgm:t>
        <a:bodyPr/>
        <a:lstStyle/>
        <a:p>
          <a:endParaRPr lang="tr-TR"/>
        </a:p>
      </dgm:t>
    </dgm:pt>
    <dgm:pt modelId="{5A99F86C-A5C0-4BD8-89D1-FA8CD0A68FC5}" type="sibTrans" cxnId="{3FCD7F4B-5AE6-4469-A6E9-FBF8C021541A}">
      <dgm:prSet/>
      <dgm:spPr/>
      <dgm:t>
        <a:bodyPr/>
        <a:lstStyle/>
        <a:p>
          <a:endParaRPr lang="tr-TR"/>
        </a:p>
      </dgm:t>
    </dgm:pt>
    <dgm:pt modelId="{53BA6AFA-83E2-4AFC-B99D-95529105535C}">
      <dgm:prSet/>
      <dgm:spPr/>
      <dgm:t>
        <a:bodyPr/>
        <a:lstStyle/>
        <a:p>
          <a:r>
            <a:rPr lang="tr-TR">
              <a:solidFill>
                <a:schemeClr val="tx1"/>
              </a:solidFill>
              <a:latin typeface="Arial" panose="020B0604020202020204" pitchFamily="34" charset="0"/>
              <a:cs typeface="Arial" panose="020B0604020202020204" pitchFamily="34" charset="0"/>
            </a:rPr>
            <a:t>Kazanın geçirilme yeri, fonksiyonellik, düşme ve kırığa neden olan durumlar, bilinç, komorbid hastalıklar, polifarmasi</a:t>
          </a:r>
          <a:endParaRPr lang="tr-TR" dirty="0">
            <a:solidFill>
              <a:schemeClr val="tx1"/>
            </a:solidFill>
            <a:latin typeface="Arial" panose="020B0604020202020204" pitchFamily="34" charset="0"/>
            <a:cs typeface="Arial" panose="020B0604020202020204" pitchFamily="34" charset="0"/>
          </a:endParaRPr>
        </a:p>
      </dgm:t>
    </dgm:pt>
    <dgm:pt modelId="{F38719A0-B4DD-403F-9CEC-29D66ADC6E42}" type="parTrans" cxnId="{ACAE50B1-B732-4EC4-8054-7BF139FE0147}">
      <dgm:prSet/>
      <dgm:spPr/>
      <dgm:t>
        <a:bodyPr/>
        <a:lstStyle/>
        <a:p>
          <a:endParaRPr lang="tr-TR"/>
        </a:p>
      </dgm:t>
    </dgm:pt>
    <dgm:pt modelId="{FB22E266-EE6F-4A25-9A55-5887CDC426C1}" type="sibTrans" cxnId="{ACAE50B1-B732-4EC4-8054-7BF139FE0147}">
      <dgm:prSet/>
      <dgm:spPr/>
      <dgm:t>
        <a:bodyPr/>
        <a:lstStyle/>
        <a:p>
          <a:endParaRPr lang="tr-TR"/>
        </a:p>
      </dgm:t>
    </dgm:pt>
    <dgm:pt modelId="{D0BBFF48-8ED1-49B9-AE6C-15295CFF7FDA}">
      <dgm:prSet/>
      <dgm:spPr/>
      <dgm:t>
        <a:bodyPr/>
        <a:lstStyle/>
        <a:p>
          <a:r>
            <a:rPr lang="tr-TR" b="0" strike="noStrike" dirty="0" err="1">
              <a:effectLst/>
              <a:latin typeface="Arial" panose="020B0604020202020204" pitchFamily="34" charset="0"/>
              <a:ea typeface="+mn-ea"/>
              <a:cs typeface="Arial" panose="020B0604020202020204" pitchFamily="34" charset="0"/>
            </a:rPr>
            <a:t>Hemogram</a:t>
          </a:r>
          <a:r>
            <a:rPr lang="tr-TR" b="0" strike="noStrike" dirty="0">
              <a:effectLst/>
              <a:latin typeface="Arial" panose="020B0604020202020204" pitchFamily="34" charset="0"/>
              <a:ea typeface="+mn-ea"/>
              <a:cs typeface="Arial" panose="020B0604020202020204" pitchFamily="34" charset="0"/>
            </a:rPr>
            <a:t>, CRP, ESR, BUN, </a:t>
          </a:r>
          <a:r>
            <a:rPr lang="tr-TR" b="0" strike="noStrike" dirty="0" err="1">
              <a:effectLst/>
              <a:latin typeface="Arial" panose="020B0604020202020204" pitchFamily="34" charset="0"/>
              <a:ea typeface="+mn-ea"/>
              <a:cs typeface="Arial" panose="020B0604020202020204" pitchFamily="34" charset="0"/>
            </a:rPr>
            <a:t>Kreatinin</a:t>
          </a:r>
          <a:r>
            <a:rPr lang="tr-TR" b="0" strike="noStrike" dirty="0">
              <a:effectLst/>
              <a:latin typeface="Arial" panose="020B0604020202020204" pitchFamily="34" charset="0"/>
              <a:ea typeface="+mn-ea"/>
              <a:cs typeface="Arial" panose="020B0604020202020204" pitchFamily="34" charset="0"/>
            </a:rPr>
            <a:t>, ALT, AST, ALP, GGT, TSH, </a:t>
          </a:r>
          <a:r>
            <a:rPr lang="tr-TR" b="0" strike="noStrike" dirty="0" err="1">
              <a:effectLst/>
              <a:latin typeface="Arial" panose="020B0604020202020204" pitchFamily="34" charset="0"/>
              <a:ea typeface="+mn-ea"/>
              <a:cs typeface="Arial" panose="020B0604020202020204" pitchFamily="34" charset="0"/>
            </a:rPr>
            <a:t>Na</a:t>
          </a:r>
          <a:r>
            <a:rPr lang="tr-TR" b="0" strike="noStrike" dirty="0">
              <a:effectLst/>
              <a:latin typeface="Arial" panose="020B0604020202020204" pitchFamily="34" charset="0"/>
              <a:ea typeface="+mn-ea"/>
              <a:cs typeface="Arial" panose="020B0604020202020204" pitchFamily="34" charset="0"/>
            </a:rPr>
            <a:t>, K, </a:t>
          </a:r>
          <a:r>
            <a:rPr lang="tr-TR" b="0" strike="noStrike" dirty="0" err="1">
              <a:effectLst/>
              <a:latin typeface="Arial" panose="020B0604020202020204" pitchFamily="34" charset="0"/>
              <a:ea typeface="+mn-ea"/>
              <a:cs typeface="Arial" panose="020B0604020202020204" pitchFamily="34" charset="0"/>
            </a:rPr>
            <a:t>Ca</a:t>
          </a:r>
          <a:r>
            <a:rPr lang="tr-TR" b="0" strike="noStrike" dirty="0">
              <a:effectLst/>
              <a:latin typeface="Arial" panose="020B0604020202020204" pitchFamily="34" charset="0"/>
              <a:ea typeface="+mn-ea"/>
              <a:cs typeface="Arial" panose="020B0604020202020204" pitchFamily="34" charset="0"/>
            </a:rPr>
            <a:t>, P, Albümin, 25 (OH) D vitamini, B12, </a:t>
          </a:r>
          <a:r>
            <a:rPr lang="tr-TR" b="0" strike="noStrike" dirty="0" err="1">
              <a:effectLst/>
              <a:latin typeface="Arial" panose="020B0604020202020204" pitchFamily="34" charset="0"/>
              <a:ea typeface="+mn-ea"/>
              <a:cs typeface="Arial" panose="020B0604020202020204" pitchFamily="34" charset="0"/>
            </a:rPr>
            <a:t>Folik</a:t>
          </a:r>
          <a:r>
            <a:rPr lang="tr-TR" b="0" strike="noStrike" dirty="0">
              <a:effectLst/>
              <a:latin typeface="Arial" panose="020B0604020202020204" pitchFamily="34" charset="0"/>
              <a:ea typeface="+mn-ea"/>
              <a:cs typeface="Arial" panose="020B0604020202020204" pitchFamily="34" charset="0"/>
            </a:rPr>
            <a:t> asit</a:t>
          </a:r>
          <a:endParaRPr lang="tr-TR" b="0" dirty="0"/>
        </a:p>
      </dgm:t>
    </dgm:pt>
    <dgm:pt modelId="{E19E8A34-F8DA-4FB0-97AD-973907E7F983}" type="parTrans" cxnId="{936130C7-DAAA-4010-B100-F8D3F354454C}">
      <dgm:prSet/>
      <dgm:spPr/>
      <dgm:t>
        <a:bodyPr/>
        <a:lstStyle/>
        <a:p>
          <a:endParaRPr lang="tr-TR"/>
        </a:p>
      </dgm:t>
    </dgm:pt>
    <dgm:pt modelId="{BD11DD77-8E15-4BAB-B4E8-85AA07033178}" type="sibTrans" cxnId="{936130C7-DAAA-4010-B100-F8D3F354454C}">
      <dgm:prSet/>
      <dgm:spPr/>
      <dgm:t>
        <a:bodyPr/>
        <a:lstStyle/>
        <a:p>
          <a:endParaRPr lang="tr-TR"/>
        </a:p>
      </dgm:t>
    </dgm:pt>
    <dgm:pt modelId="{76CD2089-27C1-47CA-A2D8-95E7EBF2325D}">
      <dgm:prSet/>
      <dgm:spPr/>
      <dgm:t>
        <a:bodyPr/>
        <a:lstStyle/>
        <a:p>
          <a:pPr rtl="0"/>
          <a:r>
            <a:rPr lang="tr-TR" b="0">
              <a:solidFill>
                <a:schemeClr val="tx1"/>
              </a:solidFill>
              <a:effectLst/>
              <a:latin typeface="Arial" panose="020B0604020202020204" pitchFamily="34" charset="0"/>
              <a:ea typeface="+mn-ea"/>
              <a:cs typeface="Arial" panose="020B0604020202020204" pitchFamily="34" charset="0"/>
              <a:sym typeface="Wingdings" pitchFamily="2" charset="2"/>
            </a:rPr>
            <a:t>S</a:t>
          </a:r>
          <a:r>
            <a:rPr lang="tr-TR" b="0">
              <a:solidFill>
                <a:schemeClr val="tx1"/>
              </a:solidFill>
              <a:effectLst/>
              <a:latin typeface="Arial" panose="020B0604020202020204" pitchFamily="34" charset="0"/>
              <a:ea typeface="+mn-ea"/>
              <a:cs typeface="Arial" panose="020B0604020202020204" pitchFamily="34" charset="0"/>
            </a:rPr>
            <a:t>pot idrar tetkiki ve infeksiyon (+) </a:t>
          </a:r>
          <a:r>
            <a:rPr lang="tr-TR" b="0">
              <a:solidFill>
                <a:schemeClr val="tx1"/>
              </a:solidFill>
              <a:effectLst/>
              <a:latin typeface="Arial" panose="020B0604020202020204" pitchFamily="34" charset="0"/>
              <a:ea typeface="+mn-ea"/>
              <a:cs typeface="Arial" panose="020B0604020202020204" pitchFamily="34" charset="0"/>
              <a:sym typeface="Wingdings" pitchFamily="2" charset="2"/>
            </a:rPr>
            <a:t></a:t>
          </a:r>
          <a:r>
            <a:rPr lang="tr-TR" b="0">
              <a:solidFill>
                <a:schemeClr val="tx1"/>
              </a:solidFill>
              <a:effectLst/>
              <a:latin typeface="Arial" panose="020B0604020202020204" pitchFamily="34" charset="0"/>
              <a:ea typeface="+mn-ea"/>
              <a:cs typeface="Arial" panose="020B0604020202020204" pitchFamily="34" charset="0"/>
            </a:rPr>
            <a:t> İdrar kültürü </a:t>
          </a:r>
          <a:endParaRPr lang="tr-TR" b="0" dirty="0">
            <a:solidFill>
              <a:schemeClr val="tx1"/>
            </a:solidFill>
          </a:endParaRPr>
        </a:p>
      </dgm:t>
    </dgm:pt>
    <dgm:pt modelId="{ABE3BB50-9751-4DF6-B30C-57734AFD777A}" type="parTrans" cxnId="{5B506A27-9D50-4170-B932-BEC5B54F8CDD}">
      <dgm:prSet/>
      <dgm:spPr/>
      <dgm:t>
        <a:bodyPr/>
        <a:lstStyle/>
        <a:p>
          <a:endParaRPr lang="tr-TR"/>
        </a:p>
      </dgm:t>
    </dgm:pt>
    <dgm:pt modelId="{0430D36A-E440-4961-806F-D346AD8C2264}" type="sibTrans" cxnId="{5B506A27-9D50-4170-B932-BEC5B54F8CDD}">
      <dgm:prSet/>
      <dgm:spPr/>
      <dgm:t>
        <a:bodyPr/>
        <a:lstStyle/>
        <a:p>
          <a:endParaRPr lang="tr-TR"/>
        </a:p>
      </dgm:t>
    </dgm:pt>
    <dgm:pt modelId="{A03FBD38-022B-46C2-A5BD-CDCFD31076F9}">
      <dgm:prSet/>
      <dgm:spPr/>
      <dgm:t>
        <a:bodyPr/>
        <a:lstStyle/>
        <a:p>
          <a:r>
            <a:rPr lang="tr-TR">
              <a:solidFill>
                <a:schemeClr val="tx1"/>
              </a:solidFill>
              <a:latin typeface="Arial" panose="020B0604020202020204" pitchFamily="34" charset="0"/>
              <a:cs typeface="Arial" panose="020B0604020202020204" pitchFamily="34" charset="0"/>
            </a:rPr>
            <a:t>Şüpheli </a:t>
          </a:r>
          <a:r>
            <a:rPr lang="tr-TR" b="0" i="0">
              <a:solidFill>
                <a:schemeClr val="tx1"/>
              </a:solidFill>
              <a:latin typeface="Arial" panose="020B0604020202020204" pitchFamily="34" charset="0"/>
              <a:cs typeface="Arial" panose="020B0604020202020204" pitchFamily="34" charset="0"/>
            </a:rPr>
            <a:t>bölgeler için radyolojik görüntüleme </a:t>
          </a:r>
          <a:endParaRPr lang="tr-TR" b="0" i="0" dirty="0">
            <a:solidFill>
              <a:schemeClr val="tx1"/>
            </a:solidFill>
            <a:latin typeface="Arial" panose="020B0604020202020204" pitchFamily="34" charset="0"/>
            <a:cs typeface="Arial" panose="020B0604020202020204" pitchFamily="34" charset="0"/>
          </a:endParaRPr>
        </a:p>
      </dgm:t>
    </dgm:pt>
    <dgm:pt modelId="{250F07FA-209D-4AD5-A1B6-FC825F21AC78}" type="parTrans" cxnId="{CF4417BE-F31C-444E-A3F8-C73147E78BF5}">
      <dgm:prSet/>
      <dgm:spPr/>
      <dgm:t>
        <a:bodyPr/>
        <a:lstStyle/>
        <a:p>
          <a:endParaRPr lang="tr-TR"/>
        </a:p>
      </dgm:t>
    </dgm:pt>
    <dgm:pt modelId="{B9CA2F92-5AF0-42B9-AB4F-2A34E6F86ED3}" type="sibTrans" cxnId="{CF4417BE-F31C-444E-A3F8-C73147E78BF5}">
      <dgm:prSet/>
      <dgm:spPr/>
      <dgm:t>
        <a:bodyPr/>
        <a:lstStyle/>
        <a:p>
          <a:endParaRPr lang="tr-TR"/>
        </a:p>
      </dgm:t>
    </dgm:pt>
    <dgm:pt modelId="{E3E2029D-CFE8-4BD2-BB4C-CED2E1D36402}">
      <dgm:prSet/>
      <dgm:spPr/>
      <dgm:t>
        <a:bodyPr/>
        <a:lstStyle/>
        <a:p>
          <a:r>
            <a:rPr lang="tr-TR" b="0">
              <a:solidFill>
                <a:schemeClr val="tx1"/>
              </a:solidFill>
              <a:latin typeface="Arial" panose="020B0604020202020204" pitchFamily="34" charset="0"/>
              <a:cs typeface="Arial" panose="020B0604020202020204" pitchFamily="34" charset="0"/>
            </a:rPr>
            <a:t>Mobilizasyonu teşvik edecek, delirium ve düşmeleri önleyecek şekilde </a:t>
          </a:r>
          <a:endParaRPr lang="tr-TR" b="0" dirty="0">
            <a:solidFill>
              <a:schemeClr val="tx1"/>
            </a:solidFill>
            <a:latin typeface="Arial" panose="020B0604020202020204" pitchFamily="34" charset="0"/>
            <a:cs typeface="Arial" panose="020B0604020202020204" pitchFamily="34" charset="0"/>
          </a:endParaRPr>
        </a:p>
      </dgm:t>
    </dgm:pt>
    <dgm:pt modelId="{BD2DFE03-033D-4B79-8396-1DB5CF1A5753}" type="parTrans" cxnId="{87EF4D25-C61F-4706-8A5B-5606E5E8C5DC}">
      <dgm:prSet/>
      <dgm:spPr/>
      <dgm:t>
        <a:bodyPr/>
        <a:lstStyle/>
        <a:p>
          <a:endParaRPr lang="tr-TR"/>
        </a:p>
      </dgm:t>
    </dgm:pt>
    <dgm:pt modelId="{C771795A-3362-40FC-BF35-FB20FB8FD052}" type="sibTrans" cxnId="{87EF4D25-C61F-4706-8A5B-5606E5E8C5DC}">
      <dgm:prSet/>
      <dgm:spPr/>
      <dgm:t>
        <a:bodyPr/>
        <a:lstStyle/>
        <a:p>
          <a:endParaRPr lang="tr-TR"/>
        </a:p>
      </dgm:t>
    </dgm:pt>
    <dgm:pt modelId="{2024A0B4-8959-4AF4-A14F-D781014A5A47}">
      <dgm:prSet/>
      <dgm:spPr/>
      <dgm:t>
        <a:bodyPr/>
        <a:lstStyle/>
        <a:p>
          <a:r>
            <a:rPr lang="tr-TR" b="0" strike="noStrike" dirty="0">
              <a:effectLst/>
              <a:latin typeface="Arial" panose="020B0604020202020204" pitchFamily="34" charset="0"/>
              <a:ea typeface="+mn-ea"/>
              <a:cs typeface="Arial" panose="020B0604020202020204" pitchFamily="34" charset="0"/>
            </a:rPr>
            <a:t>HbA1C*, </a:t>
          </a:r>
          <a:r>
            <a:rPr lang="tr-TR" b="0" strike="noStrike" dirty="0" err="1">
              <a:effectLst/>
              <a:latin typeface="Arial" panose="020B0604020202020204" pitchFamily="34" charset="0"/>
              <a:ea typeface="+mn-ea"/>
              <a:cs typeface="Arial" panose="020B0604020202020204" pitchFamily="34" charset="0"/>
            </a:rPr>
            <a:t>Troponin</a:t>
          </a:r>
          <a:r>
            <a:rPr lang="tr-TR" b="0" strike="noStrike" dirty="0">
              <a:effectLst/>
              <a:latin typeface="Arial" panose="020B0604020202020204" pitchFamily="34" charset="0"/>
              <a:ea typeface="+mn-ea"/>
              <a:cs typeface="Arial" panose="020B0604020202020204" pitchFamily="34" charset="0"/>
            </a:rPr>
            <a:t>*, INR*</a:t>
          </a:r>
          <a:endParaRPr lang="tr-TR" b="0" dirty="0"/>
        </a:p>
      </dgm:t>
    </dgm:pt>
    <dgm:pt modelId="{A9D98457-BB5A-4E1F-A954-17F0E8ABD5D8}" type="parTrans" cxnId="{CF7B33DF-CF0B-47C2-8045-C3E9B9F29367}">
      <dgm:prSet/>
      <dgm:spPr/>
      <dgm:t>
        <a:bodyPr/>
        <a:lstStyle/>
        <a:p>
          <a:endParaRPr lang="tr-TR"/>
        </a:p>
      </dgm:t>
    </dgm:pt>
    <dgm:pt modelId="{5E883782-CC08-4BEC-AEEC-B4404305CDCA}" type="sibTrans" cxnId="{CF7B33DF-CF0B-47C2-8045-C3E9B9F29367}">
      <dgm:prSet/>
      <dgm:spPr/>
      <dgm:t>
        <a:bodyPr/>
        <a:lstStyle/>
        <a:p>
          <a:endParaRPr lang="tr-TR"/>
        </a:p>
      </dgm:t>
    </dgm:pt>
    <dgm:pt modelId="{FA9D6501-9F2C-4009-A6E6-DF20E7001ABB}" type="pres">
      <dgm:prSet presAssocID="{191AD077-5A9B-4D95-917F-6E8B6E3820DB}" presName="linear" presStyleCnt="0">
        <dgm:presLayoutVars>
          <dgm:dir/>
          <dgm:animLvl val="lvl"/>
          <dgm:resizeHandles val="exact"/>
        </dgm:presLayoutVars>
      </dgm:prSet>
      <dgm:spPr/>
    </dgm:pt>
    <dgm:pt modelId="{C102E1CE-5A87-452C-84BB-A1BDF69A3823}" type="pres">
      <dgm:prSet presAssocID="{A00749D0-2BA3-4529-8AC2-8F9F6F7EA486}" presName="parentLin" presStyleCnt="0"/>
      <dgm:spPr/>
    </dgm:pt>
    <dgm:pt modelId="{B8FAC5EF-E384-44B0-949C-FE1C35B0AF3F}" type="pres">
      <dgm:prSet presAssocID="{A00749D0-2BA3-4529-8AC2-8F9F6F7EA486}" presName="parentLeftMargin" presStyleLbl="node1" presStyleIdx="0" presStyleCnt="3"/>
      <dgm:spPr/>
    </dgm:pt>
    <dgm:pt modelId="{651C269C-03BC-40B9-B419-65136C70668F}" type="pres">
      <dgm:prSet presAssocID="{A00749D0-2BA3-4529-8AC2-8F9F6F7EA486}" presName="parentText" presStyleLbl="node1" presStyleIdx="0" presStyleCnt="3">
        <dgm:presLayoutVars>
          <dgm:chMax val="0"/>
          <dgm:bulletEnabled val="1"/>
        </dgm:presLayoutVars>
      </dgm:prSet>
      <dgm:spPr/>
    </dgm:pt>
    <dgm:pt modelId="{E9885316-64D1-4AFB-B93E-3204F632D4FC}" type="pres">
      <dgm:prSet presAssocID="{A00749D0-2BA3-4529-8AC2-8F9F6F7EA486}" presName="negativeSpace" presStyleCnt="0"/>
      <dgm:spPr/>
    </dgm:pt>
    <dgm:pt modelId="{FA5DFDFC-484E-40E0-BBBA-FDB9C3E4E43C}" type="pres">
      <dgm:prSet presAssocID="{A00749D0-2BA3-4529-8AC2-8F9F6F7EA486}" presName="childText" presStyleLbl="conFgAcc1" presStyleIdx="0" presStyleCnt="3">
        <dgm:presLayoutVars>
          <dgm:bulletEnabled val="1"/>
        </dgm:presLayoutVars>
      </dgm:prSet>
      <dgm:spPr/>
    </dgm:pt>
    <dgm:pt modelId="{784F7FA2-7377-42C6-BE21-04A49A234D2C}" type="pres">
      <dgm:prSet presAssocID="{757EA3E8-AF9E-41C4-81EB-00618421F64E}" presName="spaceBetweenRectangles" presStyleCnt="0"/>
      <dgm:spPr/>
    </dgm:pt>
    <dgm:pt modelId="{33FCA2D3-66C9-4384-85D7-B937DEC15FC9}" type="pres">
      <dgm:prSet presAssocID="{AEF2EFD0-5F59-48E6-83D7-8C4C3A2DE74D}" presName="parentLin" presStyleCnt="0"/>
      <dgm:spPr/>
    </dgm:pt>
    <dgm:pt modelId="{F9EBD4E8-9A97-4BDC-B7AE-96B28F7852E0}" type="pres">
      <dgm:prSet presAssocID="{AEF2EFD0-5F59-48E6-83D7-8C4C3A2DE74D}" presName="parentLeftMargin" presStyleLbl="node1" presStyleIdx="0" presStyleCnt="3"/>
      <dgm:spPr/>
    </dgm:pt>
    <dgm:pt modelId="{89310E16-921F-4765-8320-04478AB34953}" type="pres">
      <dgm:prSet presAssocID="{AEF2EFD0-5F59-48E6-83D7-8C4C3A2DE74D}" presName="parentText" presStyleLbl="node1" presStyleIdx="1" presStyleCnt="3">
        <dgm:presLayoutVars>
          <dgm:chMax val="0"/>
          <dgm:bulletEnabled val="1"/>
        </dgm:presLayoutVars>
      </dgm:prSet>
      <dgm:spPr/>
    </dgm:pt>
    <dgm:pt modelId="{BC96ED9F-7533-4539-92F3-F7AA76050EEB}" type="pres">
      <dgm:prSet presAssocID="{AEF2EFD0-5F59-48E6-83D7-8C4C3A2DE74D}" presName="negativeSpace" presStyleCnt="0"/>
      <dgm:spPr/>
    </dgm:pt>
    <dgm:pt modelId="{153E1C22-90B5-4C2F-A504-9FCD99CB70B8}" type="pres">
      <dgm:prSet presAssocID="{AEF2EFD0-5F59-48E6-83D7-8C4C3A2DE74D}" presName="childText" presStyleLbl="conFgAcc1" presStyleIdx="1" presStyleCnt="3">
        <dgm:presLayoutVars>
          <dgm:bulletEnabled val="1"/>
        </dgm:presLayoutVars>
      </dgm:prSet>
      <dgm:spPr/>
    </dgm:pt>
    <dgm:pt modelId="{D7BAC0FE-0947-43CF-8874-F9B80350F81B}" type="pres">
      <dgm:prSet presAssocID="{71920B2F-5EA6-4E3F-8381-79A468BD8D47}" presName="spaceBetweenRectangles" presStyleCnt="0"/>
      <dgm:spPr/>
    </dgm:pt>
    <dgm:pt modelId="{1C11113B-6D25-4A64-A616-77A746B2109F}" type="pres">
      <dgm:prSet presAssocID="{8771351A-FEE6-4BC5-A0B2-521BBB11A88B}" presName="parentLin" presStyleCnt="0"/>
      <dgm:spPr/>
    </dgm:pt>
    <dgm:pt modelId="{9C0DED61-8D5A-44DE-8330-E5EEB3F29EEB}" type="pres">
      <dgm:prSet presAssocID="{8771351A-FEE6-4BC5-A0B2-521BBB11A88B}" presName="parentLeftMargin" presStyleLbl="node1" presStyleIdx="1" presStyleCnt="3"/>
      <dgm:spPr/>
    </dgm:pt>
    <dgm:pt modelId="{FA300DA2-131E-4C61-B0A1-060C5EB50DD7}" type="pres">
      <dgm:prSet presAssocID="{8771351A-FEE6-4BC5-A0B2-521BBB11A88B}" presName="parentText" presStyleLbl="node1" presStyleIdx="2" presStyleCnt="3">
        <dgm:presLayoutVars>
          <dgm:chMax val="0"/>
          <dgm:bulletEnabled val="1"/>
        </dgm:presLayoutVars>
      </dgm:prSet>
      <dgm:spPr/>
    </dgm:pt>
    <dgm:pt modelId="{40197C4D-EF96-4C5F-BC74-03D87C2014BD}" type="pres">
      <dgm:prSet presAssocID="{8771351A-FEE6-4BC5-A0B2-521BBB11A88B}" presName="negativeSpace" presStyleCnt="0"/>
      <dgm:spPr/>
    </dgm:pt>
    <dgm:pt modelId="{4F9EF047-8117-46D0-9B5F-FFC97E4741EF}" type="pres">
      <dgm:prSet presAssocID="{8771351A-FEE6-4BC5-A0B2-521BBB11A88B}" presName="childText" presStyleLbl="conFgAcc1" presStyleIdx="2" presStyleCnt="3">
        <dgm:presLayoutVars>
          <dgm:bulletEnabled val="1"/>
        </dgm:presLayoutVars>
      </dgm:prSet>
      <dgm:spPr/>
    </dgm:pt>
  </dgm:ptLst>
  <dgm:cxnLst>
    <dgm:cxn modelId="{4441940A-53F9-4223-A171-1C9B000E7411}" srcId="{191AD077-5A9B-4D95-917F-6E8B6E3820DB}" destId="{AEF2EFD0-5F59-48E6-83D7-8C4C3A2DE74D}" srcOrd="1" destOrd="0" parTransId="{B3599FF8-2140-4C38-B5BD-8245790BA037}" sibTransId="{71920B2F-5EA6-4E3F-8381-79A468BD8D47}"/>
    <dgm:cxn modelId="{57C9AB1B-50F2-4352-A484-AEC6FA966EA7}" type="presOf" srcId="{AEF2EFD0-5F59-48E6-83D7-8C4C3A2DE74D}" destId="{89310E16-921F-4765-8320-04478AB34953}" srcOrd="1" destOrd="0" presId="urn:microsoft.com/office/officeart/2005/8/layout/list1"/>
    <dgm:cxn modelId="{87EF4D25-C61F-4706-8A5B-5606E5E8C5DC}" srcId="{8771351A-FEE6-4BC5-A0B2-521BBB11A88B}" destId="{E3E2029D-CFE8-4BD2-BB4C-CED2E1D36402}" srcOrd="0" destOrd="0" parTransId="{BD2DFE03-033D-4B79-8396-1DB5CF1A5753}" sibTransId="{C771795A-3362-40FC-BF35-FB20FB8FD052}"/>
    <dgm:cxn modelId="{5B506A27-9D50-4170-B932-BEC5B54F8CDD}" srcId="{AEF2EFD0-5F59-48E6-83D7-8C4C3A2DE74D}" destId="{76CD2089-27C1-47CA-A2D8-95E7EBF2325D}" srcOrd="2" destOrd="0" parTransId="{ABE3BB50-9751-4DF6-B30C-57734AFD777A}" sibTransId="{0430D36A-E440-4961-806F-D346AD8C2264}"/>
    <dgm:cxn modelId="{3020F82D-9755-4C34-8E25-1B314CCFE236}" srcId="{191AD077-5A9B-4D95-917F-6E8B6E3820DB}" destId="{A00749D0-2BA3-4529-8AC2-8F9F6F7EA486}" srcOrd="0" destOrd="0" parTransId="{40CD63B4-7FCF-43C4-883D-953840F3EF43}" sibTransId="{757EA3E8-AF9E-41C4-81EB-00618421F64E}"/>
    <dgm:cxn modelId="{C4A63F43-D63B-4213-905D-7CD38ED8653D}" type="presOf" srcId="{76CD2089-27C1-47CA-A2D8-95E7EBF2325D}" destId="{153E1C22-90B5-4C2F-A504-9FCD99CB70B8}" srcOrd="0" destOrd="2" presId="urn:microsoft.com/office/officeart/2005/8/layout/list1"/>
    <dgm:cxn modelId="{0CC46D67-B0E6-4509-8895-C7D3E651A5F0}" type="presOf" srcId="{AEF2EFD0-5F59-48E6-83D7-8C4C3A2DE74D}" destId="{F9EBD4E8-9A97-4BDC-B7AE-96B28F7852E0}" srcOrd="0" destOrd="0" presId="urn:microsoft.com/office/officeart/2005/8/layout/list1"/>
    <dgm:cxn modelId="{3FCD7F4B-5AE6-4469-A6E9-FBF8C021541A}" srcId="{191AD077-5A9B-4D95-917F-6E8B6E3820DB}" destId="{8771351A-FEE6-4BC5-A0B2-521BBB11A88B}" srcOrd="2" destOrd="0" parTransId="{70D00A9F-ED13-452D-B088-1B74B6AB864B}" sibTransId="{5A99F86C-A5C0-4BD8-89D1-FA8CD0A68FC5}"/>
    <dgm:cxn modelId="{DFDC1A50-F455-46DC-9BAE-B01D48452F6B}" type="presOf" srcId="{A00749D0-2BA3-4529-8AC2-8F9F6F7EA486}" destId="{B8FAC5EF-E384-44B0-949C-FE1C35B0AF3F}" srcOrd="0" destOrd="0" presId="urn:microsoft.com/office/officeart/2005/8/layout/list1"/>
    <dgm:cxn modelId="{2E1C9175-99F9-4191-B51C-67206C15C01F}" type="presOf" srcId="{A00749D0-2BA3-4529-8AC2-8F9F6F7EA486}" destId="{651C269C-03BC-40B9-B419-65136C70668F}" srcOrd="1" destOrd="0" presId="urn:microsoft.com/office/officeart/2005/8/layout/list1"/>
    <dgm:cxn modelId="{505AC284-59D1-4DF4-B019-BE571043F3AB}" type="presOf" srcId="{E3E2029D-CFE8-4BD2-BB4C-CED2E1D36402}" destId="{4F9EF047-8117-46D0-9B5F-FFC97E4741EF}" srcOrd="0" destOrd="0" presId="urn:microsoft.com/office/officeart/2005/8/layout/list1"/>
    <dgm:cxn modelId="{A988E1AA-5E5D-4AF2-92E1-AD0B69A9457B}" type="presOf" srcId="{8771351A-FEE6-4BC5-A0B2-521BBB11A88B}" destId="{FA300DA2-131E-4C61-B0A1-060C5EB50DD7}" srcOrd="1" destOrd="0" presId="urn:microsoft.com/office/officeart/2005/8/layout/list1"/>
    <dgm:cxn modelId="{ACAE50B1-B732-4EC4-8054-7BF139FE0147}" srcId="{A00749D0-2BA3-4529-8AC2-8F9F6F7EA486}" destId="{53BA6AFA-83E2-4AFC-B99D-95529105535C}" srcOrd="0" destOrd="0" parTransId="{F38719A0-B4DD-403F-9CEC-29D66ADC6E42}" sibTransId="{FB22E266-EE6F-4A25-9A55-5887CDC426C1}"/>
    <dgm:cxn modelId="{CF4417BE-F31C-444E-A3F8-C73147E78BF5}" srcId="{A00749D0-2BA3-4529-8AC2-8F9F6F7EA486}" destId="{A03FBD38-022B-46C2-A5BD-CDCFD31076F9}" srcOrd="1" destOrd="0" parTransId="{250F07FA-209D-4AD5-A1B6-FC825F21AC78}" sibTransId="{B9CA2F92-5AF0-42B9-AB4F-2A34E6F86ED3}"/>
    <dgm:cxn modelId="{B64168BF-1C62-45EA-BD91-02CA2952A00C}" type="presOf" srcId="{8771351A-FEE6-4BC5-A0B2-521BBB11A88B}" destId="{9C0DED61-8D5A-44DE-8330-E5EEB3F29EEB}" srcOrd="0" destOrd="0" presId="urn:microsoft.com/office/officeart/2005/8/layout/list1"/>
    <dgm:cxn modelId="{AAA644C2-18A2-42DD-86C3-FF35B6B1B20C}" type="presOf" srcId="{A03FBD38-022B-46C2-A5BD-CDCFD31076F9}" destId="{FA5DFDFC-484E-40E0-BBBA-FDB9C3E4E43C}" srcOrd="0" destOrd="1" presId="urn:microsoft.com/office/officeart/2005/8/layout/list1"/>
    <dgm:cxn modelId="{DB2952C5-E2A2-4ACF-A926-844AEC376E8D}" type="presOf" srcId="{D0BBFF48-8ED1-49B9-AE6C-15295CFF7FDA}" destId="{153E1C22-90B5-4C2F-A504-9FCD99CB70B8}" srcOrd="0" destOrd="0" presId="urn:microsoft.com/office/officeart/2005/8/layout/list1"/>
    <dgm:cxn modelId="{936130C7-DAAA-4010-B100-F8D3F354454C}" srcId="{AEF2EFD0-5F59-48E6-83D7-8C4C3A2DE74D}" destId="{D0BBFF48-8ED1-49B9-AE6C-15295CFF7FDA}" srcOrd="0" destOrd="0" parTransId="{E19E8A34-F8DA-4FB0-97AD-973907E7F983}" sibTransId="{BD11DD77-8E15-4BAB-B4E8-85AA07033178}"/>
    <dgm:cxn modelId="{D86BD0D6-402E-409A-AFE1-5823D468D183}" type="presOf" srcId="{2024A0B4-8959-4AF4-A14F-D781014A5A47}" destId="{153E1C22-90B5-4C2F-A504-9FCD99CB70B8}" srcOrd="0" destOrd="1" presId="urn:microsoft.com/office/officeart/2005/8/layout/list1"/>
    <dgm:cxn modelId="{CF7B33DF-CF0B-47C2-8045-C3E9B9F29367}" srcId="{AEF2EFD0-5F59-48E6-83D7-8C4C3A2DE74D}" destId="{2024A0B4-8959-4AF4-A14F-D781014A5A47}" srcOrd="1" destOrd="0" parTransId="{A9D98457-BB5A-4E1F-A954-17F0E8ABD5D8}" sibTransId="{5E883782-CC08-4BEC-AEEC-B4404305CDCA}"/>
    <dgm:cxn modelId="{368DFCF1-DF00-40D9-BA79-12D08A49CB69}" type="presOf" srcId="{53BA6AFA-83E2-4AFC-B99D-95529105535C}" destId="{FA5DFDFC-484E-40E0-BBBA-FDB9C3E4E43C}" srcOrd="0" destOrd="0" presId="urn:microsoft.com/office/officeart/2005/8/layout/list1"/>
    <dgm:cxn modelId="{CD0AC3F7-91EC-41F0-8C23-F1809A1EB8EC}" type="presOf" srcId="{191AD077-5A9B-4D95-917F-6E8B6E3820DB}" destId="{FA9D6501-9F2C-4009-A6E6-DF20E7001ABB}" srcOrd="0" destOrd="0" presId="urn:microsoft.com/office/officeart/2005/8/layout/list1"/>
    <dgm:cxn modelId="{601F08DA-50DF-4B09-AEF9-F1C1448AFABB}" type="presParOf" srcId="{FA9D6501-9F2C-4009-A6E6-DF20E7001ABB}" destId="{C102E1CE-5A87-452C-84BB-A1BDF69A3823}" srcOrd="0" destOrd="0" presId="urn:microsoft.com/office/officeart/2005/8/layout/list1"/>
    <dgm:cxn modelId="{E471E2D6-D570-413E-8FB3-1291F5423F05}" type="presParOf" srcId="{C102E1CE-5A87-452C-84BB-A1BDF69A3823}" destId="{B8FAC5EF-E384-44B0-949C-FE1C35B0AF3F}" srcOrd="0" destOrd="0" presId="urn:microsoft.com/office/officeart/2005/8/layout/list1"/>
    <dgm:cxn modelId="{B130F142-8EF3-4AC5-A9EC-B2D051B4172E}" type="presParOf" srcId="{C102E1CE-5A87-452C-84BB-A1BDF69A3823}" destId="{651C269C-03BC-40B9-B419-65136C70668F}" srcOrd="1" destOrd="0" presId="urn:microsoft.com/office/officeart/2005/8/layout/list1"/>
    <dgm:cxn modelId="{DF800097-69D1-43FF-AEF3-166993CDD369}" type="presParOf" srcId="{FA9D6501-9F2C-4009-A6E6-DF20E7001ABB}" destId="{E9885316-64D1-4AFB-B93E-3204F632D4FC}" srcOrd="1" destOrd="0" presId="urn:microsoft.com/office/officeart/2005/8/layout/list1"/>
    <dgm:cxn modelId="{49E2BA24-1973-438B-9B29-295BC9C06CFD}" type="presParOf" srcId="{FA9D6501-9F2C-4009-A6E6-DF20E7001ABB}" destId="{FA5DFDFC-484E-40E0-BBBA-FDB9C3E4E43C}" srcOrd="2" destOrd="0" presId="urn:microsoft.com/office/officeart/2005/8/layout/list1"/>
    <dgm:cxn modelId="{9EB64BB4-80E5-4300-A134-08045F18CE5D}" type="presParOf" srcId="{FA9D6501-9F2C-4009-A6E6-DF20E7001ABB}" destId="{784F7FA2-7377-42C6-BE21-04A49A234D2C}" srcOrd="3" destOrd="0" presId="urn:microsoft.com/office/officeart/2005/8/layout/list1"/>
    <dgm:cxn modelId="{3D2C7F2A-49DD-4F9C-8FC5-DE202386A3AC}" type="presParOf" srcId="{FA9D6501-9F2C-4009-A6E6-DF20E7001ABB}" destId="{33FCA2D3-66C9-4384-85D7-B937DEC15FC9}" srcOrd="4" destOrd="0" presId="urn:microsoft.com/office/officeart/2005/8/layout/list1"/>
    <dgm:cxn modelId="{F3DF0D20-60B0-4CFE-9A98-66B5AD4D459F}" type="presParOf" srcId="{33FCA2D3-66C9-4384-85D7-B937DEC15FC9}" destId="{F9EBD4E8-9A97-4BDC-B7AE-96B28F7852E0}" srcOrd="0" destOrd="0" presId="urn:microsoft.com/office/officeart/2005/8/layout/list1"/>
    <dgm:cxn modelId="{24188077-28AB-40F9-9B61-7FF50AF8E775}" type="presParOf" srcId="{33FCA2D3-66C9-4384-85D7-B937DEC15FC9}" destId="{89310E16-921F-4765-8320-04478AB34953}" srcOrd="1" destOrd="0" presId="urn:microsoft.com/office/officeart/2005/8/layout/list1"/>
    <dgm:cxn modelId="{AE740096-800C-46D2-A15D-9686E5FC6D62}" type="presParOf" srcId="{FA9D6501-9F2C-4009-A6E6-DF20E7001ABB}" destId="{BC96ED9F-7533-4539-92F3-F7AA76050EEB}" srcOrd="5" destOrd="0" presId="urn:microsoft.com/office/officeart/2005/8/layout/list1"/>
    <dgm:cxn modelId="{CFEF112B-ED7C-4794-A011-DE395A73D307}" type="presParOf" srcId="{FA9D6501-9F2C-4009-A6E6-DF20E7001ABB}" destId="{153E1C22-90B5-4C2F-A504-9FCD99CB70B8}" srcOrd="6" destOrd="0" presId="urn:microsoft.com/office/officeart/2005/8/layout/list1"/>
    <dgm:cxn modelId="{EA740154-69AB-494D-91D3-C9E113B38F0E}" type="presParOf" srcId="{FA9D6501-9F2C-4009-A6E6-DF20E7001ABB}" destId="{D7BAC0FE-0947-43CF-8874-F9B80350F81B}" srcOrd="7" destOrd="0" presId="urn:microsoft.com/office/officeart/2005/8/layout/list1"/>
    <dgm:cxn modelId="{CB183943-79AB-45DC-BB7F-5422BA8E52E8}" type="presParOf" srcId="{FA9D6501-9F2C-4009-A6E6-DF20E7001ABB}" destId="{1C11113B-6D25-4A64-A616-77A746B2109F}" srcOrd="8" destOrd="0" presId="urn:microsoft.com/office/officeart/2005/8/layout/list1"/>
    <dgm:cxn modelId="{D1E518DA-7421-483F-B777-B1F650149928}" type="presParOf" srcId="{1C11113B-6D25-4A64-A616-77A746B2109F}" destId="{9C0DED61-8D5A-44DE-8330-E5EEB3F29EEB}" srcOrd="0" destOrd="0" presId="urn:microsoft.com/office/officeart/2005/8/layout/list1"/>
    <dgm:cxn modelId="{4917950F-6B8A-4A37-99EE-EA0E0C4AED9E}" type="presParOf" srcId="{1C11113B-6D25-4A64-A616-77A746B2109F}" destId="{FA300DA2-131E-4C61-B0A1-060C5EB50DD7}" srcOrd="1" destOrd="0" presId="urn:microsoft.com/office/officeart/2005/8/layout/list1"/>
    <dgm:cxn modelId="{5237F926-D492-4964-BB83-35C4D7520E31}" type="presParOf" srcId="{FA9D6501-9F2C-4009-A6E6-DF20E7001ABB}" destId="{40197C4D-EF96-4C5F-BC74-03D87C2014BD}" srcOrd="9" destOrd="0" presId="urn:microsoft.com/office/officeart/2005/8/layout/list1"/>
    <dgm:cxn modelId="{548A86D6-97E8-4BEF-BC9D-CCDB03B4C4E9}" type="presParOf" srcId="{FA9D6501-9F2C-4009-A6E6-DF20E7001ABB}" destId="{4F9EF047-8117-46D0-9B5F-FFC97E4741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191AD077-5A9B-4D95-917F-6E8B6E3820DB}" type="doc">
      <dgm:prSet loTypeId="urn:microsoft.com/office/officeart/2005/8/layout/list1" loCatId="list" qsTypeId="urn:microsoft.com/office/officeart/2005/8/quickstyle/3d2#1" qsCatId="3D" csTypeId="urn:microsoft.com/office/officeart/2005/8/colors/accent2_2" csCatId="accent2" phldr="1"/>
      <dgm:spPr/>
      <dgm:t>
        <a:bodyPr/>
        <a:lstStyle/>
        <a:p>
          <a:endParaRPr lang="tr-TR"/>
        </a:p>
      </dgm:t>
    </dgm:pt>
    <dgm:pt modelId="{A00749D0-2BA3-4529-8AC2-8F9F6F7EA486}">
      <dgm:prSet custT="1"/>
      <dgm:spPr>
        <a:xfrm>
          <a:off x="0" y="968594"/>
          <a:ext cx="9872871" cy="361968"/>
        </a:xfrm>
        <a:solidFill>
          <a:srgbClr val="C00000"/>
        </a:solidFill>
      </dgm:spPr>
      <dgm:t>
        <a:bodyPr/>
        <a:lstStyle/>
        <a:p>
          <a:pPr rtl="0"/>
          <a:r>
            <a:rPr lang="tr-TR" sz="1600" b="1" dirty="0" err="1">
              <a:latin typeface="Arial" panose="020B0604020202020204" pitchFamily="34" charset="0"/>
              <a:cs typeface="Arial" panose="020B0604020202020204" pitchFamily="34" charset="0"/>
            </a:rPr>
            <a:t>Preop</a:t>
          </a:r>
          <a:r>
            <a:rPr lang="tr-TR" sz="1600" b="1" dirty="0">
              <a:latin typeface="Arial" panose="020B0604020202020204" pitchFamily="34" charset="0"/>
              <a:cs typeface="Arial" panose="020B0604020202020204" pitchFamily="34" charset="0"/>
            </a:rPr>
            <a:t> </a:t>
          </a:r>
          <a:r>
            <a:rPr lang="tr-TR" sz="1600" b="1" dirty="0" err="1">
              <a:latin typeface="Arial" panose="020B0604020202020204" pitchFamily="34" charset="0"/>
              <a:cs typeface="Arial" panose="020B0604020202020204" pitchFamily="34" charset="0"/>
            </a:rPr>
            <a:t>geriatrist</a:t>
          </a:r>
          <a:r>
            <a:rPr lang="tr-TR" sz="1600" b="1" dirty="0">
              <a:latin typeface="Arial" panose="020B0604020202020204" pitchFamily="34" charset="0"/>
              <a:cs typeface="Arial" panose="020B0604020202020204" pitchFamily="34" charset="0"/>
            </a:rPr>
            <a:t> değerlendirmesi </a:t>
          </a:r>
          <a:endParaRPr lang="tr-TR" sz="1600" b="1" strike="noStrike" dirty="0">
            <a:effectLst/>
            <a:latin typeface="Times New Roman" panose="02020603050405020304" pitchFamily="18" charset="0"/>
            <a:ea typeface="+mn-ea"/>
            <a:cs typeface="Times New Roman" panose="02020603050405020304" pitchFamily="18" charset="0"/>
          </a:endParaRPr>
        </a:p>
      </dgm:t>
    </dgm:pt>
    <dgm:pt modelId="{40CD63B4-7FCF-43C4-883D-953840F3EF43}" type="parTrans" cxnId="{3020F82D-9755-4C34-8E25-1B314CCFE236}">
      <dgm:prSet/>
      <dgm:spPr/>
      <dgm:t>
        <a:bodyPr/>
        <a:lstStyle/>
        <a:p>
          <a:endParaRPr lang="tr-TR"/>
        </a:p>
      </dgm:t>
    </dgm:pt>
    <dgm:pt modelId="{757EA3E8-AF9E-41C4-81EB-00618421F64E}" type="sibTrans" cxnId="{3020F82D-9755-4C34-8E25-1B314CCFE236}">
      <dgm:prSet/>
      <dgm:spPr/>
      <dgm:t>
        <a:bodyPr/>
        <a:lstStyle/>
        <a:p>
          <a:endParaRPr lang="tr-TR"/>
        </a:p>
      </dgm:t>
    </dgm:pt>
    <dgm:pt modelId="{AEF2EFD0-5F59-48E6-83D7-8C4C3A2DE74D}">
      <dgm:prSet custT="1"/>
      <dgm:spPr>
        <a:xfrm>
          <a:off x="0" y="2883063"/>
          <a:ext cx="9872871" cy="361968"/>
        </a:xfrm>
        <a:solidFill>
          <a:srgbClr val="C00000"/>
        </a:solidFill>
      </dgm:spPr>
      <dgm:t>
        <a:bodyPr/>
        <a:lstStyle/>
        <a:p>
          <a:pPr rtl="0"/>
          <a:r>
            <a:rPr lang="tr-TR" sz="1600" b="1" dirty="0">
              <a:solidFill>
                <a:schemeClr val="bg1"/>
              </a:solidFill>
              <a:latin typeface="Arial" panose="020B0604020202020204" pitchFamily="34" charset="0"/>
              <a:cs typeface="Arial" panose="020B0604020202020204" pitchFamily="34" charset="0"/>
            </a:rPr>
            <a:t>Erken cerrahi ve mobilizasyon </a:t>
          </a:r>
          <a:endParaRPr lang="tr-TR" sz="1600" dirty="0">
            <a:solidFill>
              <a:schemeClr val="bg1"/>
            </a:solidFill>
            <a:effectLst/>
            <a:latin typeface="Arial" panose="020B0604020202020204" pitchFamily="34" charset="0"/>
            <a:ea typeface="+mn-ea"/>
            <a:cs typeface="Arial" panose="020B0604020202020204" pitchFamily="34" charset="0"/>
          </a:endParaRPr>
        </a:p>
      </dgm:t>
    </dgm:pt>
    <dgm:pt modelId="{B3599FF8-2140-4C38-B5BD-8245790BA037}" type="parTrans" cxnId="{4441940A-53F9-4223-A171-1C9B000E7411}">
      <dgm:prSet/>
      <dgm:spPr/>
      <dgm:t>
        <a:bodyPr/>
        <a:lstStyle/>
        <a:p>
          <a:endParaRPr lang="tr-TR"/>
        </a:p>
      </dgm:t>
    </dgm:pt>
    <dgm:pt modelId="{71920B2F-5EA6-4E3F-8381-79A468BD8D47}" type="sibTrans" cxnId="{4441940A-53F9-4223-A171-1C9B000E7411}">
      <dgm:prSet/>
      <dgm:spPr/>
      <dgm:t>
        <a:bodyPr/>
        <a:lstStyle/>
        <a:p>
          <a:endParaRPr lang="tr-TR"/>
        </a:p>
      </dgm:t>
    </dgm:pt>
    <dgm:pt modelId="{8771351A-FEE6-4BC5-A0B2-521BBB11A88B}">
      <dgm:prSet custT="1"/>
      <dgm:spPr>
        <a:xfrm>
          <a:off x="0" y="3288232"/>
          <a:ext cx="9872871" cy="361968"/>
        </a:xfrm>
        <a:solidFill>
          <a:srgbClr val="C00000"/>
        </a:solidFill>
      </dgm:spPr>
      <dgm:t>
        <a:bodyPr/>
        <a:lstStyle/>
        <a:p>
          <a:pPr rtl="0"/>
          <a:r>
            <a:rPr lang="tr-TR" sz="1600" b="1" dirty="0">
              <a:solidFill>
                <a:schemeClr val="bg1"/>
              </a:solidFill>
              <a:latin typeface="Arial" panose="020B0604020202020204" pitchFamily="34" charset="0"/>
              <a:cs typeface="Arial" panose="020B0604020202020204" pitchFamily="34" charset="0"/>
            </a:rPr>
            <a:t>Ağrı değerlendirmesi</a:t>
          </a:r>
          <a:endParaRPr lang="tr-TR" sz="1600" b="1" dirty="0">
            <a:solidFill>
              <a:schemeClr val="bg1"/>
            </a:solidFill>
            <a:effectLst/>
            <a:latin typeface="Arial" panose="020B0604020202020204" pitchFamily="34" charset="0"/>
            <a:ea typeface="+mn-ea"/>
            <a:cs typeface="Arial" panose="020B0604020202020204" pitchFamily="34" charset="0"/>
          </a:endParaRPr>
        </a:p>
      </dgm:t>
    </dgm:pt>
    <dgm:pt modelId="{70D00A9F-ED13-452D-B088-1B74B6AB864B}" type="parTrans" cxnId="{3FCD7F4B-5AE6-4469-A6E9-FBF8C021541A}">
      <dgm:prSet/>
      <dgm:spPr/>
      <dgm:t>
        <a:bodyPr/>
        <a:lstStyle/>
        <a:p>
          <a:endParaRPr lang="tr-TR"/>
        </a:p>
      </dgm:t>
    </dgm:pt>
    <dgm:pt modelId="{5A99F86C-A5C0-4BD8-89D1-FA8CD0A68FC5}" type="sibTrans" cxnId="{3FCD7F4B-5AE6-4469-A6E9-FBF8C021541A}">
      <dgm:prSet/>
      <dgm:spPr/>
      <dgm:t>
        <a:bodyPr/>
        <a:lstStyle/>
        <a:p>
          <a:endParaRPr lang="tr-TR"/>
        </a:p>
      </dgm:t>
    </dgm:pt>
    <dgm:pt modelId="{53BA6AFA-83E2-4AFC-B99D-95529105535C}">
      <dgm:prSet/>
      <dgm:spPr/>
      <dgm:t>
        <a:bodyPr/>
        <a:lstStyle/>
        <a:p>
          <a:r>
            <a:rPr lang="tr-TR" b="0" dirty="0">
              <a:latin typeface="Arial" panose="020B0604020202020204" pitchFamily="34" charset="0"/>
              <a:cs typeface="Arial" panose="020B0604020202020204" pitchFamily="34" charset="0"/>
            </a:rPr>
            <a:t>Mümkün olamazsa operasyon ertelenmemeli!!</a:t>
          </a:r>
          <a:endParaRPr lang="tr-TR" b="0" dirty="0">
            <a:solidFill>
              <a:schemeClr val="tx1"/>
            </a:solidFill>
            <a:latin typeface="Arial" panose="020B0604020202020204" pitchFamily="34" charset="0"/>
            <a:cs typeface="Arial" panose="020B0604020202020204" pitchFamily="34" charset="0"/>
          </a:endParaRPr>
        </a:p>
      </dgm:t>
    </dgm:pt>
    <dgm:pt modelId="{F38719A0-B4DD-403F-9CEC-29D66ADC6E42}" type="parTrans" cxnId="{ACAE50B1-B732-4EC4-8054-7BF139FE0147}">
      <dgm:prSet/>
      <dgm:spPr/>
      <dgm:t>
        <a:bodyPr/>
        <a:lstStyle/>
        <a:p>
          <a:endParaRPr lang="tr-TR"/>
        </a:p>
      </dgm:t>
    </dgm:pt>
    <dgm:pt modelId="{FB22E266-EE6F-4A25-9A55-5887CDC426C1}" type="sibTrans" cxnId="{ACAE50B1-B732-4EC4-8054-7BF139FE0147}">
      <dgm:prSet/>
      <dgm:spPr/>
      <dgm:t>
        <a:bodyPr/>
        <a:lstStyle/>
        <a:p>
          <a:endParaRPr lang="tr-TR"/>
        </a:p>
      </dgm:t>
    </dgm:pt>
    <dgm:pt modelId="{D0BBFF48-8ED1-49B9-AE6C-15295CFF7FDA}">
      <dgm:prSet/>
      <dgm:spPr/>
      <dgm:t>
        <a:bodyPr/>
        <a:lstStyle/>
        <a:p>
          <a:r>
            <a:rPr lang="tr-TR" b="1" dirty="0">
              <a:solidFill>
                <a:srgbClr val="FF0000"/>
              </a:solidFill>
              <a:latin typeface="Arial" panose="020B0604020202020204" pitchFamily="34" charset="0"/>
              <a:cs typeface="Arial" panose="020B0604020202020204" pitchFamily="34" charset="0"/>
            </a:rPr>
            <a:t>Erken cerrahi (24-48 saat içinde) ve mobilizasyon mortaliteyi azaltır!!</a:t>
          </a:r>
          <a:endParaRPr lang="tr-TR" b="1" dirty="0">
            <a:solidFill>
              <a:srgbClr val="FF0000"/>
            </a:solidFill>
          </a:endParaRPr>
        </a:p>
      </dgm:t>
    </dgm:pt>
    <dgm:pt modelId="{E19E8A34-F8DA-4FB0-97AD-973907E7F983}" type="parTrans" cxnId="{936130C7-DAAA-4010-B100-F8D3F354454C}">
      <dgm:prSet/>
      <dgm:spPr/>
      <dgm:t>
        <a:bodyPr/>
        <a:lstStyle/>
        <a:p>
          <a:endParaRPr lang="tr-TR"/>
        </a:p>
      </dgm:t>
    </dgm:pt>
    <dgm:pt modelId="{BD11DD77-8E15-4BAB-B4E8-85AA07033178}" type="sibTrans" cxnId="{936130C7-DAAA-4010-B100-F8D3F354454C}">
      <dgm:prSet/>
      <dgm:spPr/>
      <dgm:t>
        <a:bodyPr/>
        <a:lstStyle/>
        <a:p>
          <a:endParaRPr lang="tr-TR"/>
        </a:p>
      </dgm:t>
    </dgm:pt>
    <dgm:pt modelId="{E3E2029D-CFE8-4BD2-BB4C-CED2E1D36402}">
      <dgm:prSet/>
      <dgm:spPr/>
      <dgm:t>
        <a:bodyPr/>
        <a:lstStyle/>
        <a:p>
          <a:r>
            <a:rPr lang="tr-TR" dirty="0">
              <a:solidFill>
                <a:schemeClr val="tx1"/>
              </a:solidFill>
              <a:latin typeface="Arial" panose="020B0604020202020204" pitchFamily="34" charset="0"/>
              <a:cs typeface="Arial" panose="020B0604020202020204" pitchFamily="34" charset="0"/>
            </a:rPr>
            <a:t>Anestezist tarafından ağrı yönetimi yapılmalı</a:t>
          </a:r>
          <a:endParaRPr lang="tr-TR" b="0" dirty="0">
            <a:solidFill>
              <a:schemeClr val="tx1"/>
            </a:solidFill>
            <a:latin typeface="Arial" panose="020B0604020202020204" pitchFamily="34" charset="0"/>
            <a:cs typeface="Arial" panose="020B0604020202020204" pitchFamily="34" charset="0"/>
          </a:endParaRPr>
        </a:p>
      </dgm:t>
    </dgm:pt>
    <dgm:pt modelId="{BD2DFE03-033D-4B79-8396-1DB5CF1A5753}" type="parTrans" cxnId="{87EF4D25-C61F-4706-8A5B-5606E5E8C5DC}">
      <dgm:prSet/>
      <dgm:spPr/>
      <dgm:t>
        <a:bodyPr/>
        <a:lstStyle/>
        <a:p>
          <a:endParaRPr lang="tr-TR"/>
        </a:p>
      </dgm:t>
    </dgm:pt>
    <dgm:pt modelId="{C771795A-3362-40FC-BF35-FB20FB8FD052}" type="sibTrans" cxnId="{87EF4D25-C61F-4706-8A5B-5606E5E8C5DC}">
      <dgm:prSet/>
      <dgm:spPr/>
      <dgm:t>
        <a:bodyPr/>
        <a:lstStyle/>
        <a:p>
          <a:endParaRPr lang="tr-TR"/>
        </a:p>
      </dgm:t>
    </dgm:pt>
    <dgm:pt modelId="{01223BA9-D01E-4325-90D2-39028D38AB25}">
      <dgm:prSet/>
      <dgm:spPr/>
      <dgm:t>
        <a:bodyPr/>
        <a:lstStyle/>
        <a:p>
          <a:r>
            <a:rPr lang="tr-TR" b="0" dirty="0">
              <a:solidFill>
                <a:prstClr val="black"/>
              </a:solidFill>
              <a:latin typeface="Arial" panose="020B0604020202020204" pitchFamily="34" charset="0"/>
              <a:cs typeface="Arial" panose="020B0604020202020204" pitchFamily="34" charset="0"/>
            </a:rPr>
            <a:t>Hedef: İstirahatte</a:t>
          </a:r>
          <a:r>
            <a:rPr lang="tr-TR" b="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tr-TR" b="0" dirty="0">
              <a:solidFill>
                <a:prstClr val="black"/>
              </a:solidFill>
              <a:latin typeface="Arial" panose="020B0604020202020204" pitchFamily="34" charset="0"/>
              <a:cs typeface="Arial" panose="020B0604020202020204" pitchFamily="34" charset="0"/>
            </a:rPr>
            <a:t> ağrısız/ hafif ağrı </a:t>
          </a:r>
          <a:endParaRPr lang="tr-TR" b="0" dirty="0">
            <a:solidFill>
              <a:schemeClr val="tx1"/>
            </a:solidFill>
            <a:latin typeface="Arial" panose="020B0604020202020204" pitchFamily="34" charset="0"/>
            <a:cs typeface="Arial" panose="020B0604020202020204" pitchFamily="34" charset="0"/>
          </a:endParaRPr>
        </a:p>
      </dgm:t>
    </dgm:pt>
    <dgm:pt modelId="{DA50109F-D38A-457D-98E0-60C51EC4BA7B}" type="parTrans" cxnId="{9463F80F-2E92-4BEA-98E9-630091C8D7DC}">
      <dgm:prSet/>
      <dgm:spPr/>
      <dgm:t>
        <a:bodyPr/>
        <a:lstStyle/>
        <a:p>
          <a:endParaRPr lang="tr-TR"/>
        </a:p>
      </dgm:t>
    </dgm:pt>
    <dgm:pt modelId="{06C927C5-63BE-4693-930A-B47EC4A28BB3}" type="sibTrans" cxnId="{9463F80F-2E92-4BEA-98E9-630091C8D7DC}">
      <dgm:prSet/>
      <dgm:spPr/>
      <dgm:t>
        <a:bodyPr/>
        <a:lstStyle/>
        <a:p>
          <a:endParaRPr lang="tr-TR"/>
        </a:p>
      </dgm:t>
    </dgm:pt>
    <dgm:pt modelId="{CE05F5BE-332D-4902-BD1E-E4A352A33D9A}">
      <dgm:prSet/>
      <dgm:spPr/>
      <dgm:t>
        <a:bodyPr/>
        <a:lstStyle/>
        <a:p>
          <a:pPr>
            <a:buNone/>
          </a:pPr>
          <a:r>
            <a:rPr lang="tr-TR" b="0" dirty="0">
              <a:solidFill>
                <a:prstClr val="black"/>
              </a:solidFill>
              <a:latin typeface="Arial" panose="020B0604020202020204" pitchFamily="34" charset="0"/>
              <a:cs typeface="Arial" panose="020B0604020202020204" pitchFamily="34" charset="0"/>
            </a:rPr>
            <a:t>		  Hareket halinde</a:t>
          </a:r>
          <a:r>
            <a:rPr lang="tr-TR" b="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tr-TR" b="0" dirty="0">
              <a:solidFill>
                <a:prstClr val="black"/>
              </a:solidFill>
              <a:latin typeface="Arial" panose="020B0604020202020204" pitchFamily="34" charset="0"/>
              <a:cs typeface="Arial" panose="020B0604020202020204" pitchFamily="34" charset="0"/>
            </a:rPr>
            <a:t> hafif/orta ağrı</a:t>
          </a:r>
        </a:p>
      </dgm:t>
    </dgm:pt>
    <dgm:pt modelId="{5A51A573-89D9-4D4B-807E-1D688FC7396A}" type="parTrans" cxnId="{B85DBDA3-C142-4826-ADD7-B8642938FF2D}">
      <dgm:prSet/>
      <dgm:spPr/>
      <dgm:t>
        <a:bodyPr/>
        <a:lstStyle/>
        <a:p>
          <a:endParaRPr lang="tr-TR"/>
        </a:p>
      </dgm:t>
    </dgm:pt>
    <dgm:pt modelId="{C25F23D3-836D-4E05-9FD9-5E169841CDB7}" type="sibTrans" cxnId="{B85DBDA3-C142-4826-ADD7-B8642938FF2D}">
      <dgm:prSet/>
      <dgm:spPr/>
      <dgm:t>
        <a:bodyPr/>
        <a:lstStyle/>
        <a:p>
          <a:endParaRPr lang="tr-TR"/>
        </a:p>
      </dgm:t>
    </dgm:pt>
    <dgm:pt modelId="{FA9D6501-9F2C-4009-A6E6-DF20E7001ABB}" type="pres">
      <dgm:prSet presAssocID="{191AD077-5A9B-4D95-917F-6E8B6E3820DB}" presName="linear" presStyleCnt="0">
        <dgm:presLayoutVars>
          <dgm:dir/>
          <dgm:animLvl val="lvl"/>
          <dgm:resizeHandles val="exact"/>
        </dgm:presLayoutVars>
      </dgm:prSet>
      <dgm:spPr/>
    </dgm:pt>
    <dgm:pt modelId="{C102E1CE-5A87-452C-84BB-A1BDF69A3823}" type="pres">
      <dgm:prSet presAssocID="{A00749D0-2BA3-4529-8AC2-8F9F6F7EA486}" presName="parentLin" presStyleCnt="0"/>
      <dgm:spPr/>
    </dgm:pt>
    <dgm:pt modelId="{B8FAC5EF-E384-44B0-949C-FE1C35B0AF3F}" type="pres">
      <dgm:prSet presAssocID="{A00749D0-2BA3-4529-8AC2-8F9F6F7EA486}" presName="parentLeftMargin" presStyleLbl="node1" presStyleIdx="0" presStyleCnt="3"/>
      <dgm:spPr/>
    </dgm:pt>
    <dgm:pt modelId="{651C269C-03BC-40B9-B419-65136C70668F}" type="pres">
      <dgm:prSet presAssocID="{A00749D0-2BA3-4529-8AC2-8F9F6F7EA486}" presName="parentText" presStyleLbl="node1" presStyleIdx="0" presStyleCnt="3">
        <dgm:presLayoutVars>
          <dgm:chMax val="0"/>
          <dgm:bulletEnabled val="1"/>
        </dgm:presLayoutVars>
      </dgm:prSet>
      <dgm:spPr/>
    </dgm:pt>
    <dgm:pt modelId="{E9885316-64D1-4AFB-B93E-3204F632D4FC}" type="pres">
      <dgm:prSet presAssocID="{A00749D0-2BA3-4529-8AC2-8F9F6F7EA486}" presName="negativeSpace" presStyleCnt="0"/>
      <dgm:spPr/>
    </dgm:pt>
    <dgm:pt modelId="{FA5DFDFC-484E-40E0-BBBA-FDB9C3E4E43C}" type="pres">
      <dgm:prSet presAssocID="{A00749D0-2BA3-4529-8AC2-8F9F6F7EA486}" presName="childText" presStyleLbl="conFgAcc1" presStyleIdx="0" presStyleCnt="3">
        <dgm:presLayoutVars>
          <dgm:bulletEnabled val="1"/>
        </dgm:presLayoutVars>
      </dgm:prSet>
      <dgm:spPr/>
    </dgm:pt>
    <dgm:pt modelId="{784F7FA2-7377-42C6-BE21-04A49A234D2C}" type="pres">
      <dgm:prSet presAssocID="{757EA3E8-AF9E-41C4-81EB-00618421F64E}" presName="spaceBetweenRectangles" presStyleCnt="0"/>
      <dgm:spPr/>
    </dgm:pt>
    <dgm:pt modelId="{33FCA2D3-66C9-4384-85D7-B937DEC15FC9}" type="pres">
      <dgm:prSet presAssocID="{AEF2EFD0-5F59-48E6-83D7-8C4C3A2DE74D}" presName="parentLin" presStyleCnt="0"/>
      <dgm:spPr/>
    </dgm:pt>
    <dgm:pt modelId="{F9EBD4E8-9A97-4BDC-B7AE-96B28F7852E0}" type="pres">
      <dgm:prSet presAssocID="{AEF2EFD0-5F59-48E6-83D7-8C4C3A2DE74D}" presName="parentLeftMargin" presStyleLbl="node1" presStyleIdx="0" presStyleCnt="3"/>
      <dgm:spPr/>
    </dgm:pt>
    <dgm:pt modelId="{89310E16-921F-4765-8320-04478AB34953}" type="pres">
      <dgm:prSet presAssocID="{AEF2EFD0-5F59-48E6-83D7-8C4C3A2DE74D}" presName="parentText" presStyleLbl="node1" presStyleIdx="1" presStyleCnt="3">
        <dgm:presLayoutVars>
          <dgm:chMax val="0"/>
          <dgm:bulletEnabled val="1"/>
        </dgm:presLayoutVars>
      </dgm:prSet>
      <dgm:spPr/>
    </dgm:pt>
    <dgm:pt modelId="{BC96ED9F-7533-4539-92F3-F7AA76050EEB}" type="pres">
      <dgm:prSet presAssocID="{AEF2EFD0-5F59-48E6-83D7-8C4C3A2DE74D}" presName="negativeSpace" presStyleCnt="0"/>
      <dgm:spPr/>
    </dgm:pt>
    <dgm:pt modelId="{153E1C22-90B5-4C2F-A504-9FCD99CB70B8}" type="pres">
      <dgm:prSet presAssocID="{AEF2EFD0-5F59-48E6-83D7-8C4C3A2DE74D}" presName="childText" presStyleLbl="conFgAcc1" presStyleIdx="1" presStyleCnt="3">
        <dgm:presLayoutVars>
          <dgm:bulletEnabled val="1"/>
        </dgm:presLayoutVars>
      </dgm:prSet>
      <dgm:spPr/>
    </dgm:pt>
    <dgm:pt modelId="{D7BAC0FE-0947-43CF-8874-F9B80350F81B}" type="pres">
      <dgm:prSet presAssocID="{71920B2F-5EA6-4E3F-8381-79A468BD8D47}" presName="spaceBetweenRectangles" presStyleCnt="0"/>
      <dgm:spPr/>
    </dgm:pt>
    <dgm:pt modelId="{1C11113B-6D25-4A64-A616-77A746B2109F}" type="pres">
      <dgm:prSet presAssocID="{8771351A-FEE6-4BC5-A0B2-521BBB11A88B}" presName="parentLin" presStyleCnt="0"/>
      <dgm:spPr/>
    </dgm:pt>
    <dgm:pt modelId="{9C0DED61-8D5A-44DE-8330-E5EEB3F29EEB}" type="pres">
      <dgm:prSet presAssocID="{8771351A-FEE6-4BC5-A0B2-521BBB11A88B}" presName="parentLeftMargin" presStyleLbl="node1" presStyleIdx="1" presStyleCnt="3"/>
      <dgm:spPr/>
    </dgm:pt>
    <dgm:pt modelId="{FA300DA2-131E-4C61-B0A1-060C5EB50DD7}" type="pres">
      <dgm:prSet presAssocID="{8771351A-FEE6-4BC5-A0B2-521BBB11A88B}" presName="parentText" presStyleLbl="node1" presStyleIdx="2" presStyleCnt="3">
        <dgm:presLayoutVars>
          <dgm:chMax val="0"/>
          <dgm:bulletEnabled val="1"/>
        </dgm:presLayoutVars>
      </dgm:prSet>
      <dgm:spPr/>
    </dgm:pt>
    <dgm:pt modelId="{40197C4D-EF96-4C5F-BC74-03D87C2014BD}" type="pres">
      <dgm:prSet presAssocID="{8771351A-FEE6-4BC5-A0B2-521BBB11A88B}" presName="negativeSpace" presStyleCnt="0"/>
      <dgm:spPr/>
    </dgm:pt>
    <dgm:pt modelId="{4F9EF047-8117-46D0-9B5F-FFC97E4741EF}" type="pres">
      <dgm:prSet presAssocID="{8771351A-FEE6-4BC5-A0B2-521BBB11A88B}" presName="childText" presStyleLbl="conFgAcc1" presStyleIdx="2" presStyleCnt="3">
        <dgm:presLayoutVars>
          <dgm:bulletEnabled val="1"/>
        </dgm:presLayoutVars>
      </dgm:prSet>
      <dgm:spPr/>
    </dgm:pt>
  </dgm:ptLst>
  <dgm:cxnLst>
    <dgm:cxn modelId="{4441940A-53F9-4223-A171-1C9B000E7411}" srcId="{191AD077-5A9B-4D95-917F-6E8B6E3820DB}" destId="{AEF2EFD0-5F59-48E6-83D7-8C4C3A2DE74D}" srcOrd="1" destOrd="0" parTransId="{B3599FF8-2140-4C38-B5BD-8245790BA037}" sibTransId="{71920B2F-5EA6-4E3F-8381-79A468BD8D47}"/>
    <dgm:cxn modelId="{9463F80F-2E92-4BEA-98E9-630091C8D7DC}" srcId="{8771351A-FEE6-4BC5-A0B2-521BBB11A88B}" destId="{01223BA9-D01E-4325-90D2-39028D38AB25}" srcOrd="1" destOrd="0" parTransId="{DA50109F-D38A-457D-98E0-60C51EC4BA7B}" sibTransId="{06C927C5-63BE-4693-930A-B47EC4A28BB3}"/>
    <dgm:cxn modelId="{102A771B-06B9-4967-BA2A-E2C61536EEEE}" type="presOf" srcId="{AEF2EFD0-5F59-48E6-83D7-8C4C3A2DE74D}" destId="{89310E16-921F-4765-8320-04478AB34953}" srcOrd="1" destOrd="0" presId="urn:microsoft.com/office/officeart/2005/8/layout/list1"/>
    <dgm:cxn modelId="{87EF4D25-C61F-4706-8A5B-5606E5E8C5DC}" srcId="{8771351A-FEE6-4BC5-A0B2-521BBB11A88B}" destId="{E3E2029D-CFE8-4BD2-BB4C-CED2E1D36402}" srcOrd="0" destOrd="0" parTransId="{BD2DFE03-033D-4B79-8396-1DB5CF1A5753}" sibTransId="{C771795A-3362-40FC-BF35-FB20FB8FD052}"/>
    <dgm:cxn modelId="{3020F82D-9755-4C34-8E25-1B314CCFE236}" srcId="{191AD077-5A9B-4D95-917F-6E8B6E3820DB}" destId="{A00749D0-2BA3-4529-8AC2-8F9F6F7EA486}" srcOrd="0" destOrd="0" parTransId="{40CD63B4-7FCF-43C4-883D-953840F3EF43}" sibTransId="{757EA3E8-AF9E-41C4-81EB-00618421F64E}"/>
    <dgm:cxn modelId="{5FD22663-73C9-4A55-9929-74B2F2EBD249}" type="presOf" srcId="{01223BA9-D01E-4325-90D2-39028D38AB25}" destId="{4F9EF047-8117-46D0-9B5F-FFC97E4741EF}" srcOrd="0" destOrd="1" presId="urn:microsoft.com/office/officeart/2005/8/layout/list1"/>
    <dgm:cxn modelId="{3FCD7F4B-5AE6-4469-A6E9-FBF8C021541A}" srcId="{191AD077-5A9B-4D95-917F-6E8B6E3820DB}" destId="{8771351A-FEE6-4BC5-A0B2-521BBB11A88B}" srcOrd="2" destOrd="0" parTransId="{70D00A9F-ED13-452D-B088-1B74B6AB864B}" sibTransId="{5A99F86C-A5C0-4BD8-89D1-FA8CD0A68FC5}"/>
    <dgm:cxn modelId="{579B0E58-BF47-4F50-9F9F-829F098B3868}" type="presOf" srcId="{D0BBFF48-8ED1-49B9-AE6C-15295CFF7FDA}" destId="{153E1C22-90B5-4C2F-A504-9FCD99CB70B8}" srcOrd="0" destOrd="0" presId="urn:microsoft.com/office/officeart/2005/8/layout/list1"/>
    <dgm:cxn modelId="{0B3F3F7D-5D2E-4DF4-BA8C-40D9227303DE}" type="presOf" srcId="{A00749D0-2BA3-4529-8AC2-8F9F6F7EA486}" destId="{651C269C-03BC-40B9-B419-65136C70668F}" srcOrd="1" destOrd="0" presId="urn:microsoft.com/office/officeart/2005/8/layout/list1"/>
    <dgm:cxn modelId="{40D7DA94-EF03-48BE-B8E7-8424DA740AF3}" type="presOf" srcId="{E3E2029D-CFE8-4BD2-BB4C-CED2E1D36402}" destId="{4F9EF047-8117-46D0-9B5F-FFC97E4741EF}" srcOrd="0" destOrd="0" presId="urn:microsoft.com/office/officeart/2005/8/layout/list1"/>
    <dgm:cxn modelId="{5A446B9B-F292-47BF-B111-53BFC11320D7}" type="presOf" srcId="{AEF2EFD0-5F59-48E6-83D7-8C4C3A2DE74D}" destId="{F9EBD4E8-9A97-4BDC-B7AE-96B28F7852E0}" srcOrd="0" destOrd="0" presId="urn:microsoft.com/office/officeart/2005/8/layout/list1"/>
    <dgm:cxn modelId="{DE79FF9E-0C76-4A54-B64B-1C6F72E4E7D9}" type="presOf" srcId="{8771351A-FEE6-4BC5-A0B2-521BBB11A88B}" destId="{FA300DA2-131E-4C61-B0A1-060C5EB50DD7}" srcOrd="1" destOrd="0" presId="urn:microsoft.com/office/officeart/2005/8/layout/list1"/>
    <dgm:cxn modelId="{B85DBDA3-C142-4826-ADD7-B8642938FF2D}" srcId="{01223BA9-D01E-4325-90D2-39028D38AB25}" destId="{CE05F5BE-332D-4902-BD1E-E4A352A33D9A}" srcOrd="0" destOrd="0" parTransId="{5A51A573-89D9-4D4B-807E-1D688FC7396A}" sibTransId="{C25F23D3-836D-4E05-9FD9-5E169841CDB7}"/>
    <dgm:cxn modelId="{1BC6A4AB-D1D8-4A73-95D1-B047594FA2F4}" type="presOf" srcId="{53BA6AFA-83E2-4AFC-B99D-95529105535C}" destId="{FA5DFDFC-484E-40E0-BBBA-FDB9C3E4E43C}" srcOrd="0" destOrd="0" presId="urn:microsoft.com/office/officeart/2005/8/layout/list1"/>
    <dgm:cxn modelId="{E35DDAAC-5939-4882-B3CA-1079B06EA6B7}" type="presOf" srcId="{8771351A-FEE6-4BC5-A0B2-521BBB11A88B}" destId="{9C0DED61-8D5A-44DE-8330-E5EEB3F29EEB}" srcOrd="0" destOrd="0" presId="urn:microsoft.com/office/officeart/2005/8/layout/list1"/>
    <dgm:cxn modelId="{ACAE50B1-B732-4EC4-8054-7BF139FE0147}" srcId="{A00749D0-2BA3-4529-8AC2-8F9F6F7EA486}" destId="{53BA6AFA-83E2-4AFC-B99D-95529105535C}" srcOrd="0" destOrd="0" parTransId="{F38719A0-B4DD-403F-9CEC-29D66ADC6E42}" sibTransId="{FB22E266-EE6F-4A25-9A55-5887CDC426C1}"/>
    <dgm:cxn modelId="{936130C7-DAAA-4010-B100-F8D3F354454C}" srcId="{AEF2EFD0-5F59-48E6-83D7-8C4C3A2DE74D}" destId="{D0BBFF48-8ED1-49B9-AE6C-15295CFF7FDA}" srcOrd="0" destOrd="0" parTransId="{E19E8A34-F8DA-4FB0-97AD-973907E7F983}" sibTransId="{BD11DD77-8E15-4BAB-B4E8-85AA07033178}"/>
    <dgm:cxn modelId="{E95BE3E0-2215-4A66-8C5E-FBBD42338CCD}" type="presOf" srcId="{CE05F5BE-332D-4902-BD1E-E4A352A33D9A}" destId="{4F9EF047-8117-46D0-9B5F-FFC97E4741EF}" srcOrd="0" destOrd="2" presId="urn:microsoft.com/office/officeart/2005/8/layout/list1"/>
    <dgm:cxn modelId="{8ECA7BE8-7536-4AE9-B638-7E10C247C8EB}" type="presOf" srcId="{A00749D0-2BA3-4529-8AC2-8F9F6F7EA486}" destId="{B8FAC5EF-E384-44B0-949C-FE1C35B0AF3F}" srcOrd="0" destOrd="0" presId="urn:microsoft.com/office/officeart/2005/8/layout/list1"/>
    <dgm:cxn modelId="{CD0AC3F7-91EC-41F0-8C23-F1809A1EB8EC}" type="presOf" srcId="{191AD077-5A9B-4D95-917F-6E8B6E3820DB}" destId="{FA9D6501-9F2C-4009-A6E6-DF20E7001ABB}" srcOrd="0" destOrd="0" presId="urn:microsoft.com/office/officeart/2005/8/layout/list1"/>
    <dgm:cxn modelId="{DF5DAC9E-190E-4F7A-85A0-D78211A4AEF6}" type="presParOf" srcId="{FA9D6501-9F2C-4009-A6E6-DF20E7001ABB}" destId="{C102E1CE-5A87-452C-84BB-A1BDF69A3823}" srcOrd="0" destOrd="0" presId="urn:microsoft.com/office/officeart/2005/8/layout/list1"/>
    <dgm:cxn modelId="{BAEC9515-918A-47B3-B2DD-F7001DE1E06A}" type="presParOf" srcId="{C102E1CE-5A87-452C-84BB-A1BDF69A3823}" destId="{B8FAC5EF-E384-44B0-949C-FE1C35B0AF3F}" srcOrd="0" destOrd="0" presId="urn:microsoft.com/office/officeart/2005/8/layout/list1"/>
    <dgm:cxn modelId="{B7EBB9D7-1A7A-4215-9599-4B7C5E5E9D79}" type="presParOf" srcId="{C102E1CE-5A87-452C-84BB-A1BDF69A3823}" destId="{651C269C-03BC-40B9-B419-65136C70668F}" srcOrd="1" destOrd="0" presId="urn:microsoft.com/office/officeart/2005/8/layout/list1"/>
    <dgm:cxn modelId="{5CAC0508-6783-44D7-9489-980E377C92A6}" type="presParOf" srcId="{FA9D6501-9F2C-4009-A6E6-DF20E7001ABB}" destId="{E9885316-64D1-4AFB-B93E-3204F632D4FC}" srcOrd="1" destOrd="0" presId="urn:microsoft.com/office/officeart/2005/8/layout/list1"/>
    <dgm:cxn modelId="{39E4D446-5DB5-475F-A160-9415F745503C}" type="presParOf" srcId="{FA9D6501-9F2C-4009-A6E6-DF20E7001ABB}" destId="{FA5DFDFC-484E-40E0-BBBA-FDB9C3E4E43C}" srcOrd="2" destOrd="0" presId="urn:microsoft.com/office/officeart/2005/8/layout/list1"/>
    <dgm:cxn modelId="{084804E4-8903-4B26-81A0-3EBDF4597697}" type="presParOf" srcId="{FA9D6501-9F2C-4009-A6E6-DF20E7001ABB}" destId="{784F7FA2-7377-42C6-BE21-04A49A234D2C}" srcOrd="3" destOrd="0" presId="urn:microsoft.com/office/officeart/2005/8/layout/list1"/>
    <dgm:cxn modelId="{A114E8B0-C95F-4975-A580-2271537ED839}" type="presParOf" srcId="{FA9D6501-9F2C-4009-A6E6-DF20E7001ABB}" destId="{33FCA2D3-66C9-4384-85D7-B937DEC15FC9}" srcOrd="4" destOrd="0" presId="urn:microsoft.com/office/officeart/2005/8/layout/list1"/>
    <dgm:cxn modelId="{CB121DE1-A3AD-4A01-8DAB-85653D8A991A}" type="presParOf" srcId="{33FCA2D3-66C9-4384-85D7-B937DEC15FC9}" destId="{F9EBD4E8-9A97-4BDC-B7AE-96B28F7852E0}" srcOrd="0" destOrd="0" presId="urn:microsoft.com/office/officeart/2005/8/layout/list1"/>
    <dgm:cxn modelId="{A8BCFE68-5DF7-4416-9373-F83A222332DF}" type="presParOf" srcId="{33FCA2D3-66C9-4384-85D7-B937DEC15FC9}" destId="{89310E16-921F-4765-8320-04478AB34953}" srcOrd="1" destOrd="0" presId="urn:microsoft.com/office/officeart/2005/8/layout/list1"/>
    <dgm:cxn modelId="{8D1B1DA5-EFBD-479E-912E-33F4A966CAD2}" type="presParOf" srcId="{FA9D6501-9F2C-4009-A6E6-DF20E7001ABB}" destId="{BC96ED9F-7533-4539-92F3-F7AA76050EEB}" srcOrd="5" destOrd="0" presId="urn:microsoft.com/office/officeart/2005/8/layout/list1"/>
    <dgm:cxn modelId="{5690BD0F-D180-41F2-95EB-513D0D5347CC}" type="presParOf" srcId="{FA9D6501-9F2C-4009-A6E6-DF20E7001ABB}" destId="{153E1C22-90B5-4C2F-A504-9FCD99CB70B8}" srcOrd="6" destOrd="0" presId="urn:microsoft.com/office/officeart/2005/8/layout/list1"/>
    <dgm:cxn modelId="{8FB0FB13-1DE5-4A76-AF19-E1AABC7D9F3B}" type="presParOf" srcId="{FA9D6501-9F2C-4009-A6E6-DF20E7001ABB}" destId="{D7BAC0FE-0947-43CF-8874-F9B80350F81B}" srcOrd="7" destOrd="0" presId="urn:microsoft.com/office/officeart/2005/8/layout/list1"/>
    <dgm:cxn modelId="{65BBAFA7-010D-4464-A5EA-25B1F7F2F2F0}" type="presParOf" srcId="{FA9D6501-9F2C-4009-A6E6-DF20E7001ABB}" destId="{1C11113B-6D25-4A64-A616-77A746B2109F}" srcOrd="8" destOrd="0" presId="urn:microsoft.com/office/officeart/2005/8/layout/list1"/>
    <dgm:cxn modelId="{010D09C6-C86D-4B7B-A4FE-59D9E19869C9}" type="presParOf" srcId="{1C11113B-6D25-4A64-A616-77A746B2109F}" destId="{9C0DED61-8D5A-44DE-8330-E5EEB3F29EEB}" srcOrd="0" destOrd="0" presId="urn:microsoft.com/office/officeart/2005/8/layout/list1"/>
    <dgm:cxn modelId="{E9DAC1F6-4E44-458D-8B65-8CF19A295EEC}" type="presParOf" srcId="{1C11113B-6D25-4A64-A616-77A746B2109F}" destId="{FA300DA2-131E-4C61-B0A1-060C5EB50DD7}" srcOrd="1" destOrd="0" presId="urn:microsoft.com/office/officeart/2005/8/layout/list1"/>
    <dgm:cxn modelId="{64BE86EF-BEF6-40ED-ACE6-57A1692DFD87}" type="presParOf" srcId="{FA9D6501-9F2C-4009-A6E6-DF20E7001ABB}" destId="{40197C4D-EF96-4C5F-BC74-03D87C2014BD}" srcOrd="9" destOrd="0" presId="urn:microsoft.com/office/officeart/2005/8/layout/list1"/>
    <dgm:cxn modelId="{EBE937AF-26E9-43CA-A4F9-B3D688F5ED69}" type="presParOf" srcId="{FA9D6501-9F2C-4009-A6E6-DF20E7001ABB}" destId="{4F9EF047-8117-46D0-9B5F-FFC97E4741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191AD077-5A9B-4D95-917F-6E8B6E3820DB}" type="doc">
      <dgm:prSet loTypeId="urn:microsoft.com/office/officeart/2005/8/layout/list1" loCatId="list" qsTypeId="urn:microsoft.com/office/officeart/2005/8/quickstyle/3d2#1" qsCatId="3D" csTypeId="urn:microsoft.com/office/officeart/2005/8/colors/accent2_2" csCatId="accent2" phldr="1"/>
      <dgm:spPr/>
      <dgm:t>
        <a:bodyPr/>
        <a:lstStyle/>
        <a:p>
          <a:endParaRPr lang="tr-TR"/>
        </a:p>
      </dgm:t>
    </dgm:pt>
    <dgm:pt modelId="{8771351A-FEE6-4BC5-A0B2-521BBB11A88B}">
      <dgm:prSet custT="1"/>
      <dgm:spPr>
        <a:xfrm>
          <a:off x="0" y="3288232"/>
          <a:ext cx="9872871" cy="361968"/>
        </a:xfrm>
        <a:solidFill>
          <a:srgbClr val="C00000"/>
        </a:solidFill>
      </dgm:spPr>
      <dgm:t>
        <a:bodyPr/>
        <a:lstStyle/>
        <a:p>
          <a:pPr rtl="0"/>
          <a:r>
            <a:rPr lang="tr-TR" sz="1600" b="1" dirty="0">
              <a:solidFill>
                <a:schemeClr val="bg1"/>
              </a:solidFill>
              <a:latin typeface="Arial" panose="020B0604020202020204" pitchFamily="34" charset="0"/>
              <a:cs typeface="Arial" panose="020B0604020202020204" pitchFamily="34" charset="0"/>
            </a:rPr>
            <a:t>Ağrı tedavisi</a:t>
          </a:r>
          <a:endParaRPr lang="tr-TR" sz="1600" b="1" dirty="0">
            <a:solidFill>
              <a:schemeClr val="bg1"/>
            </a:solidFill>
            <a:effectLst/>
            <a:latin typeface="Arial" panose="020B0604020202020204" pitchFamily="34" charset="0"/>
            <a:ea typeface="+mn-ea"/>
            <a:cs typeface="Arial" panose="020B0604020202020204" pitchFamily="34" charset="0"/>
          </a:endParaRPr>
        </a:p>
      </dgm:t>
    </dgm:pt>
    <dgm:pt modelId="{70D00A9F-ED13-452D-B088-1B74B6AB864B}" type="parTrans" cxnId="{3FCD7F4B-5AE6-4469-A6E9-FBF8C021541A}">
      <dgm:prSet/>
      <dgm:spPr/>
      <dgm:t>
        <a:bodyPr/>
        <a:lstStyle/>
        <a:p>
          <a:endParaRPr lang="tr-TR"/>
        </a:p>
      </dgm:t>
    </dgm:pt>
    <dgm:pt modelId="{5A99F86C-A5C0-4BD8-89D1-FA8CD0A68FC5}" type="sibTrans" cxnId="{3FCD7F4B-5AE6-4469-A6E9-FBF8C021541A}">
      <dgm:prSet/>
      <dgm:spPr/>
      <dgm:t>
        <a:bodyPr/>
        <a:lstStyle/>
        <a:p>
          <a:endParaRPr lang="tr-TR"/>
        </a:p>
      </dgm:t>
    </dgm:pt>
    <dgm:pt modelId="{E3E2029D-CFE8-4BD2-BB4C-CED2E1D36402}">
      <dgm:prSet/>
      <dgm:spPr/>
      <dgm:t>
        <a:bodyPr/>
        <a:lstStyle/>
        <a:p>
          <a:r>
            <a:rPr lang="tr-TR" b="1" dirty="0">
              <a:solidFill>
                <a:srgbClr val="FF0000"/>
              </a:solidFill>
              <a:latin typeface="Arial" panose="020B0604020202020204" pitchFamily="34" charset="0"/>
              <a:cs typeface="Arial" panose="020B0604020202020204" pitchFamily="34" charset="0"/>
            </a:rPr>
            <a:t>Parasetamol</a:t>
          </a:r>
          <a:endParaRPr lang="tr-TR" b="0" dirty="0">
            <a:solidFill>
              <a:srgbClr val="FF0000"/>
            </a:solidFill>
            <a:latin typeface="Arial" panose="020B0604020202020204" pitchFamily="34" charset="0"/>
            <a:cs typeface="Arial" panose="020B0604020202020204" pitchFamily="34" charset="0"/>
          </a:endParaRPr>
        </a:p>
      </dgm:t>
    </dgm:pt>
    <dgm:pt modelId="{BD2DFE03-033D-4B79-8396-1DB5CF1A5753}" type="parTrans" cxnId="{87EF4D25-C61F-4706-8A5B-5606E5E8C5DC}">
      <dgm:prSet/>
      <dgm:spPr/>
      <dgm:t>
        <a:bodyPr/>
        <a:lstStyle/>
        <a:p>
          <a:endParaRPr lang="tr-TR"/>
        </a:p>
      </dgm:t>
    </dgm:pt>
    <dgm:pt modelId="{C771795A-3362-40FC-BF35-FB20FB8FD052}" type="sibTrans" cxnId="{87EF4D25-C61F-4706-8A5B-5606E5E8C5DC}">
      <dgm:prSet/>
      <dgm:spPr/>
      <dgm:t>
        <a:bodyPr/>
        <a:lstStyle/>
        <a:p>
          <a:endParaRPr lang="tr-TR"/>
        </a:p>
      </dgm:t>
    </dgm:pt>
    <dgm:pt modelId="{832AEF4E-168E-40CD-BB38-5F184C928DF4}">
      <dgm:prSet/>
      <dgm:spPr/>
      <dgm:t>
        <a:bodyPr/>
        <a:lstStyle/>
        <a:p>
          <a:pPr>
            <a:buFont typeface="Wingdings" panose="05000000000000000000" pitchFamily="2" charset="2"/>
            <a:buChar char="ü"/>
          </a:pPr>
          <a:r>
            <a:rPr lang="tr-TR" b="0" dirty="0">
              <a:solidFill>
                <a:prstClr val="black"/>
              </a:solidFill>
              <a:latin typeface="Arial" panose="020B0604020202020204" pitchFamily="34" charset="0"/>
              <a:cs typeface="Arial" panose="020B0604020202020204" pitchFamily="34" charset="0"/>
            </a:rPr>
            <a:t>Vücut ağırlığı &gt;60 kg </a:t>
          </a:r>
          <a:r>
            <a:rPr lang="tr-TR" b="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tr-TR" b="0" dirty="0">
              <a:solidFill>
                <a:prstClr val="black"/>
              </a:solidFill>
              <a:latin typeface="Arial" panose="020B0604020202020204" pitchFamily="34" charset="0"/>
              <a:cs typeface="Arial" panose="020B0604020202020204" pitchFamily="34" charset="0"/>
            </a:rPr>
            <a:t>ilk doz 2 </a:t>
          </a:r>
          <a:r>
            <a:rPr lang="tr-TR" b="0" dirty="0" err="1">
              <a:solidFill>
                <a:prstClr val="black"/>
              </a:solidFill>
              <a:latin typeface="Arial" panose="020B0604020202020204" pitchFamily="34" charset="0"/>
              <a:cs typeface="Arial" panose="020B0604020202020204" pitchFamily="34" charset="0"/>
            </a:rPr>
            <a:t>gr</a:t>
          </a:r>
          <a:r>
            <a:rPr lang="tr-TR" b="0" dirty="0">
              <a:solidFill>
                <a:prstClr val="black"/>
              </a:solidFill>
              <a:latin typeface="Arial" panose="020B0604020202020204" pitchFamily="34" charset="0"/>
              <a:cs typeface="Arial" panose="020B0604020202020204" pitchFamily="34" charset="0"/>
            </a:rPr>
            <a:t>, idame 4x1 </a:t>
          </a:r>
          <a:r>
            <a:rPr lang="tr-TR" b="0" dirty="0" err="1">
              <a:solidFill>
                <a:prstClr val="black"/>
              </a:solidFill>
              <a:latin typeface="Arial" panose="020B0604020202020204" pitchFamily="34" charset="0"/>
              <a:cs typeface="Arial" panose="020B0604020202020204" pitchFamily="34" charset="0"/>
            </a:rPr>
            <a:t>gr</a:t>
          </a:r>
          <a:r>
            <a:rPr lang="tr-TR" b="0" dirty="0">
              <a:solidFill>
                <a:prstClr val="black"/>
              </a:solidFill>
              <a:latin typeface="Arial" panose="020B0604020202020204" pitchFamily="34" charset="0"/>
              <a:cs typeface="Arial" panose="020B0604020202020204" pitchFamily="34" charset="0"/>
            </a:rPr>
            <a:t> </a:t>
          </a:r>
          <a:r>
            <a:rPr lang="tr-TR" b="0" dirty="0" err="1">
              <a:solidFill>
                <a:prstClr val="black"/>
              </a:solidFill>
              <a:latin typeface="Arial" panose="020B0604020202020204" pitchFamily="34" charset="0"/>
              <a:cs typeface="Arial" panose="020B0604020202020204" pitchFamily="34" charset="0"/>
            </a:rPr>
            <a:t>po</a:t>
          </a:r>
          <a:r>
            <a:rPr lang="tr-TR" b="0" dirty="0">
              <a:solidFill>
                <a:prstClr val="black"/>
              </a:solidFill>
              <a:latin typeface="Arial" panose="020B0604020202020204" pitchFamily="34" charset="0"/>
              <a:cs typeface="Arial" panose="020B0604020202020204" pitchFamily="34" charset="0"/>
            </a:rPr>
            <a:t>/iv </a:t>
          </a:r>
        </a:p>
      </dgm:t>
    </dgm:pt>
    <dgm:pt modelId="{49A77CED-4C8C-46A0-8127-D7D1917776AE}" type="parTrans" cxnId="{2FA8A639-1443-437E-BFAF-289C912AF80F}">
      <dgm:prSet/>
      <dgm:spPr/>
      <dgm:t>
        <a:bodyPr/>
        <a:lstStyle/>
        <a:p>
          <a:endParaRPr lang="tr-TR"/>
        </a:p>
      </dgm:t>
    </dgm:pt>
    <dgm:pt modelId="{C72E4C81-123B-44BD-A1DE-28415AD75F6B}" type="sibTrans" cxnId="{2FA8A639-1443-437E-BFAF-289C912AF80F}">
      <dgm:prSet/>
      <dgm:spPr/>
      <dgm:t>
        <a:bodyPr/>
        <a:lstStyle/>
        <a:p>
          <a:endParaRPr lang="tr-TR"/>
        </a:p>
      </dgm:t>
    </dgm:pt>
    <dgm:pt modelId="{38A67236-ED9E-4C33-89DB-A9830F9A0DD0}">
      <dgm:prSet/>
      <dgm:spPr/>
      <dgm:t>
        <a:bodyPr/>
        <a:lstStyle/>
        <a:p>
          <a:pPr>
            <a:buFont typeface="Wingdings" panose="05000000000000000000" pitchFamily="2" charset="2"/>
            <a:buChar char="ü"/>
          </a:pPr>
          <a:r>
            <a:rPr lang="tr-TR" b="0" dirty="0">
              <a:solidFill>
                <a:prstClr val="black"/>
              </a:solidFill>
              <a:latin typeface="Arial" panose="020B0604020202020204" pitchFamily="34" charset="0"/>
              <a:cs typeface="Arial" panose="020B0604020202020204" pitchFamily="34" charset="0"/>
            </a:rPr>
            <a:t>Vücut ağırlığı &lt;60 kg</a:t>
          </a:r>
          <a:r>
            <a:rPr lang="tr-TR" b="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tr-TR" b="0" dirty="0">
              <a:solidFill>
                <a:prstClr val="black"/>
              </a:solidFill>
              <a:latin typeface="Arial" panose="020B0604020202020204" pitchFamily="34" charset="0"/>
              <a:cs typeface="Arial" panose="020B0604020202020204" pitchFamily="34" charset="0"/>
            </a:rPr>
            <a:t> ilk doz 1,5 </a:t>
          </a:r>
          <a:r>
            <a:rPr lang="tr-TR" b="0" dirty="0" err="1">
              <a:solidFill>
                <a:prstClr val="black"/>
              </a:solidFill>
              <a:latin typeface="Arial" panose="020B0604020202020204" pitchFamily="34" charset="0"/>
              <a:cs typeface="Arial" panose="020B0604020202020204" pitchFamily="34" charset="0"/>
            </a:rPr>
            <a:t>gr</a:t>
          </a:r>
          <a:r>
            <a:rPr lang="tr-TR" b="0" dirty="0">
              <a:solidFill>
                <a:prstClr val="black"/>
              </a:solidFill>
              <a:latin typeface="Arial" panose="020B0604020202020204" pitchFamily="34" charset="0"/>
              <a:cs typeface="Arial" panose="020B0604020202020204" pitchFamily="34" charset="0"/>
            </a:rPr>
            <a:t>, idame 3x1 </a:t>
          </a:r>
          <a:r>
            <a:rPr lang="tr-TR" b="0" dirty="0" err="1">
              <a:solidFill>
                <a:prstClr val="black"/>
              </a:solidFill>
              <a:latin typeface="Arial" panose="020B0604020202020204" pitchFamily="34" charset="0"/>
              <a:cs typeface="Arial" panose="020B0604020202020204" pitchFamily="34" charset="0"/>
            </a:rPr>
            <a:t>gr</a:t>
          </a:r>
          <a:r>
            <a:rPr lang="tr-TR" b="0" dirty="0">
              <a:solidFill>
                <a:prstClr val="black"/>
              </a:solidFill>
              <a:latin typeface="Arial" panose="020B0604020202020204" pitchFamily="34" charset="0"/>
              <a:cs typeface="Arial" panose="020B0604020202020204" pitchFamily="34" charset="0"/>
            </a:rPr>
            <a:t> </a:t>
          </a:r>
          <a:r>
            <a:rPr lang="tr-TR" b="0" dirty="0" err="1">
              <a:solidFill>
                <a:prstClr val="black"/>
              </a:solidFill>
              <a:latin typeface="Arial" panose="020B0604020202020204" pitchFamily="34" charset="0"/>
              <a:cs typeface="Arial" panose="020B0604020202020204" pitchFamily="34" charset="0"/>
            </a:rPr>
            <a:t>po</a:t>
          </a:r>
          <a:r>
            <a:rPr lang="tr-TR" b="0" dirty="0">
              <a:solidFill>
                <a:prstClr val="black"/>
              </a:solidFill>
              <a:latin typeface="Arial" panose="020B0604020202020204" pitchFamily="34" charset="0"/>
              <a:cs typeface="Arial" panose="020B0604020202020204" pitchFamily="34" charset="0"/>
            </a:rPr>
            <a:t>/iv </a:t>
          </a:r>
        </a:p>
      </dgm:t>
    </dgm:pt>
    <dgm:pt modelId="{AE5C0FD4-8B8C-4646-A85A-4A0D84468412}" type="parTrans" cxnId="{25FD2ED1-F458-40DD-8C7A-007C2C17DFC2}">
      <dgm:prSet/>
      <dgm:spPr/>
      <dgm:t>
        <a:bodyPr/>
        <a:lstStyle/>
        <a:p>
          <a:endParaRPr lang="tr-TR"/>
        </a:p>
      </dgm:t>
    </dgm:pt>
    <dgm:pt modelId="{8DAA1815-2580-4D56-B9F5-5C9777D68776}" type="sibTrans" cxnId="{25FD2ED1-F458-40DD-8C7A-007C2C17DFC2}">
      <dgm:prSet/>
      <dgm:spPr/>
      <dgm:t>
        <a:bodyPr/>
        <a:lstStyle/>
        <a:p>
          <a:endParaRPr lang="tr-TR"/>
        </a:p>
      </dgm:t>
    </dgm:pt>
    <dgm:pt modelId="{24F08122-AFB0-4E9D-9F4C-AA2E1348BBD4}">
      <dgm:prSet/>
      <dgm:spPr/>
      <dgm:t>
        <a:bodyPr/>
        <a:lstStyle/>
        <a:p>
          <a:pPr>
            <a:buFont typeface="Wingdings" panose="05000000000000000000" pitchFamily="2" charset="2"/>
            <a:buChar char="ü"/>
          </a:pPr>
          <a:r>
            <a:rPr lang="tr-TR" b="0" dirty="0">
              <a:solidFill>
                <a:prstClr val="black"/>
              </a:solidFill>
              <a:latin typeface="Arial" panose="020B0604020202020204" pitchFamily="34" charset="0"/>
              <a:cs typeface="Arial" panose="020B0604020202020204" pitchFamily="34" charset="0"/>
            </a:rPr>
            <a:t>&gt;14 gün / &gt;80 yaş/ &lt;50 kg bireylerde doz azaltılmalı</a:t>
          </a:r>
        </a:p>
      </dgm:t>
    </dgm:pt>
    <dgm:pt modelId="{D6132A4D-648D-418B-A428-94129A16EBF5}" type="parTrans" cxnId="{F416934A-55CE-47EC-9537-46A1AC892A85}">
      <dgm:prSet/>
      <dgm:spPr/>
      <dgm:t>
        <a:bodyPr/>
        <a:lstStyle/>
        <a:p>
          <a:endParaRPr lang="tr-TR"/>
        </a:p>
      </dgm:t>
    </dgm:pt>
    <dgm:pt modelId="{CFF9558A-BDE0-42A8-8595-9BABCBD42ED1}" type="sibTrans" cxnId="{F416934A-55CE-47EC-9537-46A1AC892A85}">
      <dgm:prSet/>
      <dgm:spPr/>
      <dgm:t>
        <a:bodyPr/>
        <a:lstStyle/>
        <a:p>
          <a:endParaRPr lang="tr-TR"/>
        </a:p>
      </dgm:t>
    </dgm:pt>
    <dgm:pt modelId="{B0179E38-E600-4DC5-9483-A0B28C499150}">
      <dgm:prSet/>
      <dgm:spPr/>
      <dgm:t>
        <a:bodyPr/>
        <a:lstStyle/>
        <a:p>
          <a:r>
            <a:rPr lang="tr-TR" b="1" dirty="0" err="1">
              <a:solidFill>
                <a:srgbClr val="FF0000"/>
              </a:solidFill>
              <a:latin typeface="Arial" panose="020B0604020202020204" pitchFamily="34" charset="0"/>
              <a:cs typeface="Arial" panose="020B0604020202020204" pitchFamily="34" charset="0"/>
            </a:rPr>
            <a:t>Fascia</a:t>
          </a:r>
          <a:r>
            <a:rPr lang="tr-TR" b="1" dirty="0">
              <a:solidFill>
                <a:srgbClr val="FF0000"/>
              </a:solidFill>
              <a:latin typeface="Arial" panose="020B0604020202020204" pitchFamily="34" charset="0"/>
              <a:cs typeface="Arial" panose="020B0604020202020204" pitchFamily="34" charset="0"/>
            </a:rPr>
            <a:t> </a:t>
          </a:r>
          <a:r>
            <a:rPr lang="tr-TR" b="1" dirty="0" err="1">
              <a:solidFill>
                <a:srgbClr val="FF0000"/>
              </a:solidFill>
              <a:latin typeface="Arial" panose="020B0604020202020204" pitchFamily="34" charset="0"/>
              <a:cs typeface="Arial" panose="020B0604020202020204" pitchFamily="34" charset="0"/>
            </a:rPr>
            <a:t>iliaka</a:t>
          </a:r>
          <a:r>
            <a:rPr lang="tr-TR" b="1" dirty="0">
              <a:solidFill>
                <a:srgbClr val="FF0000"/>
              </a:solidFill>
              <a:latin typeface="Arial" panose="020B0604020202020204" pitchFamily="34" charset="0"/>
              <a:cs typeface="Arial" panose="020B0604020202020204" pitchFamily="34" charset="0"/>
            </a:rPr>
            <a:t> kompartman (FİK) blokajı</a:t>
          </a:r>
        </a:p>
      </dgm:t>
    </dgm:pt>
    <dgm:pt modelId="{AB541FD9-8640-4C3B-9351-B4345F175817}" type="parTrans" cxnId="{E36CE65B-E206-4E45-A128-704BE4C8DF14}">
      <dgm:prSet/>
      <dgm:spPr/>
      <dgm:t>
        <a:bodyPr/>
        <a:lstStyle/>
        <a:p>
          <a:endParaRPr lang="tr-TR"/>
        </a:p>
      </dgm:t>
    </dgm:pt>
    <dgm:pt modelId="{CD7E41A2-379E-4408-AA4A-7449023753E1}" type="sibTrans" cxnId="{E36CE65B-E206-4E45-A128-704BE4C8DF14}">
      <dgm:prSet/>
      <dgm:spPr/>
      <dgm:t>
        <a:bodyPr/>
        <a:lstStyle/>
        <a:p>
          <a:endParaRPr lang="tr-TR"/>
        </a:p>
      </dgm:t>
    </dgm:pt>
    <dgm:pt modelId="{A7FDE53B-B3C7-42D8-9CBD-627BE09C316F}">
      <dgm:prSet/>
      <dgm:spPr/>
      <dgm:t>
        <a:bodyPr/>
        <a:lstStyle/>
        <a:p>
          <a:r>
            <a:rPr lang="tr-TR" b="1">
              <a:solidFill>
                <a:prstClr val="black"/>
              </a:solidFill>
              <a:latin typeface="Arial" panose="020B0604020202020204" pitchFamily="34" charset="0"/>
              <a:cs typeface="Arial" panose="020B0604020202020204" pitchFamily="34" charset="0"/>
            </a:rPr>
            <a:t>Opioid (LH)</a:t>
          </a:r>
          <a:endParaRPr lang="tr-TR" b="1" dirty="0">
            <a:solidFill>
              <a:prstClr val="black"/>
            </a:solidFill>
            <a:latin typeface="Arial" panose="020B0604020202020204" pitchFamily="34" charset="0"/>
            <a:cs typeface="Arial" panose="020B0604020202020204" pitchFamily="34" charset="0"/>
          </a:endParaRPr>
        </a:p>
      </dgm:t>
    </dgm:pt>
    <dgm:pt modelId="{26FF2CBC-3659-454A-9447-8AF2CA88A8E4}" type="parTrans" cxnId="{06F49DAD-FE7D-4282-A11A-619F572D24F3}">
      <dgm:prSet/>
      <dgm:spPr/>
      <dgm:t>
        <a:bodyPr/>
        <a:lstStyle/>
        <a:p>
          <a:endParaRPr lang="tr-TR"/>
        </a:p>
      </dgm:t>
    </dgm:pt>
    <dgm:pt modelId="{8C432AB0-814D-4D61-9EC5-62500C2D8569}" type="sibTrans" cxnId="{06F49DAD-FE7D-4282-A11A-619F572D24F3}">
      <dgm:prSet/>
      <dgm:spPr/>
      <dgm:t>
        <a:bodyPr/>
        <a:lstStyle/>
        <a:p>
          <a:endParaRPr lang="tr-TR"/>
        </a:p>
      </dgm:t>
    </dgm:pt>
    <dgm:pt modelId="{2EA511F9-9C24-4B10-AB19-A83EA7FDB723}">
      <dgm:prSet/>
      <dgm:spPr/>
      <dgm:t>
        <a:bodyPr/>
        <a:lstStyle/>
        <a:p>
          <a:pPr>
            <a:buFont typeface="Wingdings" panose="05000000000000000000" pitchFamily="2" charset="2"/>
            <a:buChar char="ü"/>
          </a:pPr>
          <a:r>
            <a:rPr lang="tr-TR" b="0" dirty="0">
              <a:solidFill>
                <a:prstClr val="black"/>
              </a:solidFill>
              <a:latin typeface="Arial" panose="020B0604020202020204" pitchFamily="34" charset="0"/>
              <a:cs typeface="Arial" panose="020B0604020202020204" pitchFamily="34" charset="0"/>
            </a:rPr>
            <a:t>Solunum depresyonu, </a:t>
          </a:r>
          <a:r>
            <a:rPr lang="tr-TR" b="0" dirty="0" err="1">
              <a:solidFill>
                <a:prstClr val="black"/>
              </a:solidFill>
              <a:latin typeface="Arial" panose="020B0604020202020204" pitchFamily="34" charset="0"/>
              <a:cs typeface="Arial" panose="020B0604020202020204" pitchFamily="34" charset="0"/>
            </a:rPr>
            <a:t>delirium</a:t>
          </a:r>
          <a:r>
            <a:rPr lang="tr-TR" b="0" dirty="0">
              <a:solidFill>
                <a:prstClr val="black"/>
              </a:solidFill>
              <a:latin typeface="Arial" panose="020B0604020202020204" pitchFamily="34" charset="0"/>
              <a:cs typeface="Arial" panose="020B0604020202020204" pitchFamily="34" charset="0"/>
            </a:rPr>
            <a:t>, üriner retansiyon, bulantı, kusma, kabızlık, düşme</a:t>
          </a:r>
        </a:p>
      </dgm:t>
    </dgm:pt>
    <dgm:pt modelId="{D9664026-E83A-4997-B1D3-E48DD8435294}" type="parTrans" cxnId="{AD43A42A-1F1C-47AE-8D6A-F35746884FF4}">
      <dgm:prSet/>
      <dgm:spPr/>
      <dgm:t>
        <a:bodyPr/>
        <a:lstStyle/>
        <a:p>
          <a:endParaRPr lang="tr-TR"/>
        </a:p>
      </dgm:t>
    </dgm:pt>
    <dgm:pt modelId="{1FAE1079-67CC-4E75-95A8-271CA1041FFB}" type="sibTrans" cxnId="{AD43A42A-1F1C-47AE-8D6A-F35746884FF4}">
      <dgm:prSet/>
      <dgm:spPr/>
      <dgm:t>
        <a:bodyPr/>
        <a:lstStyle/>
        <a:p>
          <a:endParaRPr lang="tr-TR"/>
        </a:p>
      </dgm:t>
    </dgm:pt>
    <dgm:pt modelId="{F01BF6AC-229E-425E-AB48-507F8869103A}">
      <dgm:prSet/>
      <dgm:spPr/>
      <dgm:t>
        <a:bodyPr/>
        <a:lstStyle/>
        <a:p>
          <a:pPr>
            <a:buFont typeface="Wingdings" panose="05000000000000000000" pitchFamily="2" charset="2"/>
            <a:buChar char="ü"/>
          </a:pPr>
          <a:r>
            <a:rPr lang="tr-TR" b="0" dirty="0" err="1">
              <a:solidFill>
                <a:prstClr val="black"/>
              </a:solidFill>
              <a:latin typeface="Arial" panose="020B0604020202020204" pitchFamily="34" charset="0"/>
              <a:cs typeface="Arial" panose="020B0604020202020204" pitchFamily="34" charset="0"/>
            </a:rPr>
            <a:t>Tramadol</a:t>
          </a:r>
          <a:r>
            <a:rPr lang="tr-TR" b="0" dirty="0">
              <a:solidFill>
                <a:prstClr val="black"/>
              </a:solidFill>
              <a:latin typeface="Arial" panose="020B0604020202020204" pitchFamily="34" charset="0"/>
              <a:cs typeface="Arial" panose="020B0604020202020204" pitchFamily="34" charset="0"/>
            </a:rPr>
            <a:t>, </a:t>
          </a:r>
          <a:r>
            <a:rPr lang="tr-TR" b="0" dirty="0" err="1">
              <a:solidFill>
                <a:prstClr val="black"/>
              </a:solidFill>
              <a:latin typeface="Arial" panose="020B0604020202020204" pitchFamily="34" charset="0"/>
              <a:cs typeface="Arial" panose="020B0604020202020204" pitchFamily="34" charset="0"/>
            </a:rPr>
            <a:t>oksikodon</a:t>
          </a:r>
          <a:r>
            <a:rPr lang="tr-TR" b="0" dirty="0">
              <a:solidFill>
                <a:prstClr val="black"/>
              </a:solidFill>
              <a:latin typeface="Arial" panose="020B0604020202020204" pitchFamily="34" charset="0"/>
              <a:cs typeface="Arial" panose="020B0604020202020204" pitchFamily="34" charset="0"/>
            </a:rPr>
            <a:t>, </a:t>
          </a:r>
          <a:r>
            <a:rPr lang="tr-TR" b="0" dirty="0" err="1">
              <a:solidFill>
                <a:prstClr val="black"/>
              </a:solidFill>
              <a:latin typeface="Arial" panose="020B0604020202020204" pitchFamily="34" charset="0"/>
              <a:cs typeface="Arial" panose="020B0604020202020204" pitchFamily="34" charset="0"/>
            </a:rPr>
            <a:t>hidromorfon</a:t>
          </a:r>
          <a:r>
            <a:rPr lang="tr-TR" b="0" dirty="0">
              <a:solidFill>
                <a:prstClr val="black"/>
              </a:solidFill>
              <a:latin typeface="Arial" panose="020B0604020202020204" pitchFamily="34" charset="0"/>
              <a:cs typeface="Arial" panose="020B0604020202020204" pitchFamily="34" charset="0"/>
            </a:rPr>
            <a:t>, morfin, </a:t>
          </a:r>
          <a:r>
            <a:rPr lang="tr-TR" b="0" dirty="0" err="1">
              <a:solidFill>
                <a:prstClr val="black"/>
              </a:solidFill>
              <a:latin typeface="Arial" panose="020B0604020202020204" pitchFamily="34" charset="0"/>
              <a:cs typeface="Arial" panose="020B0604020202020204" pitchFamily="34" charset="0"/>
            </a:rPr>
            <a:t>fentanil</a:t>
          </a:r>
          <a:r>
            <a:rPr lang="tr-TR" b="0" dirty="0">
              <a:solidFill>
                <a:prstClr val="black"/>
              </a:solidFill>
              <a:latin typeface="Arial" panose="020B0604020202020204" pitchFamily="34" charset="0"/>
              <a:cs typeface="Arial" panose="020B0604020202020204" pitchFamily="34" charset="0"/>
            </a:rPr>
            <a:t>, </a:t>
          </a:r>
          <a:r>
            <a:rPr lang="tr-TR" b="0" dirty="0" err="1">
              <a:solidFill>
                <a:prstClr val="black"/>
              </a:solidFill>
              <a:latin typeface="Arial" panose="020B0604020202020204" pitchFamily="34" charset="0"/>
              <a:cs typeface="Arial" panose="020B0604020202020204" pitchFamily="34" charset="0"/>
            </a:rPr>
            <a:t>buprenorfin</a:t>
          </a:r>
          <a:r>
            <a:rPr lang="tr-TR" b="0" dirty="0">
              <a:solidFill>
                <a:prstClr val="black"/>
              </a:solidFill>
              <a:latin typeface="Arial" panose="020B0604020202020204" pitchFamily="34" charset="0"/>
              <a:cs typeface="Arial" panose="020B0604020202020204" pitchFamily="34" charset="0"/>
            </a:rPr>
            <a:t> </a:t>
          </a:r>
        </a:p>
      </dgm:t>
    </dgm:pt>
    <dgm:pt modelId="{711F7EC7-8A77-4571-A6B8-325FED627649}" type="parTrans" cxnId="{38404373-B0A3-4085-97DE-7C30D029C827}">
      <dgm:prSet/>
      <dgm:spPr/>
      <dgm:t>
        <a:bodyPr/>
        <a:lstStyle/>
        <a:p>
          <a:endParaRPr lang="tr-TR"/>
        </a:p>
      </dgm:t>
    </dgm:pt>
    <dgm:pt modelId="{D9868A2B-69B6-439A-849F-1BFBCEC7C28E}" type="sibTrans" cxnId="{38404373-B0A3-4085-97DE-7C30D029C827}">
      <dgm:prSet/>
      <dgm:spPr/>
      <dgm:t>
        <a:bodyPr/>
        <a:lstStyle/>
        <a:p>
          <a:endParaRPr lang="tr-TR"/>
        </a:p>
      </dgm:t>
    </dgm:pt>
    <dgm:pt modelId="{12569C0D-5846-4C23-B934-B74AFDE77DDA}">
      <dgm:prSet/>
      <dgm:spPr/>
      <dgm:t>
        <a:bodyPr/>
        <a:lstStyle/>
        <a:p>
          <a:r>
            <a:rPr lang="tr-TR" b="1" dirty="0">
              <a:solidFill>
                <a:prstClr val="black"/>
              </a:solidFill>
              <a:latin typeface="Arial" panose="020B0604020202020204" pitchFamily="34" charset="0"/>
              <a:cs typeface="Arial" panose="020B0604020202020204" pitchFamily="34" charset="0"/>
            </a:rPr>
            <a:t>NSAİİ</a:t>
          </a:r>
        </a:p>
      </dgm:t>
    </dgm:pt>
    <dgm:pt modelId="{A0D74472-B959-4E86-B387-08893AB78E82}" type="parTrans" cxnId="{7648145E-31DA-42CD-8393-15241A7E879D}">
      <dgm:prSet/>
      <dgm:spPr/>
      <dgm:t>
        <a:bodyPr/>
        <a:lstStyle/>
        <a:p>
          <a:endParaRPr lang="tr-TR"/>
        </a:p>
      </dgm:t>
    </dgm:pt>
    <dgm:pt modelId="{7655D161-885C-4875-B698-4388A68B596D}" type="sibTrans" cxnId="{7648145E-31DA-42CD-8393-15241A7E879D}">
      <dgm:prSet/>
      <dgm:spPr/>
      <dgm:t>
        <a:bodyPr/>
        <a:lstStyle/>
        <a:p>
          <a:endParaRPr lang="tr-TR"/>
        </a:p>
      </dgm:t>
    </dgm:pt>
    <dgm:pt modelId="{3E271B5D-A59B-4204-A303-0C9445FC3395}">
      <dgm:prSet/>
      <dgm:spPr/>
      <dgm:t>
        <a:bodyPr/>
        <a:lstStyle/>
        <a:p>
          <a:pPr>
            <a:buFont typeface="Wingdings" panose="05000000000000000000" pitchFamily="2" charset="2"/>
            <a:buChar char="ü"/>
          </a:pPr>
          <a:r>
            <a:rPr lang="tr-TR" b="0" dirty="0">
              <a:solidFill>
                <a:prstClr val="black"/>
              </a:solidFill>
              <a:latin typeface="Arial" panose="020B0604020202020204" pitchFamily="34" charset="0"/>
              <a:cs typeface="Arial" panose="020B0604020202020204" pitchFamily="34" charset="0"/>
            </a:rPr>
            <a:t>Nefropati, hipertansiyon, kalp yetersizliği, kardiyovasküler olay,                                                                                                                                                                      kırık iyileşmesinde gecikme, GİS kanama</a:t>
          </a:r>
        </a:p>
      </dgm:t>
    </dgm:pt>
    <dgm:pt modelId="{7A5AD143-38B4-421A-AFA3-EDB3063BD635}" type="parTrans" cxnId="{C91B5808-9658-47C9-AEE7-DB6A861C30D1}">
      <dgm:prSet/>
      <dgm:spPr/>
      <dgm:t>
        <a:bodyPr/>
        <a:lstStyle/>
        <a:p>
          <a:endParaRPr lang="tr-TR"/>
        </a:p>
      </dgm:t>
    </dgm:pt>
    <dgm:pt modelId="{B11EECC4-546C-4352-A2A5-D0511DF88DB5}" type="sibTrans" cxnId="{C91B5808-9658-47C9-AEE7-DB6A861C30D1}">
      <dgm:prSet/>
      <dgm:spPr/>
      <dgm:t>
        <a:bodyPr/>
        <a:lstStyle/>
        <a:p>
          <a:endParaRPr lang="tr-TR"/>
        </a:p>
      </dgm:t>
    </dgm:pt>
    <dgm:pt modelId="{576D69F2-71F1-415C-A933-6FDB76516A15}">
      <dgm:prSet/>
      <dgm:spPr/>
      <dgm:t>
        <a:bodyPr/>
        <a:lstStyle/>
        <a:p>
          <a:r>
            <a:rPr lang="tr-TR" b="1" dirty="0">
              <a:solidFill>
                <a:prstClr val="black"/>
              </a:solidFill>
              <a:latin typeface="Arial" panose="020B0604020202020204" pitchFamily="34" charset="0"/>
              <a:cs typeface="Arial" panose="020B0604020202020204" pitchFamily="34" charset="0"/>
            </a:rPr>
            <a:t>En iyi ağrı tedavisi</a:t>
          </a:r>
          <a:r>
            <a:rPr lang="tr-TR" b="1"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tr-TR" b="1" dirty="0">
              <a:solidFill>
                <a:prstClr val="black"/>
              </a:solidFill>
              <a:latin typeface="Arial" panose="020B0604020202020204" pitchFamily="34" charset="0"/>
              <a:cs typeface="Arial" panose="020B0604020202020204" pitchFamily="34" charset="0"/>
            </a:rPr>
            <a:t> cerrahi</a:t>
          </a:r>
          <a:endParaRPr lang="tr-TR" dirty="0"/>
        </a:p>
      </dgm:t>
    </dgm:pt>
    <dgm:pt modelId="{4A62E8D4-14C9-4395-B9A6-5E1518605B5A}" type="parTrans" cxnId="{F8FCB2AA-6BDF-4D25-AC63-B583FBC57D7A}">
      <dgm:prSet/>
      <dgm:spPr/>
      <dgm:t>
        <a:bodyPr/>
        <a:lstStyle/>
        <a:p>
          <a:endParaRPr lang="tr-TR"/>
        </a:p>
      </dgm:t>
    </dgm:pt>
    <dgm:pt modelId="{04AB0BC7-ED6D-4C88-A80D-11D8FD8CD146}" type="sibTrans" cxnId="{F8FCB2AA-6BDF-4D25-AC63-B583FBC57D7A}">
      <dgm:prSet/>
      <dgm:spPr/>
      <dgm:t>
        <a:bodyPr/>
        <a:lstStyle/>
        <a:p>
          <a:endParaRPr lang="tr-TR"/>
        </a:p>
      </dgm:t>
    </dgm:pt>
    <dgm:pt modelId="{FA9D6501-9F2C-4009-A6E6-DF20E7001ABB}" type="pres">
      <dgm:prSet presAssocID="{191AD077-5A9B-4D95-917F-6E8B6E3820DB}" presName="linear" presStyleCnt="0">
        <dgm:presLayoutVars>
          <dgm:dir/>
          <dgm:animLvl val="lvl"/>
          <dgm:resizeHandles val="exact"/>
        </dgm:presLayoutVars>
      </dgm:prSet>
      <dgm:spPr/>
    </dgm:pt>
    <dgm:pt modelId="{1C11113B-6D25-4A64-A616-77A746B2109F}" type="pres">
      <dgm:prSet presAssocID="{8771351A-FEE6-4BC5-A0B2-521BBB11A88B}" presName="parentLin" presStyleCnt="0"/>
      <dgm:spPr/>
    </dgm:pt>
    <dgm:pt modelId="{9C0DED61-8D5A-44DE-8330-E5EEB3F29EEB}" type="pres">
      <dgm:prSet presAssocID="{8771351A-FEE6-4BC5-A0B2-521BBB11A88B}" presName="parentLeftMargin" presStyleLbl="node1" presStyleIdx="0" presStyleCnt="1"/>
      <dgm:spPr/>
    </dgm:pt>
    <dgm:pt modelId="{FA300DA2-131E-4C61-B0A1-060C5EB50DD7}" type="pres">
      <dgm:prSet presAssocID="{8771351A-FEE6-4BC5-A0B2-521BBB11A88B}" presName="parentText" presStyleLbl="node1" presStyleIdx="0" presStyleCnt="1">
        <dgm:presLayoutVars>
          <dgm:chMax val="0"/>
          <dgm:bulletEnabled val="1"/>
        </dgm:presLayoutVars>
      </dgm:prSet>
      <dgm:spPr/>
    </dgm:pt>
    <dgm:pt modelId="{40197C4D-EF96-4C5F-BC74-03D87C2014BD}" type="pres">
      <dgm:prSet presAssocID="{8771351A-FEE6-4BC5-A0B2-521BBB11A88B}" presName="negativeSpace" presStyleCnt="0"/>
      <dgm:spPr/>
    </dgm:pt>
    <dgm:pt modelId="{4F9EF047-8117-46D0-9B5F-FFC97E4741EF}" type="pres">
      <dgm:prSet presAssocID="{8771351A-FEE6-4BC5-A0B2-521BBB11A88B}" presName="childText" presStyleLbl="conFgAcc1" presStyleIdx="0" presStyleCnt="1" custScaleX="98696" custLinFactNeighborY="50562">
        <dgm:presLayoutVars>
          <dgm:bulletEnabled val="1"/>
        </dgm:presLayoutVars>
      </dgm:prSet>
      <dgm:spPr/>
    </dgm:pt>
  </dgm:ptLst>
  <dgm:cxnLst>
    <dgm:cxn modelId="{C91B5808-9658-47C9-AEE7-DB6A861C30D1}" srcId="{12569C0D-5846-4C23-B934-B74AFDE77DDA}" destId="{3E271B5D-A59B-4204-A303-0C9445FC3395}" srcOrd="0" destOrd="0" parTransId="{7A5AD143-38B4-421A-AFA3-EDB3063BD635}" sibTransId="{B11EECC4-546C-4352-A2A5-D0511DF88DB5}"/>
    <dgm:cxn modelId="{A2025B18-B2B9-4B37-9692-7EA0C2C4345A}" type="presOf" srcId="{38A67236-ED9E-4C33-89DB-A9830F9A0DD0}" destId="{4F9EF047-8117-46D0-9B5F-FFC97E4741EF}" srcOrd="0" destOrd="2" presId="urn:microsoft.com/office/officeart/2005/8/layout/list1"/>
    <dgm:cxn modelId="{87EF4D25-C61F-4706-8A5B-5606E5E8C5DC}" srcId="{8771351A-FEE6-4BC5-A0B2-521BBB11A88B}" destId="{E3E2029D-CFE8-4BD2-BB4C-CED2E1D36402}" srcOrd="0" destOrd="0" parTransId="{BD2DFE03-033D-4B79-8396-1DB5CF1A5753}" sibTransId="{C771795A-3362-40FC-BF35-FB20FB8FD052}"/>
    <dgm:cxn modelId="{4CF23429-F5C5-4862-A621-5851789A8FDD}" type="presOf" srcId="{24F08122-AFB0-4E9D-9F4C-AA2E1348BBD4}" destId="{4F9EF047-8117-46D0-9B5F-FFC97E4741EF}" srcOrd="0" destOrd="3" presId="urn:microsoft.com/office/officeart/2005/8/layout/list1"/>
    <dgm:cxn modelId="{AD43A42A-1F1C-47AE-8D6A-F35746884FF4}" srcId="{A7FDE53B-B3C7-42D8-9CBD-627BE09C316F}" destId="{2EA511F9-9C24-4B10-AB19-A83EA7FDB723}" srcOrd="0" destOrd="0" parTransId="{D9664026-E83A-4997-B1D3-E48DD8435294}" sibTransId="{1FAE1079-67CC-4E75-95A8-271CA1041FFB}"/>
    <dgm:cxn modelId="{B2A10739-3255-47BB-B433-AABC799CDF31}" type="presOf" srcId="{3E271B5D-A59B-4204-A303-0C9445FC3395}" destId="{4F9EF047-8117-46D0-9B5F-FFC97E4741EF}" srcOrd="0" destOrd="9" presId="urn:microsoft.com/office/officeart/2005/8/layout/list1"/>
    <dgm:cxn modelId="{2FA8A639-1443-437E-BFAF-289C912AF80F}" srcId="{E3E2029D-CFE8-4BD2-BB4C-CED2E1D36402}" destId="{832AEF4E-168E-40CD-BB38-5F184C928DF4}" srcOrd="0" destOrd="0" parTransId="{49A77CED-4C8C-46A0-8127-D7D1917776AE}" sibTransId="{C72E4C81-123B-44BD-A1DE-28415AD75F6B}"/>
    <dgm:cxn modelId="{E36CE65B-E206-4E45-A128-704BE4C8DF14}" srcId="{8771351A-FEE6-4BC5-A0B2-521BBB11A88B}" destId="{B0179E38-E600-4DC5-9483-A0B28C499150}" srcOrd="1" destOrd="0" parTransId="{AB541FD9-8640-4C3B-9351-B4345F175817}" sibTransId="{CD7E41A2-379E-4408-AA4A-7449023753E1}"/>
    <dgm:cxn modelId="{7648145E-31DA-42CD-8393-15241A7E879D}" srcId="{8771351A-FEE6-4BC5-A0B2-521BBB11A88B}" destId="{12569C0D-5846-4C23-B934-B74AFDE77DDA}" srcOrd="3" destOrd="0" parTransId="{A0D74472-B959-4E86-B387-08893AB78E82}" sibTransId="{7655D161-885C-4875-B698-4388A68B596D}"/>
    <dgm:cxn modelId="{0595CE64-3009-4B88-81C1-A6163D3B9DEA}" type="presOf" srcId="{B0179E38-E600-4DC5-9483-A0B28C499150}" destId="{4F9EF047-8117-46D0-9B5F-FFC97E4741EF}" srcOrd="0" destOrd="4" presId="urn:microsoft.com/office/officeart/2005/8/layout/list1"/>
    <dgm:cxn modelId="{F416934A-55CE-47EC-9537-46A1AC892A85}" srcId="{E3E2029D-CFE8-4BD2-BB4C-CED2E1D36402}" destId="{24F08122-AFB0-4E9D-9F4C-AA2E1348BBD4}" srcOrd="2" destOrd="0" parTransId="{D6132A4D-648D-418B-A428-94129A16EBF5}" sibTransId="{CFF9558A-BDE0-42A8-8595-9BABCBD42ED1}"/>
    <dgm:cxn modelId="{3FCD7F4B-5AE6-4469-A6E9-FBF8C021541A}" srcId="{191AD077-5A9B-4D95-917F-6E8B6E3820DB}" destId="{8771351A-FEE6-4BC5-A0B2-521BBB11A88B}" srcOrd="0" destOrd="0" parTransId="{70D00A9F-ED13-452D-B088-1B74B6AB864B}" sibTransId="{5A99F86C-A5C0-4BD8-89D1-FA8CD0A68FC5}"/>
    <dgm:cxn modelId="{38404373-B0A3-4085-97DE-7C30D029C827}" srcId="{A7FDE53B-B3C7-42D8-9CBD-627BE09C316F}" destId="{F01BF6AC-229E-425E-AB48-507F8869103A}" srcOrd="1" destOrd="0" parTransId="{711F7EC7-8A77-4571-A6B8-325FED627649}" sibTransId="{D9868A2B-69B6-439A-849F-1BFBCEC7C28E}"/>
    <dgm:cxn modelId="{5E442574-DA42-4145-8C62-7EB842FC704C}" type="presOf" srcId="{576D69F2-71F1-415C-A933-6FDB76516A15}" destId="{4F9EF047-8117-46D0-9B5F-FFC97E4741EF}" srcOrd="0" destOrd="10" presId="urn:microsoft.com/office/officeart/2005/8/layout/list1"/>
    <dgm:cxn modelId="{239BBA8F-5BCB-4607-9903-FBEA9DC25F29}" type="presOf" srcId="{A7FDE53B-B3C7-42D8-9CBD-627BE09C316F}" destId="{4F9EF047-8117-46D0-9B5F-FFC97E4741EF}" srcOrd="0" destOrd="5" presId="urn:microsoft.com/office/officeart/2005/8/layout/list1"/>
    <dgm:cxn modelId="{40D7DA94-EF03-48BE-B8E7-8424DA740AF3}" type="presOf" srcId="{E3E2029D-CFE8-4BD2-BB4C-CED2E1D36402}" destId="{4F9EF047-8117-46D0-9B5F-FFC97E4741EF}" srcOrd="0" destOrd="0" presId="urn:microsoft.com/office/officeart/2005/8/layout/list1"/>
    <dgm:cxn modelId="{DE79FF9E-0C76-4A54-B64B-1C6F72E4E7D9}" type="presOf" srcId="{8771351A-FEE6-4BC5-A0B2-521BBB11A88B}" destId="{FA300DA2-131E-4C61-B0A1-060C5EB50DD7}" srcOrd="1" destOrd="0" presId="urn:microsoft.com/office/officeart/2005/8/layout/list1"/>
    <dgm:cxn modelId="{11DB64A6-F7B0-44A1-9DBE-7C8915FC9846}" type="presOf" srcId="{F01BF6AC-229E-425E-AB48-507F8869103A}" destId="{4F9EF047-8117-46D0-9B5F-FFC97E4741EF}" srcOrd="0" destOrd="7" presId="urn:microsoft.com/office/officeart/2005/8/layout/list1"/>
    <dgm:cxn modelId="{F8FCB2AA-6BDF-4D25-AC63-B583FBC57D7A}" srcId="{8771351A-FEE6-4BC5-A0B2-521BBB11A88B}" destId="{576D69F2-71F1-415C-A933-6FDB76516A15}" srcOrd="4" destOrd="0" parTransId="{4A62E8D4-14C9-4395-B9A6-5E1518605B5A}" sibTransId="{04AB0BC7-ED6D-4C88-A80D-11D8FD8CD146}"/>
    <dgm:cxn modelId="{E35DDAAC-5939-4882-B3CA-1079B06EA6B7}" type="presOf" srcId="{8771351A-FEE6-4BC5-A0B2-521BBB11A88B}" destId="{9C0DED61-8D5A-44DE-8330-E5EEB3F29EEB}" srcOrd="0" destOrd="0" presId="urn:microsoft.com/office/officeart/2005/8/layout/list1"/>
    <dgm:cxn modelId="{06F49DAD-FE7D-4282-A11A-619F572D24F3}" srcId="{8771351A-FEE6-4BC5-A0B2-521BBB11A88B}" destId="{A7FDE53B-B3C7-42D8-9CBD-627BE09C316F}" srcOrd="2" destOrd="0" parTransId="{26FF2CBC-3659-454A-9447-8AF2CA88A8E4}" sibTransId="{8C432AB0-814D-4D61-9EC5-62500C2D8569}"/>
    <dgm:cxn modelId="{25FD2ED1-F458-40DD-8C7A-007C2C17DFC2}" srcId="{E3E2029D-CFE8-4BD2-BB4C-CED2E1D36402}" destId="{38A67236-ED9E-4C33-89DB-A9830F9A0DD0}" srcOrd="1" destOrd="0" parTransId="{AE5C0FD4-8B8C-4646-A85A-4A0D84468412}" sibTransId="{8DAA1815-2580-4D56-B9F5-5C9777D68776}"/>
    <dgm:cxn modelId="{661D85D9-5025-4A38-8515-E8FB4A5029D3}" type="presOf" srcId="{832AEF4E-168E-40CD-BB38-5F184C928DF4}" destId="{4F9EF047-8117-46D0-9B5F-FFC97E4741EF}" srcOrd="0" destOrd="1" presId="urn:microsoft.com/office/officeart/2005/8/layout/list1"/>
    <dgm:cxn modelId="{142A1CE8-E262-4B5D-893C-F7AE20A361ED}" type="presOf" srcId="{2EA511F9-9C24-4B10-AB19-A83EA7FDB723}" destId="{4F9EF047-8117-46D0-9B5F-FFC97E4741EF}" srcOrd="0" destOrd="6" presId="urn:microsoft.com/office/officeart/2005/8/layout/list1"/>
    <dgm:cxn modelId="{AFE86FE8-6E8B-4D04-BB55-E5AF664AC370}" type="presOf" srcId="{12569C0D-5846-4C23-B934-B74AFDE77DDA}" destId="{4F9EF047-8117-46D0-9B5F-FFC97E4741EF}" srcOrd="0" destOrd="8" presId="urn:microsoft.com/office/officeart/2005/8/layout/list1"/>
    <dgm:cxn modelId="{CD0AC3F7-91EC-41F0-8C23-F1809A1EB8EC}" type="presOf" srcId="{191AD077-5A9B-4D95-917F-6E8B6E3820DB}" destId="{FA9D6501-9F2C-4009-A6E6-DF20E7001ABB}" srcOrd="0" destOrd="0" presId="urn:microsoft.com/office/officeart/2005/8/layout/list1"/>
    <dgm:cxn modelId="{65BBAFA7-010D-4464-A5EA-25B1F7F2F2F0}" type="presParOf" srcId="{FA9D6501-9F2C-4009-A6E6-DF20E7001ABB}" destId="{1C11113B-6D25-4A64-A616-77A746B2109F}" srcOrd="0" destOrd="0" presId="urn:microsoft.com/office/officeart/2005/8/layout/list1"/>
    <dgm:cxn modelId="{010D09C6-C86D-4B7B-A4FE-59D9E19869C9}" type="presParOf" srcId="{1C11113B-6D25-4A64-A616-77A746B2109F}" destId="{9C0DED61-8D5A-44DE-8330-E5EEB3F29EEB}" srcOrd="0" destOrd="0" presId="urn:microsoft.com/office/officeart/2005/8/layout/list1"/>
    <dgm:cxn modelId="{E9DAC1F6-4E44-458D-8B65-8CF19A295EEC}" type="presParOf" srcId="{1C11113B-6D25-4A64-A616-77A746B2109F}" destId="{FA300DA2-131E-4C61-B0A1-060C5EB50DD7}" srcOrd="1" destOrd="0" presId="urn:microsoft.com/office/officeart/2005/8/layout/list1"/>
    <dgm:cxn modelId="{64BE86EF-BEF6-40ED-ACE6-57A1692DFD87}" type="presParOf" srcId="{FA9D6501-9F2C-4009-A6E6-DF20E7001ABB}" destId="{40197C4D-EF96-4C5F-BC74-03D87C2014BD}" srcOrd="1" destOrd="0" presId="urn:microsoft.com/office/officeart/2005/8/layout/list1"/>
    <dgm:cxn modelId="{EBE937AF-26E9-43CA-A4F9-B3D688F5ED69}" type="presParOf" srcId="{FA9D6501-9F2C-4009-A6E6-DF20E7001ABB}" destId="{4F9EF047-8117-46D0-9B5F-FFC97E4741E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191AD077-5A9B-4D95-917F-6E8B6E3820DB}" type="doc">
      <dgm:prSet loTypeId="urn:microsoft.com/office/officeart/2005/8/layout/list1" loCatId="list" qsTypeId="urn:microsoft.com/office/officeart/2005/8/quickstyle/3d2#1" qsCatId="3D" csTypeId="urn:microsoft.com/office/officeart/2005/8/colors/accent2_2" csCatId="accent2" phldr="1"/>
      <dgm:spPr/>
      <dgm:t>
        <a:bodyPr/>
        <a:lstStyle/>
        <a:p>
          <a:endParaRPr lang="tr-TR"/>
        </a:p>
      </dgm:t>
    </dgm:pt>
    <dgm:pt modelId="{8771351A-FEE6-4BC5-A0B2-521BBB11A88B}">
      <dgm:prSet custT="1"/>
      <dgm:spPr>
        <a:xfrm>
          <a:off x="0" y="3288232"/>
          <a:ext cx="9872871" cy="361968"/>
        </a:xfrm>
        <a:solidFill>
          <a:srgbClr val="C00000"/>
        </a:solidFill>
      </dgm:spPr>
      <dgm:t>
        <a:bodyPr/>
        <a:lstStyle/>
        <a:p>
          <a:pPr rtl="0"/>
          <a:r>
            <a:rPr lang="tr-TR" sz="1600" b="1" dirty="0">
              <a:solidFill>
                <a:schemeClr val="bg1"/>
              </a:solidFill>
              <a:effectLst/>
              <a:latin typeface="Arial" panose="020B0604020202020204" pitchFamily="34" charset="0"/>
              <a:ea typeface="+mn-ea"/>
              <a:cs typeface="Arial" panose="020B0604020202020204" pitchFamily="34" charset="0"/>
            </a:rPr>
            <a:t>Anestezi</a:t>
          </a:r>
        </a:p>
      </dgm:t>
    </dgm:pt>
    <dgm:pt modelId="{70D00A9F-ED13-452D-B088-1B74B6AB864B}" type="parTrans" cxnId="{3FCD7F4B-5AE6-4469-A6E9-FBF8C021541A}">
      <dgm:prSet/>
      <dgm:spPr/>
      <dgm:t>
        <a:bodyPr/>
        <a:lstStyle/>
        <a:p>
          <a:endParaRPr lang="tr-TR"/>
        </a:p>
      </dgm:t>
    </dgm:pt>
    <dgm:pt modelId="{5A99F86C-A5C0-4BD8-89D1-FA8CD0A68FC5}" type="sibTrans" cxnId="{3FCD7F4B-5AE6-4469-A6E9-FBF8C021541A}">
      <dgm:prSet/>
      <dgm:spPr/>
      <dgm:t>
        <a:bodyPr/>
        <a:lstStyle/>
        <a:p>
          <a:endParaRPr lang="tr-TR"/>
        </a:p>
      </dgm:t>
    </dgm:pt>
    <dgm:pt modelId="{E3E2029D-CFE8-4BD2-BB4C-CED2E1D36402}">
      <dgm:prSet/>
      <dgm:spPr/>
      <dgm:t>
        <a:bodyPr/>
        <a:lstStyle/>
        <a:p>
          <a:r>
            <a:rPr lang="tr-TR" b="0" dirty="0">
              <a:effectLst/>
              <a:latin typeface="Arial" panose="020B0604020202020204" pitchFamily="34" charset="0"/>
              <a:cs typeface="Arial" panose="020B0604020202020204" pitchFamily="34" charset="0"/>
            </a:rPr>
            <a:t>Mortalite ve komplikasyon bakımından anestezi yöntemlerinin birbirine üstünlüğü gösterilmemiş</a:t>
          </a:r>
          <a:endParaRPr lang="tr-TR" b="0" dirty="0">
            <a:solidFill>
              <a:schemeClr val="tx1"/>
            </a:solidFill>
            <a:latin typeface="Arial" panose="020B0604020202020204" pitchFamily="34" charset="0"/>
            <a:cs typeface="Arial" panose="020B0604020202020204" pitchFamily="34" charset="0"/>
          </a:endParaRPr>
        </a:p>
      </dgm:t>
    </dgm:pt>
    <dgm:pt modelId="{BD2DFE03-033D-4B79-8396-1DB5CF1A5753}" type="parTrans" cxnId="{87EF4D25-C61F-4706-8A5B-5606E5E8C5DC}">
      <dgm:prSet/>
      <dgm:spPr/>
      <dgm:t>
        <a:bodyPr/>
        <a:lstStyle/>
        <a:p>
          <a:endParaRPr lang="tr-TR"/>
        </a:p>
      </dgm:t>
    </dgm:pt>
    <dgm:pt modelId="{C771795A-3362-40FC-BF35-FB20FB8FD052}" type="sibTrans" cxnId="{87EF4D25-C61F-4706-8A5B-5606E5E8C5DC}">
      <dgm:prSet/>
      <dgm:spPr/>
      <dgm:t>
        <a:bodyPr/>
        <a:lstStyle/>
        <a:p>
          <a:endParaRPr lang="tr-TR"/>
        </a:p>
      </dgm:t>
    </dgm:pt>
    <dgm:pt modelId="{7B7D8157-7E6F-41CD-8A20-92757D6E700C}">
      <dgm:prSet/>
      <dgm:spPr/>
      <dgm:t>
        <a:bodyPr/>
        <a:lstStyle/>
        <a:p>
          <a:endParaRPr lang="tr-TR" b="0" dirty="0">
            <a:solidFill>
              <a:schemeClr val="tx1"/>
            </a:solidFill>
            <a:latin typeface="Arial" panose="020B0604020202020204" pitchFamily="34" charset="0"/>
            <a:cs typeface="Arial" panose="020B0604020202020204" pitchFamily="34" charset="0"/>
          </a:endParaRPr>
        </a:p>
      </dgm:t>
    </dgm:pt>
    <dgm:pt modelId="{41284855-41C7-4F0C-AA21-BE5C973442A2}" type="parTrans" cxnId="{E988CEFF-0743-4521-8F84-83AC5A0855FD}">
      <dgm:prSet/>
      <dgm:spPr/>
      <dgm:t>
        <a:bodyPr/>
        <a:lstStyle/>
        <a:p>
          <a:endParaRPr lang="tr-TR"/>
        </a:p>
      </dgm:t>
    </dgm:pt>
    <dgm:pt modelId="{EBEFCE30-3FAB-4664-87B6-50F5910653A8}" type="sibTrans" cxnId="{E988CEFF-0743-4521-8F84-83AC5A0855FD}">
      <dgm:prSet/>
      <dgm:spPr/>
      <dgm:t>
        <a:bodyPr/>
        <a:lstStyle/>
        <a:p>
          <a:endParaRPr lang="tr-TR"/>
        </a:p>
      </dgm:t>
    </dgm:pt>
    <dgm:pt modelId="{D47CDC5E-9595-4D92-B574-8AE5DF2010B5}">
      <dgm:prSet/>
      <dgm:spPr/>
      <dgm:t>
        <a:bodyPr/>
        <a:lstStyle/>
        <a:p>
          <a:r>
            <a:rPr lang="tr-TR" b="0" dirty="0">
              <a:effectLst/>
              <a:latin typeface="Arial" panose="020B0604020202020204" pitchFamily="34" charset="0"/>
              <a:cs typeface="Arial" panose="020B0604020202020204" pitchFamily="34" charset="0"/>
            </a:rPr>
            <a:t>Rutin yöntem </a:t>
          </a:r>
          <a:r>
            <a:rPr lang="tr-TR" b="1" dirty="0">
              <a:solidFill>
                <a:srgbClr val="FF0000"/>
              </a:solidFill>
              <a:effectLst/>
              <a:latin typeface="Arial" panose="020B0604020202020204" pitchFamily="34" charset="0"/>
              <a:cs typeface="Arial" panose="020B0604020202020204" pitchFamily="34" charset="0"/>
            </a:rPr>
            <a:t>spinal anestezi</a:t>
          </a:r>
          <a:r>
            <a:rPr lang="tr-TR" b="0" dirty="0">
              <a:effectLst/>
              <a:latin typeface="Arial" panose="020B0604020202020204" pitchFamily="34" charset="0"/>
              <a:cs typeface="Arial" panose="020B0604020202020204" pitchFamily="34" charset="0"/>
            </a:rPr>
            <a:t>; ancak genel anestezi alternatif</a:t>
          </a:r>
          <a:endParaRPr lang="tr-TR" b="0" dirty="0">
            <a:solidFill>
              <a:schemeClr val="tx1"/>
            </a:solidFill>
            <a:latin typeface="Arial" panose="020B0604020202020204" pitchFamily="34" charset="0"/>
            <a:cs typeface="Arial" panose="020B0604020202020204" pitchFamily="34" charset="0"/>
          </a:endParaRPr>
        </a:p>
      </dgm:t>
    </dgm:pt>
    <dgm:pt modelId="{0385DB1F-36A8-4BF6-86A4-0106ABC60767}" type="parTrans" cxnId="{F1B64D0E-CE21-4EBC-B3B5-84E990301A08}">
      <dgm:prSet/>
      <dgm:spPr/>
      <dgm:t>
        <a:bodyPr/>
        <a:lstStyle/>
        <a:p>
          <a:endParaRPr lang="tr-TR"/>
        </a:p>
      </dgm:t>
    </dgm:pt>
    <dgm:pt modelId="{29AC1B74-BB74-43FC-BA88-DCFBB251EA5E}" type="sibTrans" cxnId="{F1B64D0E-CE21-4EBC-B3B5-84E990301A08}">
      <dgm:prSet/>
      <dgm:spPr/>
      <dgm:t>
        <a:bodyPr/>
        <a:lstStyle/>
        <a:p>
          <a:endParaRPr lang="tr-TR"/>
        </a:p>
      </dgm:t>
    </dgm:pt>
    <dgm:pt modelId="{3CBC3F53-FB39-44BB-B543-25F6D1E7A1F9}">
      <dgm:prSet/>
      <dgm:spPr/>
      <dgm:t>
        <a:bodyPr/>
        <a:lstStyle/>
        <a:p>
          <a:r>
            <a:rPr lang="tr-TR" b="0" dirty="0">
              <a:effectLst/>
              <a:latin typeface="Arial" panose="020B0604020202020204" pitchFamily="34" charset="0"/>
              <a:cs typeface="Arial" panose="020B0604020202020204" pitchFamily="34" charset="0"/>
            </a:rPr>
            <a:t>Spinal ve epidural anestezi</a:t>
          </a:r>
          <a:endParaRPr lang="tr-TR" b="0" dirty="0">
            <a:solidFill>
              <a:schemeClr val="tx1"/>
            </a:solidFill>
            <a:latin typeface="Arial" panose="020B0604020202020204" pitchFamily="34" charset="0"/>
            <a:cs typeface="Arial" panose="020B0604020202020204" pitchFamily="34" charset="0"/>
          </a:endParaRPr>
        </a:p>
      </dgm:t>
    </dgm:pt>
    <dgm:pt modelId="{5302BAE9-9613-43ED-A8C9-DCD1DCA536B1}" type="parTrans" cxnId="{E99160A1-19F7-41AC-8565-C8455F478799}">
      <dgm:prSet/>
      <dgm:spPr/>
      <dgm:t>
        <a:bodyPr/>
        <a:lstStyle/>
        <a:p>
          <a:endParaRPr lang="tr-TR"/>
        </a:p>
      </dgm:t>
    </dgm:pt>
    <dgm:pt modelId="{BA28B4CD-ED39-4C86-9712-A504A6E901E3}" type="sibTrans" cxnId="{E99160A1-19F7-41AC-8565-C8455F478799}">
      <dgm:prSet/>
      <dgm:spPr/>
      <dgm:t>
        <a:bodyPr/>
        <a:lstStyle/>
        <a:p>
          <a:endParaRPr lang="tr-TR"/>
        </a:p>
      </dgm:t>
    </dgm:pt>
    <dgm:pt modelId="{20A60D86-26B2-4BBC-8EF1-101BFE4FF440}">
      <dgm:prSet/>
      <dgm:spPr/>
      <dgm:t>
        <a:bodyPr/>
        <a:lstStyle/>
        <a:p>
          <a:pPr>
            <a:buFont typeface="Wingdings" panose="05000000000000000000" pitchFamily="2" charset="2"/>
            <a:buChar char="ü"/>
          </a:pPr>
          <a:r>
            <a:rPr lang="tr-TR" b="0" i="0" dirty="0">
              <a:latin typeface="Arial" panose="020B0604020202020204" pitchFamily="34" charset="0"/>
              <a:cs typeface="Arial" panose="020B0604020202020204" pitchFamily="34" charset="0"/>
            </a:rPr>
            <a:t>daha az </a:t>
          </a:r>
          <a:r>
            <a:rPr lang="tr-TR" b="0" i="0" dirty="0" err="1">
              <a:latin typeface="Arial" panose="020B0604020202020204" pitchFamily="34" charset="0"/>
              <a:cs typeface="Arial" panose="020B0604020202020204" pitchFamily="34" charset="0"/>
            </a:rPr>
            <a:t>delirium</a:t>
          </a:r>
          <a:endParaRPr lang="tr-TR" b="0" dirty="0">
            <a:solidFill>
              <a:schemeClr val="tx1"/>
            </a:solidFill>
            <a:latin typeface="Arial" panose="020B0604020202020204" pitchFamily="34" charset="0"/>
            <a:cs typeface="Arial" panose="020B0604020202020204" pitchFamily="34" charset="0"/>
          </a:endParaRPr>
        </a:p>
      </dgm:t>
    </dgm:pt>
    <dgm:pt modelId="{29780F2A-703B-47A0-B81D-5BEBB0CB88FA}" type="parTrans" cxnId="{0D2DB385-5597-4214-A274-C355AA3DCE89}">
      <dgm:prSet/>
      <dgm:spPr/>
      <dgm:t>
        <a:bodyPr/>
        <a:lstStyle/>
        <a:p>
          <a:endParaRPr lang="tr-TR"/>
        </a:p>
      </dgm:t>
    </dgm:pt>
    <dgm:pt modelId="{32F74C32-5279-47DB-BA1B-19352B92C7DC}" type="sibTrans" cxnId="{0D2DB385-5597-4214-A274-C355AA3DCE89}">
      <dgm:prSet/>
      <dgm:spPr/>
      <dgm:t>
        <a:bodyPr/>
        <a:lstStyle/>
        <a:p>
          <a:endParaRPr lang="tr-TR"/>
        </a:p>
      </dgm:t>
    </dgm:pt>
    <dgm:pt modelId="{E1DCAF27-F1EF-4099-BBC7-30B92B3225A8}">
      <dgm:prSet/>
      <dgm:spPr/>
      <dgm:t>
        <a:bodyPr/>
        <a:lstStyle/>
        <a:p>
          <a:pPr>
            <a:buFont typeface="Wingdings" panose="05000000000000000000" pitchFamily="2" charset="2"/>
            <a:buChar char="ü"/>
          </a:pPr>
          <a:r>
            <a:rPr lang="tr-TR" b="0" i="0">
              <a:latin typeface="Arial" panose="020B0604020202020204" pitchFamily="34" charset="0"/>
              <a:cs typeface="Arial" panose="020B0604020202020204" pitchFamily="34" charset="0"/>
            </a:rPr>
            <a:t>daha az opioid gereksinimi </a:t>
          </a:r>
          <a:endParaRPr lang="en-GB" b="0" i="0" dirty="0">
            <a:latin typeface="Arial" panose="020B0604020202020204" pitchFamily="34" charset="0"/>
            <a:cs typeface="Arial" panose="020B0604020202020204" pitchFamily="34" charset="0"/>
          </a:endParaRPr>
        </a:p>
      </dgm:t>
    </dgm:pt>
    <dgm:pt modelId="{774066BB-0848-42AB-A1EE-E91EA63351B8}" type="parTrans" cxnId="{EFBBBA8E-913D-4634-BAA9-A6DEE70E8C3A}">
      <dgm:prSet/>
      <dgm:spPr/>
      <dgm:t>
        <a:bodyPr/>
        <a:lstStyle/>
        <a:p>
          <a:endParaRPr lang="tr-TR"/>
        </a:p>
      </dgm:t>
    </dgm:pt>
    <dgm:pt modelId="{9DBF12B0-CAAB-4CEE-A59A-16C37F90CCFD}" type="sibTrans" cxnId="{EFBBBA8E-913D-4634-BAA9-A6DEE70E8C3A}">
      <dgm:prSet/>
      <dgm:spPr/>
      <dgm:t>
        <a:bodyPr/>
        <a:lstStyle/>
        <a:p>
          <a:endParaRPr lang="tr-TR"/>
        </a:p>
      </dgm:t>
    </dgm:pt>
    <dgm:pt modelId="{85872FCA-0EB7-4CF8-AE72-B5EFCD0DC641}">
      <dgm:prSet/>
      <dgm:spPr/>
      <dgm:t>
        <a:bodyPr/>
        <a:lstStyle/>
        <a:p>
          <a:pPr>
            <a:buFont typeface="Wingdings" panose="05000000000000000000" pitchFamily="2" charset="2"/>
            <a:buChar char="ü"/>
          </a:pPr>
          <a:r>
            <a:rPr lang="tr-TR" b="0" i="0" dirty="0">
              <a:latin typeface="Arial" panose="020B0604020202020204" pitchFamily="34" charset="0"/>
              <a:cs typeface="Arial" panose="020B0604020202020204" pitchFamily="34" charset="0"/>
            </a:rPr>
            <a:t>daha iyi acil </a:t>
          </a:r>
          <a:r>
            <a:rPr lang="tr-TR" b="0" i="0" dirty="0" err="1">
              <a:latin typeface="Arial" panose="020B0604020202020204" pitchFamily="34" charset="0"/>
              <a:cs typeface="Arial" panose="020B0604020202020204" pitchFamily="34" charset="0"/>
            </a:rPr>
            <a:t>postop</a:t>
          </a:r>
          <a:r>
            <a:rPr lang="tr-TR" b="0" i="0" dirty="0">
              <a:latin typeface="Arial" panose="020B0604020202020204" pitchFamily="34" charset="0"/>
              <a:cs typeface="Arial" panose="020B0604020202020204" pitchFamily="34" charset="0"/>
            </a:rPr>
            <a:t> analjezi</a:t>
          </a:r>
          <a:endParaRPr lang="en-GB" b="0" i="0" dirty="0">
            <a:latin typeface="Arial" panose="020B0604020202020204" pitchFamily="34" charset="0"/>
            <a:cs typeface="Arial" panose="020B0604020202020204" pitchFamily="34" charset="0"/>
          </a:endParaRPr>
        </a:p>
      </dgm:t>
    </dgm:pt>
    <dgm:pt modelId="{1BDC9832-FFE0-4590-B4BA-CDFB5FC50E31}" type="parTrans" cxnId="{91444CEC-B6C3-4630-A82C-00895AE91812}">
      <dgm:prSet/>
      <dgm:spPr/>
      <dgm:t>
        <a:bodyPr/>
        <a:lstStyle/>
        <a:p>
          <a:endParaRPr lang="tr-TR"/>
        </a:p>
      </dgm:t>
    </dgm:pt>
    <dgm:pt modelId="{1229390B-CA78-429F-BCB3-EAB2B8DE3F56}" type="sibTrans" cxnId="{91444CEC-B6C3-4630-A82C-00895AE91812}">
      <dgm:prSet/>
      <dgm:spPr/>
      <dgm:t>
        <a:bodyPr/>
        <a:lstStyle/>
        <a:p>
          <a:endParaRPr lang="tr-TR"/>
        </a:p>
      </dgm:t>
    </dgm:pt>
    <dgm:pt modelId="{FC2A9359-5B4D-4173-A87C-8495E4088986}">
      <dgm:prSet/>
      <dgm:spPr/>
      <dgm:t>
        <a:bodyPr/>
        <a:lstStyle/>
        <a:p>
          <a:r>
            <a:rPr lang="tr-TR" b="0" i="0" dirty="0">
              <a:effectLst/>
              <a:latin typeface="Arial" panose="020B0604020202020204" pitchFamily="34" charset="0"/>
              <a:cs typeface="Arial" panose="020B0604020202020204" pitchFamily="34" charset="0"/>
            </a:rPr>
            <a:t>Genel anestezi tercih edilebilir</a:t>
          </a:r>
          <a:endParaRPr lang="en-GB" b="0" i="0" dirty="0">
            <a:latin typeface="Arial" panose="020B0604020202020204" pitchFamily="34" charset="0"/>
            <a:cs typeface="Arial" panose="020B0604020202020204" pitchFamily="34" charset="0"/>
          </a:endParaRPr>
        </a:p>
      </dgm:t>
    </dgm:pt>
    <dgm:pt modelId="{4CA20C75-D6C9-4F9D-9BBB-8843A1300BE2}" type="parTrans" cxnId="{3FAC20A8-D5A1-4265-A062-6A637D96B42C}">
      <dgm:prSet/>
      <dgm:spPr/>
      <dgm:t>
        <a:bodyPr/>
        <a:lstStyle/>
        <a:p>
          <a:endParaRPr lang="tr-TR"/>
        </a:p>
      </dgm:t>
    </dgm:pt>
    <dgm:pt modelId="{C0D13826-1F84-4F0B-80CD-D43D3530C131}" type="sibTrans" cxnId="{3FAC20A8-D5A1-4265-A062-6A637D96B42C}">
      <dgm:prSet/>
      <dgm:spPr/>
      <dgm:t>
        <a:bodyPr/>
        <a:lstStyle/>
        <a:p>
          <a:endParaRPr lang="tr-TR"/>
        </a:p>
      </dgm:t>
    </dgm:pt>
    <dgm:pt modelId="{731E7C52-E414-40CE-BC35-118BDA44F863}">
      <dgm:prSet/>
      <dgm:spPr/>
      <dgm:t>
        <a:bodyPr/>
        <a:lstStyle/>
        <a:p>
          <a:pPr>
            <a:buFont typeface="Wingdings" panose="05000000000000000000" pitchFamily="2" charset="2"/>
            <a:buChar char="ü"/>
          </a:pPr>
          <a:endParaRPr lang="en-GB" b="0" i="0" dirty="0">
            <a:latin typeface="Arial" panose="020B0604020202020204" pitchFamily="34" charset="0"/>
            <a:cs typeface="Arial" panose="020B0604020202020204" pitchFamily="34" charset="0"/>
          </a:endParaRPr>
        </a:p>
      </dgm:t>
    </dgm:pt>
    <dgm:pt modelId="{4B18C097-A7FA-4996-B59D-DD580F3B2088}" type="parTrans" cxnId="{732C107F-1AC8-456E-A710-077C6E2B8933}">
      <dgm:prSet/>
      <dgm:spPr/>
      <dgm:t>
        <a:bodyPr/>
        <a:lstStyle/>
        <a:p>
          <a:endParaRPr lang="tr-TR"/>
        </a:p>
      </dgm:t>
    </dgm:pt>
    <dgm:pt modelId="{4DA13CE0-E59B-4183-B699-1C93F8A1CD40}" type="sibTrans" cxnId="{732C107F-1AC8-456E-A710-077C6E2B8933}">
      <dgm:prSet/>
      <dgm:spPr/>
      <dgm:t>
        <a:bodyPr/>
        <a:lstStyle/>
        <a:p>
          <a:endParaRPr lang="tr-TR"/>
        </a:p>
      </dgm:t>
    </dgm:pt>
    <dgm:pt modelId="{85620AA7-8EF2-4E4C-BE19-B94885946EF4}">
      <dgm:prSet/>
      <dgm:spPr/>
      <dgm:t>
        <a:bodyPr/>
        <a:lstStyle/>
        <a:p>
          <a:pPr>
            <a:buFont typeface="Wingdings" panose="05000000000000000000" pitchFamily="2" charset="2"/>
            <a:buChar char="ü"/>
          </a:pPr>
          <a:r>
            <a:rPr lang="tr-TR" b="0" i="0" dirty="0">
              <a:latin typeface="Arial" panose="020B0604020202020204" pitchFamily="34" charset="0"/>
              <a:cs typeface="Arial" panose="020B0604020202020204" pitchFamily="34" charset="0"/>
            </a:rPr>
            <a:t>hasta/hekim tercihi</a:t>
          </a:r>
          <a:endParaRPr lang="en-GB" b="0" i="0" dirty="0">
            <a:latin typeface="Arial" panose="020B0604020202020204" pitchFamily="34" charset="0"/>
            <a:cs typeface="Arial" panose="020B0604020202020204" pitchFamily="34" charset="0"/>
          </a:endParaRPr>
        </a:p>
      </dgm:t>
    </dgm:pt>
    <dgm:pt modelId="{E244F11C-0C9D-4775-97FB-1738D677B8B1}" type="parTrans" cxnId="{252ED0DA-708B-47C2-A733-CB5D060D91BC}">
      <dgm:prSet/>
      <dgm:spPr/>
      <dgm:t>
        <a:bodyPr/>
        <a:lstStyle/>
        <a:p>
          <a:endParaRPr lang="tr-TR"/>
        </a:p>
      </dgm:t>
    </dgm:pt>
    <dgm:pt modelId="{566F47AC-5ED4-4E00-8114-5915597B5CAC}" type="sibTrans" cxnId="{252ED0DA-708B-47C2-A733-CB5D060D91BC}">
      <dgm:prSet/>
      <dgm:spPr/>
      <dgm:t>
        <a:bodyPr/>
        <a:lstStyle/>
        <a:p>
          <a:endParaRPr lang="tr-TR"/>
        </a:p>
      </dgm:t>
    </dgm:pt>
    <dgm:pt modelId="{C911A868-2C36-4865-9B74-6621AF17DF30}">
      <dgm:prSet/>
      <dgm:spPr/>
      <dgm:t>
        <a:bodyPr/>
        <a:lstStyle/>
        <a:p>
          <a:pPr>
            <a:buFont typeface="Wingdings" panose="05000000000000000000" pitchFamily="2" charset="2"/>
            <a:buChar char="ü"/>
          </a:pPr>
          <a:r>
            <a:rPr lang="tr-TR" b="0" i="0" dirty="0">
              <a:latin typeface="Arial" panose="020B0604020202020204" pitchFamily="34" charset="0"/>
              <a:cs typeface="Arial" panose="020B0604020202020204" pitchFamily="34" charset="0"/>
            </a:rPr>
            <a:t>kanama, </a:t>
          </a:r>
          <a:r>
            <a:rPr lang="tr-TR" b="0" i="0" dirty="0" err="1">
              <a:latin typeface="Arial" panose="020B0604020202020204" pitchFamily="34" charset="0"/>
              <a:cs typeface="Arial" panose="020B0604020202020204" pitchFamily="34" charset="0"/>
            </a:rPr>
            <a:t>dual</a:t>
          </a:r>
          <a:r>
            <a:rPr lang="tr-TR" b="0" i="0" dirty="0">
              <a:latin typeface="Arial" panose="020B0604020202020204" pitchFamily="34" charset="0"/>
              <a:cs typeface="Arial" panose="020B0604020202020204" pitchFamily="34" charset="0"/>
            </a:rPr>
            <a:t> antikoagülan kullanımı</a:t>
          </a:r>
          <a:endParaRPr lang="en-GB" b="0" i="0" dirty="0">
            <a:latin typeface="Arial" panose="020B0604020202020204" pitchFamily="34" charset="0"/>
            <a:cs typeface="Arial" panose="020B0604020202020204" pitchFamily="34" charset="0"/>
          </a:endParaRPr>
        </a:p>
      </dgm:t>
    </dgm:pt>
    <dgm:pt modelId="{2C6B0513-4509-41F1-A379-3B08A5ABB07A}" type="parTrans" cxnId="{F3D31811-9B6A-4B68-ABAA-F0DE347A1C28}">
      <dgm:prSet/>
      <dgm:spPr/>
      <dgm:t>
        <a:bodyPr/>
        <a:lstStyle/>
        <a:p>
          <a:endParaRPr lang="tr-TR"/>
        </a:p>
      </dgm:t>
    </dgm:pt>
    <dgm:pt modelId="{6CE58FCD-12E9-401E-B1C6-49A70ABB770E}" type="sibTrans" cxnId="{F3D31811-9B6A-4B68-ABAA-F0DE347A1C28}">
      <dgm:prSet/>
      <dgm:spPr/>
      <dgm:t>
        <a:bodyPr/>
        <a:lstStyle/>
        <a:p>
          <a:endParaRPr lang="tr-TR"/>
        </a:p>
      </dgm:t>
    </dgm:pt>
    <dgm:pt modelId="{42A6F0AA-A877-421D-8D62-A6EEB10E9D7B}">
      <dgm:prSet/>
      <dgm:spPr/>
      <dgm:t>
        <a:bodyPr/>
        <a:lstStyle/>
        <a:p>
          <a:pPr>
            <a:buFont typeface="Wingdings" panose="05000000000000000000" pitchFamily="2" charset="2"/>
            <a:buChar char="ü"/>
          </a:pPr>
          <a:r>
            <a:rPr lang="tr-TR" b="0" i="0" dirty="0">
              <a:latin typeface="Arial" panose="020B0604020202020204" pitchFamily="34" charset="0"/>
              <a:cs typeface="Arial" panose="020B0604020202020204" pitchFamily="34" charset="0"/>
            </a:rPr>
            <a:t>geçirilmiş </a:t>
          </a:r>
          <a:r>
            <a:rPr lang="tr-TR" b="0" i="0" dirty="0" err="1">
              <a:latin typeface="Arial" panose="020B0604020202020204" pitchFamily="34" charset="0"/>
              <a:cs typeface="Arial" panose="020B0604020202020204" pitchFamily="34" charset="0"/>
            </a:rPr>
            <a:t>dorsal</a:t>
          </a:r>
          <a:r>
            <a:rPr lang="tr-TR" b="0" i="0" dirty="0">
              <a:latin typeface="Arial" panose="020B0604020202020204" pitchFamily="34" charset="0"/>
              <a:cs typeface="Arial" panose="020B0604020202020204" pitchFamily="34" charset="0"/>
            </a:rPr>
            <a:t> operasyon veya lokal patoloji</a:t>
          </a:r>
          <a:endParaRPr lang="tr-TR" dirty="0"/>
        </a:p>
      </dgm:t>
    </dgm:pt>
    <dgm:pt modelId="{EE296B8F-F738-4F7B-8FD3-8F513BB6A8CE}" type="parTrans" cxnId="{75D6C985-0EB4-4B40-AE0A-9C05943C2734}">
      <dgm:prSet/>
      <dgm:spPr/>
      <dgm:t>
        <a:bodyPr/>
        <a:lstStyle/>
        <a:p>
          <a:endParaRPr lang="tr-TR"/>
        </a:p>
      </dgm:t>
    </dgm:pt>
    <dgm:pt modelId="{94AA5A9D-2242-4A4D-A280-B0EA8F6DEFB4}" type="sibTrans" cxnId="{75D6C985-0EB4-4B40-AE0A-9C05943C2734}">
      <dgm:prSet/>
      <dgm:spPr/>
      <dgm:t>
        <a:bodyPr/>
        <a:lstStyle/>
        <a:p>
          <a:endParaRPr lang="tr-TR"/>
        </a:p>
      </dgm:t>
    </dgm:pt>
    <dgm:pt modelId="{6E2588FE-1D6B-4243-8A34-178B7583A7CB}">
      <dgm:prSet/>
      <dgm:spPr/>
      <dgm:t>
        <a:bodyPr/>
        <a:lstStyle/>
        <a:p>
          <a:endParaRPr lang="tr-TR" b="0" dirty="0">
            <a:solidFill>
              <a:schemeClr val="tx1"/>
            </a:solidFill>
            <a:latin typeface="Arial" panose="020B0604020202020204" pitchFamily="34" charset="0"/>
            <a:cs typeface="Arial" panose="020B0604020202020204" pitchFamily="34" charset="0"/>
          </a:endParaRPr>
        </a:p>
      </dgm:t>
    </dgm:pt>
    <dgm:pt modelId="{C77F5EB1-C0CF-44DD-AE65-A66850F907A1}" type="parTrans" cxnId="{F8499159-72D0-4699-BBEE-1945C479A5F5}">
      <dgm:prSet/>
      <dgm:spPr/>
      <dgm:t>
        <a:bodyPr/>
        <a:lstStyle/>
        <a:p>
          <a:endParaRPr lang="tr-TR"/>
        </a:p>
      </dgm:t>
    </dgm:pt>
    <dgm:pt modelId="{55C7B528-87D7-494C-83D5-52139175CF41}" type="sibTrans" cxnId="{F8499159-72D0-4699-BBEE-1945C479A5F5}">
      <dgm:prSet/>
      <dgm:spPr/>
      <dgm:t>
        <a:bodyPr/>
        <a:lstStyle/>
        <a:p>
          <a:endParaRPr lang="tr-TR"/>
        </a:p>
      </dgm:t>
    </dgm:pt>
    <dgm:pt modelId="{FA9D6501-9F2C-4009-A6E6-DF20E7001ABB}" type="pres">
      <dgm:prSet presAssocID="{191AD077-5A9B-4D95-917F-6E8B6E3820DB}" presName="linear" presStyleCnt="0">
        <dgm:presLayoutVars>
          <dgm:dir/>
          <dgm:animLvl val="lvl"/>
          <dgm:resizeHandles val="exact"/>
        </dgm:presLayoutVars>
      </dgm:prSet>
      <dgm:spPr/>
    </dgm:pt>
    <dgm:pt modelId="{1C11113B-6D25-4A64-A616-77A746B2109F}" type="pres">
      <dgm:prSet presAssocID="{8771351A-FEE6-4BC5-A0B2-521BBB11A88B}" presName="parentLin" presStyleCnt="0"/>
      <dgm:spPr/>
    </dgm:pt>
    <dgm:pt modelId="{9C0DED61-8D5A-44DE-8330-E5EEB3F29EEB}" type="pres">
      <dgm:prSet presAssocID="{8771351A-FEE6-4BC5-A0B2-521BBB11A88B}" presName="parentLeftMargin" presStyleLbl="node1" presStyleIdx="0" presStyleCnt="1"/>
      <dgm:spPr/>
    </dgm:pt>
    <dgm:pt modelId="{FA300DA2-131E-4C61-B0A1-060C5EB50DD7}" type="pres">
      <dgm:prSet presAssocID="{8771351A-FEE6-4BC5-A0B2-521BBB11A88B}" presName="parentText" presStyleLbl="node1" presStyleIdx="0" presStyleCnt="1">
        <dgm:presLayoutVars>
          <dgm:chMax val="0"/>
          <dgm:bulletEnabled val="1"/>
        </dgm:presLayoutVars>
      </dgm:prSet>
      <dgm:spPr/>
    </dgm:pt>
    <dgm:pt modelId="{40197C4D-EF96-4C5F-BC74-03D87C2014BD}" type="pres">
      <dgm:prSet presAssocID="{8771351A-FEE6-4BC5-A0B2-521BBB11A88B}" presName="negativeSpace" presStyleCnt="0"/>
      <dgm:spPr/>
    </dgm:pt>
    <dgm:pt modelId="{4F9EF047-8117-46D0-9B5F-FFC97E4741EF}" type="pres">
      <dgm:prSet presAssocID="{8771351A-FEE6-4BC5-A0B2-521BBB11A88B}" presName="childText" presStyleLbl="conFgAcc1" presStyleIdx="0" presStyleCnt="1" custScaleX="98696" custLinFactNeighborY="62182">
        <dgm:presLayoutVars>
          <dgm:bulletEnabled val="1"/>
        </dgm:presLayoutVars>
      </dgm:prSet>
      <dgm:spPr/>
    </dgm:pt>
  </dgm:ptLst>
  <dgm:cxnLst>
    <dgm:cxn modelId="{F1B64D0E-CE21-4EBC-B3B5-84E990301A08}" srcId="{8771351A-FEE6-4BC5-A0B2-521BBB11A88B}" destId="{D47CDC5E-9595-4D92-B574-8AE5DF2010B5}" srcOrd="1" destOrd="0" parTransId="{0385DB1F-36A8-4BF6-86A4-0106ABC60767}" sibTransId="{29AC1B74-BB74-43FC-BA88-DCFBB251EA5E}"/>
    <dgm:cxn modelId="{FE42E010-443B-4CE9-9AE9-F74BDB250DFA}" type="presOf" srcId="{20A60D86-26B2-4BBC-8EF1-101BFE4FF440}" destId="{4F9EF047-8117-46D0-9B5F-FFC97E4741EF}" srcOrd="0" destOrd="4" presId="urn:microsoft.com/office/officeart/2005/8/layout/list1"/>
    <dgm:cxn modelId="{F3D31811-9B6A-4B68-ABAA-F0DE347A1C28}" srcId="{FC2A9359-5B4D-4173-A87C-8495E4088986}" destId="{C911A868-2C36-4865-9B74-6621AF17DF30}" srcOrd="1" destOrd="0" parTransId="{2C6B0513-4509-41F1-A379-3B08A5ABB07A}" sibTransId="{6CE58FCD-12E9-401E-B1C6-49A70ABB770E}"/>
    <dgm:cxn modelId="{8B26A41C-B6CD-47A0-9764-D4E3A0EE06FC}" type="presOf" srcId="{42A6F0AA-A877-421D-8D62-A6EEB10E9D7B}" destId="{4F9EF047-8117-46D0-9B5F-FFC97E4741EF}" srcOrd="0" destOrd="11" presId="urn:microsoft.com/office/officeart/2005/8/layout/list1"/>
    <dgm:cxn modelId="{20DD6125-6758-4616-ACCC-886428AD53B8}" type="presOf" srcId="{6E2588FE-1D6B-4243-8A34-178B7583A7CB}" destId="{4F9EF047-8117-46D0-9B5F-FFC97E4741EF}" srcOrd="0" destOrd="2" presId="urn:microsoft.com/office/officeart/2005/8/layout/list1"/>
    <dgm:cxn modelId="{87EF4D25-C61F-4706-8A5B-5606E5E8C5DC}" srcId="{8771351A-FEE6-4BC5-A0B2-521BBB11A88B}" destId="{E3E2029D-CFE8-4BD2-BB4C-CED2E1D36402}" srcOrd="0" destOrd="0" parTransId="{BD2DFE03-033D-4B79-8396-1DB5CF1A5753}" sibTransId="{C771795A-3362-40FC-BF35-FB20FB8FD052}"/>
    <dgm:cxn modelId="{05291D33-D4F4-41E5-972E-E0EC5A5F265F}" type="presOf" srcId="{3CBC3F53-FB39-44BB-B543-25F6D1E7A1F9}" destId="{4F9EF047-8117-46D0-9B5F-FFC97E4741EF}" srcOrd="0" destOrd="3" presId="urn:microsoft.com/office/officeart/2005/8/layout/list1"/>
    <dgm:cxn modelId="{3FCD7F4B-5AE6-4469-A6E9-FBF8C021541A}" srcId="{191AD077-5A9B-4D95-917F-6E8B6E3820DB}" destId="{8771351A-FEE6-4BC5-A0B2-521BBB11A88B}" srcOrd="0" destOrd="0" parTransId="{70D00A9F-ED13-452D-B088-1B74B6AB864B}" sibTransId="{5A99F86C-A5C0-4BD8-89D1-FA8CD0A68FC5}"/>
    <dgm:cxn modelId="{7DC1194D-C675-48AB-BDBB-16A85C2DC8B5}" type="presOf" srcId="{D47CDC5E-9595-4D92-B574-8AE5DF2010B5}" destId="{4F9EF047-8117-46D0-9B5F-FFC97E4741EF}" srcOrd="0" destOrd="1" presId="urn:microsoft.com/office/officeart/2005/8/layout/list1"/>
    <dgm:cxn modelId="{F5084F77-FC0A-484E-BE98-D7F4BEA3D8E0}" type="presOf" srcId="{E1DCAF27-F1EF-4099-BBC7-30B92B3225A8}" destId="{4F9EF047-8117-46D0-9B5F-FFC97E4741EF}" srcOrd="0" destOrd="5" presId="urn:microsoft.com/office/officeart/2005/8/layout/list1"/>
    <dgm:cxn modelId="{F8499159-72D0-4699-BBEE-1945C479A5F5}" srcId="{8771351A-FEE6-4BC5-A0B2-521BBB11A88B}" destId="{6E2588FE-1D6B-4243-8A34-178B7583A7CB}" srcOrd="2" destOrd="0" parTransId="{C77F5EB1-C0CF-44DD-AE65-A66850F907A1}" sibTransId="{55C7B528-87D7-494C-83D5-52139175CF41}"/>
    <dgm:cxn modelId="{732C107F-1AC8-456E-A710-077C6E2B8933}" srcId="{8771351A-FEE6-4BC5-A0B2-521BBB11A88B}" destId="{731E7C52-E414-40CE-BC35-118BDA44F863}" srcOrd="4" destOrd="0" parTransId="{4B18C097-A7FA-4996-B59D-DD580F3B2088}" sibTransId="{4DA13CE0-E59B-4183-B699-1C93F8A1CD40}"/>
    <dgm:cxn modelId="{B8B17883-261B-40A0-A055-6657C20F5664}" type="presOf" srcId="{8771351A-FEE6-4BC5-A0B2-521BBB11A88B}" destId="{FA300DA2-131E-4C61-B0A1-060C5EB50DD7}" srcOrd="1" destOrd="0" presId="urn:microsoft.com/office/officeart/2005/8/layout/list1"/>
    <dgm:cxn modelId="{0D2DB385-5597-4214-A274-C355AA3DCE89}" srcId="{3CBC3F53-FB39-44BB-B543-25F6D1E7A1F9}" destId="{20A60D86-26B2-4BBC-8EF1-101BFE4FF440}" srcOrd="0" destOrd="0" parTransId="{29780F2A-703B-47A0-B81D-5BEBB0CB88FA}" sibTransId="{32F74C32-5279-47DB-BA1B-19352B92C7DC}"/>
    <dgm:cxn modelId="{75D6C985-0EB4-4B40-AE0A-9C05943C2734}" srcId="{FC2A9359-5B4D-4173-A87C-8495E4088986}" destId="{42A6F0AA-A877-421D-8D62-A6EEB10E9D7B}" srcOrd="2" destOrd="0" parTransId="{EE296B8F-F738-4F7B-8FD3-8F513BB6A8CE}" sibTransId="{94AA5A9D-2242-4A4D-A280-B0EA8F6DEFB4}"/>
    <dgm:cxn modelId="{EFBBBA8E-913D-4634-BAA9-A6DEE70E8C3A}" srcId="{3CBC3F53-FB39-44BB-B543-25F6D1E7A1F9}" destId="{E1DCAF27-F1EF-4099-BBC7-30B92B3225A8}" srcOrd="1" destOrd="0" parTransId="{774066BB-0848-42AB-A1EE-E91EA63351B8}" sibTransId="{9DBF12B0-CAAB-4CEE-A59A-16C37F90CCFD}"/>
    <dgm:cxn modelId="{EAD2D593-B238-464C-96FE-EB83A00F4A2D}" type="presOf" srcId="{85620AA7-8EF2-4E4C-BE19-B94885946EF4}" destId="{4F9EF047-8117-46D0-9B5F-FFC97E4741EF}" srcOrd="0" destOrd="9" presId="urn:microsoft.com/office/officeart/2005/8/layout/list1"/>
    <dgm:cxn modelId="{4634B89C-B8CD-48AF-BD51-87EF935C9A0E}" type="presOf" srcId="{E3E2029D-CFE8-4BD2-BB4C-CED2E1D36402}" destId="{4F9EF047-8117-46D0-9B5F-FFC97E4741EF}" srcOrd="0" destOrd="0" presId="urn:microsoft.com/office/officeart/2005/8/layout/list1"/>
    <dgm:cxn modelId="{E99160A1-19F7-41AC-8565-C8455F478799}" srcId="{8771351A-FEE6-4BC5-A0B2-521BBB11A88B}" destId="{3CBC3F53-FB39-44BB-B543-25F6D1E7A1F9}" srcOrd="3" destOrd="0" parTransId="{5302BAE9-9613-43ED-A8C9-DCD1DCA536B1}" sibTransId="{BA28B4CD-ED39-4C86-9712-A504A6E901E3}"/>
    <dgm:cxn modelId="{296683A7-6AEB-456A-B9CA-D9F46FD957DC}" type="presOf" srcId="{7B7D8157-7E6F-41CD-8A20-92757D6E700C}" destId="{4F9EF047-8117-46D0-9B5F-FFC97E4741EF}" srcOrd="0" destOrd="12" presId="urn:microsoft.com/office/officeart/2005/8/layout/list1"/>
    <dgm:cxn modelId="{3FAC20A8-D5A1-4265-A062-6A637D96B42C}" srcId="{8771351A-FEE6-4BC5-A0B2-521BBB11A88B}" destId="{FC2A9359-5B4D-4173-A87C-8495E4088986}" srcOrd="5" destOrd="0" parTransId="{4CA20C75-D6C9-4F9D-9BBB-8843A1300BE2}" sibTransId="{C0D13826-1F84-4F0B-80CD-D43D3530C131}"/>
    <dgm:cxn modelId="{810FFAA9-A2FC-4F75-BF31-1F27D286731E}" type="presOf" srcId="{C911A868-2C36-4865-9B74-6621AF17DF30}" destId="{4F9EF047-8117-46D0-9B5F-FFC97E4741EF}" srcOrd="0" destOrd="10" presId="urn:microsoft.com/office/officeart/2005/8/layout/list1"/>
    <dgm:cxn modelId="{0467B7AD-C62C-49F7-BB75-802AC803FA29}" type="presOf" srcId="{731E7C52-E414-40CE-BC35-118BDA44F863}" destId="{4F9EF047-8117-46D0-9B5F-FFC97E4741EF}" srcOrd="0" destOrd="7" presId="urn:microsoft.com/office/officeart/2005/8/layout/list1"/>
    <dgm:cxn modelId="{568A49C4-3E16-41E2-B594-097A202895C6}" type="presOf" srcId="{FC2A9359-5B4D-4173-A87C-8495E4088986}" destId="{4F9EF047-8117-46D0-9B5F-FFC97E4741EF}" srcOrd="0" destOrd="8" presId="urn:microsoft.com/office/officeart/2005/8/layout/list1"/>
    <dgm:cxn modelId="{252ED0DA-708B-47C2-A733-CB5D060D91BC}" srcId="{FC2A9359-5B4D-4173-A87C-8495E4088986}" destId="{85620AA7-8EF2-4E4C-BE19-B94885946EF4}" srcOrd="0" destOrd="0" parTransId="{E244F11C-0C9D-4775-97FB-1738D677B8B1}" sibTransId="{566F47AC-5ED4-4E00-8114-5915597B5CAC}"/>
    <dgm:cxn modelId="{91444CEC-B6C3-4630-A82C-00895AE91812}" srcId="{3CBC3F53-FB39-44BB-B543-25F6D1E7A1F9}" destId="{85872FCA-0EB7-4CF8-AE72-B5EFCD0DC641}" srcOrd="2" destOrd="0" parTransId="{1BDC9832-FFE0-4590-B4BA-CDFB5FC50E31}" sibTransId="{1229390B-CA78-429F-BCB3-EAB2B8DE3F56}"/>
    <dgm:cxn modelId="{4945B4F0-3713-48B9-BE91-9887C9C382B5}" type="presOf" srcId="{8771351A-FEE6-4BC5-A0B2-521BBB11A88B}" destId="{9C0DED61-8D5A-44DE-8330-E5EEB3F29EEB}" srcOrd="0" destOrd="0" presId="urn:microsoft.com/office/officeart/2005/8/layout/list1"/>
    <dgm:cxn modelId="{9689B1F6-5A01-4F39-82C1-56CC39222AD9}" type="presOf" srcId="{85872FCA-0EB7-4CF8-AE72-B5EFCD0DC641}" destId="{4F9EF047-8117-46D0-9B5F-FFC97E4741EF}" srcOrd="0" destOrd="6" presId="urn:microsoft.com/office/officeart/2005/8/layout/list1"/>
    <dgm:cxn modelId="{CD0AC3F7-91EC-41F0-8C23-F1809A1EB8EC}" type="presOf" srcId="{191AD077-5A9B-4D95-917F-6E8B6E3820DB}" destId="{FA9D6501-9F2C-4009-A6E6-DF20E7001ABB}" srcOrd="0" destOrd="0" presId="urn:microsoft.com/office/officeart/2005/8/layout/list1"/>
    <dgm:cxn modelId="{E988CEFF-0743-4521-8F84-83AC5A0855FD}" srcId="{8771351A-FEE6-4BC5-A0B2-521BBB11A88B}" destId="{7B7D8157-7E6F-41CD-8A20-92757D6E700C}" srcOrd="6" destOrd="0" parTransId="{41284855-41C7-4F0C-AA21-BE5C973442A2}" sibTransId="{EBEFCE30-3FAB-4664-87B6-50F5910653A8}"/>
    <dgm:cxn modelId="{718F06B9-4B27-4517-85C5-B06CAD3267DC}" type="presParOf" srcId="{FA9D6501-9F2C-4009-A6E6-DF20E7001ABB}" destId="{1C11113B-6D25-4A64-A616-77A746B2109F}" srcOrd="0" destOrd="0" presId="urn:microsoft.com/office/officeart/2005/8/layout/list1"/>
    <dgm:cxn modelId="{CC7097BD-5106-45D1-BD1C-257492A1CACE}" type="presParOf" srcId="{1C11113B-6D25-4A64-A616-77A746B2109F}" destId="{9C0DED61-8D5A-44DE-8330-E5EEB3F29EEB}" srcOrd="0" destOrd="0" presId="urn:microsoft.com/office/officeart/2005/8/layout/list1"/>
    <dgm:cxn modelId="{06C554C0-C373-43E6-8C41-A19DCD6B154A}" type="presParOf" srcId="{1C11113B-6D25-4A64-A616-77A746B2109F}" destId="{FA300DA2-131E-4C61-B0A1-060C5EB50DD7}" srcOrd="1" destOrd="0" presId="urn:microsoft.com/office/officeart/2005/8/layout/list1"/>
    <dgm:cxn modelId="{52A2E931-FE4A-41F2-B4DB-7DD8FFF04198}" type="presParOf" srcId="{FA9D6501-9F2C-4009-A6E6-DF20E7001ABB}" destId="{40197C4D-EF96-4C5F-BC74-03D87C2014BD}" srcOrd="1" destOrd="0" presId="urn:microsoft.com/office/officeart/2005/8/layout/list1"/>
    <dgm:cxn modelId="{8D2A9789-A25D-4AC7-B4E2-DB7394BF6F43}" type="presParOf" srcId="{FA9D6501-9F2C-4009-A6E6-DF20E7001ABB}" destId="{4F9EF047-8117-46D0-9B5F-FFC97E4741E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191AD077-5A9B-4D95-917F-6E8B6E3820DB}" type="doc">
      <dgm:prSet loTypeId="urn:microsoft.com/office/officeart/2005/8/layout/list1" loCatId="list" qsTypeId="urn:microsoft.com/office/officeart/2005/8/quickstyle/3d2#1" qsCatId="3D" csTypeId="urn:microsoft.com/office/officeart/2005/8/colors/accent2_2" csCatId="accent2" phldr="1"/>
      <dgm:spPr/>
      <dgm:t>
        <a:bodyPr/>
        <a:lstStyle/>
        <a:p>
          <a:endParaRPr lang="tr-TR"/>
        </a:p>
      </dgm:t>
    </dgm:pt>
    <dgm:pt modelId="{8771351A-FEE6-4BC5-A0B2-521BBB11A88B}">
      <dgm:prSet custT="1"/>
      <dgm:spPr>
        <a:xfrm>
          <a:off x="0" y="3288232"/>
          <a:ext cx="9872871" cy="361968"/>
        </a:xfrm>
        <a:solidFill>
          <a:srgbClr val="C00000"/>
        </a:solidFill>
      </dgm:spPr>
      <dgm:t>
        <a:bodyPr/>
        <a:lstStyle/>
        <a:p>
          <a:pPr rtl="0"/>
          <a:r>
            <a:rPr lang="tr-TR" sz="1600" b="1" dirty="0">
              <a:solidFill>
                <a:schemeClr val="bg1"/>
              </a:solidFill>
              <a:effectLst/>
              <a:latin typeface="Arial" panose="020B0604020202020204" pitchFamily="34" charset="0"/>
              <a:ea typeface="+mn-ea"/>
              <a:cs typeface="Arial" panose="020B0604020202020204" pitchFamily="34" charset="0"/>
            </a:rPr>
            <a:t>Antitrombotik tedavi</a:t>
          </a:r>
        </a:p>
      </dgm:t>
    </dgm:pt>
    <dgm:pt modelId="{70D00A9F-ED13-452D-B088-1B74B6AB864B}" type="parTrans" cxnId="{3FCD7F4B-5AE6-4469-A6E9-FBF8C021541A}">
      <dgm:prSet/>
      <dgm:spPr/>
      <dgm:t>
        <a:bodyPr/>
        <a:lstStyle/>
        <a:p>
          <a:endParaRPr lang="tr-TR"/>
        </a:p>
      </dgm:t>
    </dgm:pt>
    <dgm:pt modelId="{5A99F86C-A5C0-4BD8-89D1-FA8CD0A68FC5}" type="sibTrans" cxnId="{3FCD7F4B-5AE6-4469-A6E9-FBF8C021541A}">
      <dgm:prSet/>
      <dgm:spPr/>
      <dgm:t>
        <a:bodyPr/>
        <a:lstStyle/>
        <a:p>
          <a:endParaRPr lang="tr-TR"/>
        </a:p>
      </dgm:t>
    </dgm:pt>
    <dgm:pt modelId="{E3E2029D-CFE8-4BD2-BB4C-CED2E1D36402}">
      <dgm:prSet/>
      <dgm:spPr/>
      <dgm:t>
        <a:bodyPr/>
        <a:lstStyle/>
        <a:p>
          <a:r>
            <a:rPr lang="tr-TR" b="0" dirty="0">
              <a:latin typeface="Arial" panose="020B0604020202020204" pitchFamily="34" charset="0"/>
              <a:cs typeface="Arial" panose="020B0604020202020204" pitchFamily="34" charset="0"/>
            </a:rPr>
            <a:t>Yatış süresi boyunca DVT profilaksisi için</a:t>
          </a:r>
          <a:endParaRPr lang="tr-TR" b="0" dirty="0">
            <a:solidFill>
              <a:schemeClr val="tx1"/>
            </a:solidFill>
            <a:latin typeface="Arial" panose="020B0604020202020204" pitchFamily="34" charset="0"/>
            <a:cs typeface="Arial" panose="020B0604020202020204" pitchFamily="34" charset="0"/>
          </a:endParaRPr>
        </a:p>
      </dgm:t>
    </dgm:pt>
    <dgm:pt modelId="{BD2DFE03-033D-4B79-8396-1DB5CF1A5753}" type="parTrans" cxnId="{87EF4D25-C61F-4706-8A5B-5606E5E8C5DC}">
      <dgm:prSet/>
      <dgm:spPr/>
      <dgm:t>
        <a:bodyPr/>
        <a:lstStyle/>
        <a:p>
          <a:endParaRPr lang="tr-TR"/>
        </a:p>
      </dgm:t>
    </dgm:pt>
    <dgm:pt modelId="{C771795A-3362-40FC-BF35-FB20FB8FD052}" type="sibTrans" cxnId="{87EF4D25-C61F-4706-8A5B-5606E5E8C5DC}">
      <dgm:prSet/>
      <dgm:spPr/>
      <dgm:t>
        <a:bodyPr/>
        <a:lstStyle/>
        <a:p>
          <a:endParaRPr lang="tr-TR"/>
        </a:p>
      </dgm:t>
    </dgm:pt>
    <dgm:pt modelId="{7B7D8157-7E6F-41CD-8A20-92757D6E700C}">
      <dgm:prSet/>
      <dgm:spPr/>
      <dgm:t>
        <a:bodyPr/>
        <a:lstStyle/>
        <a:p>
          <a:endParaRPr lang="tr-TR" b="0" dirty="0">
            <a:solidFill>
              <a:schemeClr val="tx1"/>
            </a:solidFill>
            <a:latin typeface="Arial" panose="020B0604020202020204" pitchFamily="34" charset="0"/>
            <a:cs typeface="Arial" panose="020B0604020202020204" pitchFamily="34" charset="0"/>
          </a:endParaRPr>
        </a:p>
      </dgm:t>
    </dgm:pt>
    <dgm:pt modelId="{41284855-41C7-4F0C-AA21-BE5C973442A2}" type="parTrans" cxnId="{E988CEFF-0743-4521-8F84-83AC5A0855FD}">
      <dgm:prSet/>
      <dgm:spPr/>
      <dgm:t>
        <a:bodyPr/>
        <a:lstStyle/>
        <a:p>
          <a:endParaRPr lang="tr-TR"/>
        </a:p>
      </dgm:t>
    </dgm:pt>
    <dgm:pt modelId="{EBEFCE30-3FAB-4664-87B6-50F5910653A8}" type="sibTrans" cxnId="{E988CEFF-0743-4521-8F84-83AC5A0855FD}">
      <dgm:prSet/>
      <dgm:spPr/>
      <dgm:t>
        <a:bodyPr/>
        <a:lstStyle/>
        <a:p>
          <a:endParaRPr lang="tr-TR"/>
        </a:p>
      </dgm:t>
    </dgm:pt>
    <dgm:pt modelId="{E3060543-AEFF-48F1-AF6A-59B196057963}">
      <dgm:prSet/>
      <dgm:spPr/>
      <dgm:t>
        <a:bodyPr/>
        <a:lstStyle/>
        <a:p>
          <a:pPr>
            <a:buFont typeface="Wingdings" panose="05000000000000000000" pitchFamily="2" charset="2"/>
            <a:buChar char="ü"/>
          </a:pPr>
          <a:r>
            <a:rPr lang="tr-TR" b="0" dirty="0">
              <a:latin typeface="Arial" panose="020B0604020202020204" pitchFamily="34" charset="0"/>
              <a:cs typeface="Arial" panose="020B0604020202020204" pitchFamily="34" charset="0"/>
            </a:rPr>
            <a:t>DMAH 1*1 </a:t>
          </a:r>
          <a:r>
            <a:rPr lang="tr-TR" b="0" dirty="0" err="1">
              <a:latin typeface="Arial" panose="020B0604020202020204" pitchFamily="34" charset="0"/>
              <a:cs typeface="Arial" panose="020B0604020202020204" pitchFamily="34" charset="0"/>
            </a:rPr>
            <a:t>sc</a:t>
          </a:r>
          <a:r>
            <a:rPr lang="tr-TR"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en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az</a:t>
          </a:r>
          <a:r>
            <a:rPr lang="en-US" b="0" dirty="0">
              <a:latin typeface="Arial" panose="020B0604020202020204" pitchFamily="34" charset="0"/>
              <a:cs typeface="Arial" panose="020B0604020202020204" pitchFamily="34" charset="0"/>
            </a:rPr>
            <a:t> 10-14 </a:t>
          </a:r>
          <a:r>
            <a:rPr lang="en-US" b="0" dirty="0" err="1">
              <a:latin typeface="Arial" panose="020B0604020202020204" pitchFamily="34" charset="0"/>
              <a:cs typeface="Arial" panose="020B0604020202020204" pitchFamily="34" charset="0"/>
            </a:rPr>
            <a:t>gün</a:t>
          </a:r>
          <a:r>
            <a:rPr lang="tr-TR" b="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35 </a:t>
          </a:r>
          <a:r>
            <a:rPr lang="en-US" b="0" dirty="0" err="1">
              <a:latin typeface="Arial" panose="020B0604020202020204" pitchFamily="34" charset="0"/>
              <a:cs typeface="Arial" panose="020B0604020202020204" pitchFamily="34" charset="0"/>
            </a:rPr>
            <a:t>güne</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kadar</a:t>
          </a:r>
          <a:r>
            <a:rPr lang="tr-TR" b="0" dirty="0">
              <a:latin typeface="Arial" panose="020B0604020202020204" pitchFamily="34" charset="0"/>
              <a:cs typeface="Arial" panose="020B0604020202020204" pitchFamily="34" charset="0"/>
            </a:rPr>
            <a:t> </a:t>
          </a:r>
          <a:r>
            <a:rPr lang="tr-TR" b="0" dirty="0" err="1">
              <a:latin typeface="Arial" panose="020B0604020202020204" pitchFamily="34" charset="0"/>
              <a:cs typeface="Arial" panose="020B0604020202020204" pitchFamily="34" charset="0"/>
            </a:rPr>
            <a:t>uygulabilir</a:t>
          </a:r>
          <a:r>
            <a:rPr lang="tr-TR" b="0" dirty="0">
              <a:latin typeface="Arial" panose="020B0604020202020204" pitchFamily="34" charset="0"/>
              <a:cs typeface="Arial" panose="020B0604020202020204" pitchFamily="34" charset="0"/>
            </a:rPr>
            <a:t>)</a:t>
          </a:r>
          <a:endParaRPr lang="tr-TR" b="0" dirty="0">
            <a:solidFill>
              <a:schemeClr val="tx1"/>
            </a:solidFill>
            <a:latin typeface="Arial" panose="020B0604020202020204" pitchFamily="34" charset="0"/>
            <a:cs typeface="Arial" panose="020B0604020202020204" pitchFamily="34" charset="0"/>
          </a:endParaRPr>
        </a:p>
      </dgm:t>
    </dgm:pt>
    <dgm:pt modelId="{254EF0CB-3C7E-462D-ACA8-AECE5D2B2A5A}" type="parTrans" cxnId="{7A52C692-C488-4DF8-8142-CE38C13F4144}">
      <dgm:prSet/>
      <dgm:spPr/>
      <dgm:t>
        <a:bodyPr/>
        <a:lstStyle/>
        <a:p>
          <a:endParaRPr lang="tr-TR"/>
        </a:p>
      </dgm:t>
    </dgm:pt>
    <dgm:pt modelId="{0EA8E6D8-3FEC-4408-B102-7E999112256D}" type="sibTrans" cxnId="{7A52C692-C488-4DF8-8142-CE38C13F4144}">
      <dgm:prSet/>
      <dgm:spPr/>
      <dgm:t>
        <a:bodyPr/>
        <a:lstStyle/>
        <a:p>
          <a:endParaRPr lang="tr-TR"/>
        </a:p>
      </dgm:t>
    </dgm:pt>
    <dgm:pt modelId="{76F06B16-1443-400B-91AC-A1EEC1058898}">
      <dgm:prSet/>
      <dgm:spPr/>
      <dgm:t>
        <a:bodyPr/>
        <a:lstStyle/>
        <a:p>
          <a:pPr>
            <a:buFont typeface="Wingdings" panose="05000000000000000000" pitchFamily="2" charset="2"/>
            <a:buChar char="ü"/>
          </a:pPr>
          <a:r>
            <a:rPr lang="tr-TR" b="0" dirty="0">
              <a:latin typeface="Arial" panose="020B0604020202020204" pitchFamily="34" charset="0"/>
              <a:cs typeface="Arial" panose="020B0604020202020204" pitchFamily="34" charset="0"/>
            </a:rPr>
            <a:t>Kasığa kadar </a:t>
          </a:r>
          <a:r>
            <a:rPr lang="tr-TR" b="0" dirty="0" err="1">
              <a:latin typeface="Arial" panose="020B0604020202020204" pitchFamily="34" charset="0"/>
              <a:cs typeface="Arial" panose="020B0604020202020204" pitchFamily="34" charset="0"/>
            </a:rPr>
            <a:t>antiembolik</a:t>
          </a:r>
          <a:r>
            <a:rPr lang="tr-TR" b="0" dirty="0">
              <a:latin typeface="Arial" panose="020B0604020202020204" pitchFamily="34" charset="0"/>
              <a:cs typeface="Arial" panose="020B0604020202020204" pitchFamily="34" charset="0"/>
            </a:rPr>
            <a:t> çorap tercih (vs. dize kadar </a:t>
          </a:r>
          <a:r>
            <a:rPr lang="tr-TR" b="0" dirty="0" err="1">
              <a:latin typeface="Arial" panose="020B0604020202020204" pitchFamily="34" charset="0"/>
              <a:cs typeface="Arial" panose="020B0604020202020204" pitchFamily="34" charset="0"/>
            </a:rPr>
            <a:t>antiembolik</a:t>
          </a:r>
          <a:r>
            <a:rPr lang="tr-TR" b="0" dirty="0">
              <a:latin typeface="Arial" panose="020B0604020202020204" pitchFamily="34" charset="0"/>
              <a:cs typeface="Arial" panose="020B0604020202020204" pitchFamily="34" charset="0"/>
            </a:rPr>
            <a:t> çorap)</a:t>
          </a:r>
          <a:endParaRPr lang="en-GB" b="0" dirty="0">
            <a:latin typeface="Arial" panose="020B0604020202020204" pitchFamily="34" charset="0"/>
            <a:cs typeface="Arial" panose="020B0604020202020204" pitchFamily="34" charset="0"/>
          </a:endParaRPr>
        </a:p>
      </dgm:t>
    </dgm:pt>
    <dgm:pt modelId="{24A504EF-0251-44D8-8FD6-235AC413DE5D}" type="parTrans" cxnId="{3061E3EB-110F-4C5C-9916-C74187A3EE65}">
      <dgm:prSet/>
      <dgm:spPr/>
      <dgm:t>
        <a:bodyPr/>
        <a:lstStyle/>
        <a:p>
          <a:endParaRPr lang="tr-TR"/>
        </a:p>
      </dgm:t>
    </dgm:pt>
    <dgm:pt modelId="{543FAA6D-5436-4EB7-800D-7C642316677B}" type="sibTrans" cxnId="{3061E3EB-110F-4C5C-9916-C74187A3EE65}">
      <dgm:prSet/>
      <dgm:spPr/>
      <dgm:t>
        <a:bodyPr/>
        <a:lstStyle/>
        <a:p>
          <a:endParaRPr lang="tr-TR"/>
        </a:p>
      </dgm:t>
    </dgm:pt>
    <dgm:pt modelId="{B60304B6-84DC-45AC-92A7-AE0285C975C6}">
      <dgm:prSet/>
      <dgm:spPr/>
      <dgm:t>
        <a:bodyPr/>
        <a:lstStyle/>
        <a:p>
          <a:endParaRPr lang="en-GB" b="0" dirty="0">
            <a:latin typeface="Arial" panose="020B0604020202020204" pitchFamily="34" charset="0"/>
            <a:cs typeface="Arial" panose="020B0604020202020204" pitchFamily="34" charset="0"/>
          </a:endParaRPr>
        </a:p>
      </dgm:t>
    </dgm:pt>
    <dgm:pt modelId="{518F104F-1C50-425F-B433-CEF55BFD6956}" type="parTrans" cxnId="{3A195EB7-2931-4FC7-9F24-05CB13BC898B}">
      <dgm:prSet/>
      <dgm:spPr/>
      <dgm:t>
        <a:bodyPr/>
        <a:lstStyle/>
        <a:p>
          <a:endParaRPr lang="tr-TR"/>
        </a:p>
      </dgm:t>
    </dgm:pt>
    <dgm:pt modelId="{72DEBF04-E5CF-457B-856A-BE83A94396F6}" type="sibTrans" cxnId="{3A195EB7-2931-4FC7-9F24-05CB13BC898B}">
      <dgm:prSet/>
      <dgm:spPr/>
      <dgm:t>
        <a:bodyPr/>
        <a:lstStyle/>
        <a:p>
          <a:endParaRPr lang="tr-TR"/>
        </a:p>
      </dgm:t>
    </dgm:pt>
    <dgm:pt modelId="{FCBCB575-86E7-4217-9BF6-2BA96EAACF28}">
      <dgm:prSet/>
      <dgm:spPr/>
      <dgm:t>
        <a:bodyPr/>
        <a:lstStyle/>
        <a:p>
          <a:r>
            <a:rPr lang="tr-TR" b="0" dirty="0" err="1">
              <a:latin typeface="Arial" panose="020B0604020202020204" pitchFamily="34" charset="0"/>
              <a:cs typeface="Arial" panose="020B0604020202020204" pitchFamily="34" charset="0"/>
            </a:rPr>
            <a:t>YOAK'lar</a:t>
          </a:r>
          <a:r>
            <a:rPr lang="tr-TR" b="0" dirty="0">
              <a:latin typeface="Arial" panose="020B0604020202020204" pitchFamily="34" charset="0"/>
              <a:cs typeface="Arial" panose="020B0604020202020204" pitchFamily="34" charset="0"/>
            </a:rPr>
            <a:t> spinal anesteziden 24-48 saat önce kesilmeli</a:t>
          </a:r>
          <a:endParaRPr lang="en-GB" b="0" dirty="0">
            <a:latin typeface="Arial" panose="020B0604020202020204" pitchFamily="34" charset="0"/>
            <a:cs typeface="Arial" panose="020B0604020202020204" pitchFamily="34" charset="0"/>
          </a:endParaRPr>
        </a:p>
      </dgm:t>
    </dgm:pt>
    <dgm:pt modelId="{B2B4382E-C851-4876-8EDD-D309B00B6513}" type="parTrans" cxnId="{17FF6139-5982-4E32-8B49-B213195735FF}">
      <dgm:prSet/>
      <dgm:spPr/>
      <dgm:t>
        <a:bodyPr/>
        <a:lstStyle/>
        <a:p>
          <a:endParaRPr lang="tr-TR"/>
        </a:p>
      </dgm:t>
    </dgm:pt>
    <dgm:pt modelId="{33B529EA-0A63-4B2E-8E70-0CF44C42BF58}" type="sibTrans" cxnId="{17FF6139-5982-4E32-8B49-B213195735FF}">
      <dgm:prSet/>
      <dgm:spPr/>
      <dgm:t>
        <a:bodyPr/>
        <a:lstStyle/>
        <a:p>
          <a:endParaRPr lang="tr-TR"/>
        </a:p>
      </dgm:t>
    </dgm:pt>
    <dgm:pt modelId="{403A2F62-013C-4FE1-A5C3-6134321503A2}">
      <dgm:prSet/>
      <dgm:spPr/>
      <dgm:t>
        <a:bodyPr/>
        <a:lstStyle/>
        <a:p>
          <a:r>
            <a:rPr lang="tr-TR" b="0" dirty="0">
              <a:latin typeface="Arial" panose="020B0604020202020204" pitchFamily="34" charset="0"/>
              <a:cs typeface="Arial" panose="020B0604020202020204" pitchFamily="34" charset="0"/>
            </a:rPr>
            <a:t>Spinal anestezi öncesi, </a:t>
          </a:r>
          <a:r>
            <a:rPr lang="tr-TR" b="0" dirty="0" err="1">
              <a:latin typeface="Arial" panose="020B0604020202020204" pitchFamily="34" charset="0"/>
              <a:cs typeface="Arial" panose="020B0604020202020204" pitchFamily="34" charset="0"/>
            </a:rPr>
            <a:t>warfarin</a:t>
          </a:r>
          <a:r>
            <a:rPr lang="tr-TR" b="0" dirty="0">
              <a:latin typeface="Arial" panose="020B0604020202020204" pitchFamily="34" charset="0"/>
              <a:cs typeface="Arial" panose="020B0604020202020204" pitchFamily="34" charset="0"/>
            </a:rPr>
            <a:t> kullananlarda INR &lt;1,5 olmalı</a:t>
          </a:r>
          <a:endParaRPr lang="en-GB" b="0" dirty="0">
            <a:latin typeface="Arial" panose="020B0604020202020204" pitchFamily="34" charset="0"/>
            <a:cs typeface="Arial" panose="020B0604020202020204" pitchFamily="34" charset="0"/>
          </a:endParaRPr>
        </a:p>
      </dgm:t>
    </dgm:pt>
    <dgm:pt modelId="{21ABDE37-2DCD-43A9-95CF-8D70815361B3}" type="parTrans" cxnId="{C242FAEA-EBD9-453C-BB83-FE70661A9C63}">
      <dgm:prSet/>
      <dgm:spPr/>
      <dgm:t>
        <a:bodyPr/>
        <a:lstStyle/>
        <a:p>
          <a:endParaRPr lang="tr-TR"/>
        </a:p>
      </dgm:t>
    </dgm:pt>
    <dgm:pt modelId="{7AAE2425-20C5-4023-AB24-F67B8A5D93E8}" type="sibTrans" cxnId="{C242FAEA-EBD9-453C-BB83-FE70661A9C63}">
      <dgm:prSet/>
      <dgm:spPr/>
      <dgm:t>
        <a:bodyPr/>
        <a:lstStyle/>
        <a:p>
          <a:endParaRPr lang="tr-TR"/>
        </a:p>
      </dgm:t>
    </dgm:pt>
    <dgm:pt modelId="{6EC2CBC1-7D12-467E-9938-0A6308DE90EB}">
      <dgm:prSet/>
      <dgm:spPr/>
      <dgm:t>
        <a:bodyPr/>
        <a:lstStyle/>
        <a:p>
          <a:r>
            <a:rPr lang="tr-TR" b="0" dirty="0">
              <a:latin typeface="Arial" panose="020B0604020202020204" pitchFamily="34" charset="0"/>
              <a:cs typeface="Arial" panose="020B0604020202020204" pitchFamily="34" charset="0"/>
            </a:rPr>
            <a:t>Spinal anestezide</a:t>
          </a:r>
          <a:endParaRPr lang="en-GB" b="0" dirty="0">
            <a:latin typeface="Arial" panose="020B0604020202020204" pitchFamily="34" charset="0"/>
            <a:cs typeface="Arial" panose="020B0604020202020204" pitchFamily="34" charset="0"/>
          </a:endParaRPr>
        </a:p>
      </dgm:t>
    </dgm:pt>
    <dgm:pt modelId="{9613C92A-2616-4721-BFA2-84868CD16AFD}" type="parTrans" cxnId="{545C9E47-D08E-4B37-9574-6970094E446B}">
      <dgm:prSet/>
      <dgm:spPr/>
      <dgm:t>
        <a:bodyPr/>
        <a:lstStyle/>
        <a:p>
          <a:endParaRPr lang="tr-TR"/>
        </a:p>
      </dgm:t>
    </dgm:pt>
    <dgm:pt modelId="{230A3C6C-41DD-44A5-866A-284654592B3D}" type="sibTrans" cxnId="{545C9E47-D08E-4B37-9574-6970094E446B}">
      <dgm:prSet/>
      <dgm:spPr/>
      <dgm:t>
        <a:bodyPr/>
        <a:lstStyle/>
        <a:p>
          <a:endParaRPr lang="tr-TR"/>
        </a:p>
      </dgm:t>
    </dgm:pt>
    <dgm:pt modelId="{0F9719E2-C4FF-46EF-B98F-B0A4BDA011FC}">
      <dgm:prSet/>
      <dgm:spPr/>
      <dgm:t>
        <a:bodyPr/>
        <a:lstStyle/>
        <a:p>
          <a:pPr>
            <a:buFont typeface="Wingdings" panose="05000000000000000000" pitchFamily="2" charset="2"/>
            <a:buChar char="ü"/>
          </a:pPr>
          <a:r>
            <a:rPr lang="tr-TR" b="0" dirty="0">
              <a:latin typeface="Arial" panose="020B0604020202020204" pitchFamily="34" charset="0"/>
              <a:cs typeface="Arial" panose="020B0604020202020204" pitchFamily="34" charset="0"/>
            </a:rPr>
            <a:t>Aspirin</a:t>
          </a:r>
          <a:endParaRPr lang="en-GB" b="0" dirty="0">
            <a:latin typeface="Arial" panose="020B0604020202020204" pitchFamily="34" charset="0"/>
            <a:cs typeface="Arial" panose="020B0604020202020204" pitchFamily="34" charset="0"/>
          </a:endParaRPr>
        </a:p>
      </dgm:t>
    </dgm:pt>
    <dgm:pt modelId="{BA8C3C51-E703-401F-A7C3-FB0EA82FC8C2}" type="parTrans" cxnId="{0202775C-A94F-41D6-93F4-3058E5C53D3A}">
      <dgm:prSet/>
      <dgm:spPr/>
      <dgm:t>
        <a:bodyPr/>
        <a:lstStyle/>
        <a:p>
          <a:endParaRPr lang="tr-TR"/>
        </a:p>
      </dgm:t>
    </dgm:pt>
    <dgm:pt modelId="{8F4A64CC-C5B6-44DF-B1D9-701A765F6BCA}" type="sibTrans" cxnId="{0202775C-A94F-41D6-93F4-3058E5C53D3A}">
      <dgm:prSet/>
      <dgm:spPr/>
      <dgm:t>
        <a:bodyPr/>
        <a:lstStyle/>
        <a:p>
          <a:endParaRPr lang="tr-TR"/>
        </a:p>
      </dgm:t>
    </dgm:pt>
    <dgm:pt modelId="{7FBE8841-45DE-47C1-B1B2-DDC2DAA3BC6F}">
      <dgm:prSet/>
      <dgm:spPr/>
      <dgm:t>
        <a:bodyPr/>
        <a:lstStyle/>
        <a:p>
          <a:pPr>
            <a:buFont typeface="Wingdings" panose="05000000000000000000" pitchFamily="2" charset="2"/>
            <a:buChar char="ü"/>
          </a:pPr>
          <a:r>
            <a:rPr lang="tr-TR" b="0" dirty="0" err="1">
              <a:latin typeface="Arial" panose="020B0604020202020204" pitchFamily="34" charset="0"/>
              <a:cs typeface="Arial" panose="020B0604020202020204" pitchFamily="34" charset="0"/>
            </a:rPr>
            <a:t>Dipiridamol</a:t>
          </a:r>
          <a:r>
            <a:rPr lang="tr-TR" b="0" dirty="0">
              <a:latin typeface="Arial" panose="020B0604020202020204" pitchFamily="34" charset="0"/>
              <a:cs typeface="Arial" panose="020B0604020202020204" pitchFamily="34" charset="0"/>
            </a:rPr>
            <a:t>              güvenli </a:t>
          </a:r>
          <a:endParaRPr lang="en-GB" b="0" dirty="0">
            <a:latin typeface="Arial" panose="020B0604020202020204" pitchFamily="34" charset="0"/>
            <a:cs typeface="Arial" panose="020B0604020202020204" pitchFamily="34" charset="0"/>
          </a:endParaRPr>
        </a:p>
      </dgm:t>
    </dgm:pt>
    <dgm:pt modelId="{D0C24F52-555A-4969-88E0-D01F367DCD6C}" type="parTrans" cxnId="{68AC5A41-23BC-437E-8314-F10A080E0F17}">
      <dgm:prSet/>
      <dgm:spPr/>
      <dgm:t>
        <a:bodyPr/>
        <a:lstStyle/>
        <a:p>
          <a:endParaRPr lang="tr-TR"/>
        </a:p>
      </dgm:t>
    </dgm:pt>
    <dgm:pt modelId="{70BE5EDD-BF91-45BF-B57B-5267968C6BA4}" type="sibTrans" cxnId="{68AC5A41-23BC-437E-8314-F10A080E0F17}">
      <dgm:prSet/>
      <dgm:spPr/>
      <dgm:t>
        <a:bodyPr/>
        <a:lstStyle/>
        <a:p>
          <a:endParaRPr lang="tr-TR"/>
        </a:p>
      </dgm:t>
    </dgm:pt>
    <dgm:pt modelId="{D82DDE2C-B64B-43F2-A1D3-7C5D144ABC08}">
      <dgm:prSet/>
      <dgm:spPr/>
      <dgm:t>
        <a:bodyPr/>
        <a:lstStyle/>
        <a:p>
          <a:pPr>
            <a:buFont typeface="Wingdings" panose="05000000000000000000" pitchFamily="2" charset="2"/>
            <a:buChar char="ü"/>
          </a:pPr>
          <a:r>
            <a:rPr lang="tr-TR" b="0" dirty="0">
              <a:latin typeface="Arial" panose="020B0604020202020204" pitchFamily="34" charset="0"/>
              <a:cs typeface="Arial" panose="020B0604020202020204" pitchFamily="34" charset="0"/>
            </a:rPr>
            <a:t>Klopidogrel </a:t>
          </a:r>
          <a:endParaRPr lang="en-GB" b="0" dirty="0">
            <a:latin typeface="Arial" panose="020B0604020202020204" pitchFamily="34" charset="0"/>
            <a:cs typeface="Arial" panose="020B0604020202020204" pitchFamily="34" charset="0"/>
          </a:endParaRPr>
        </a:p>
      </dgm:t>
    </dgm:pt>
    <dgm:pt modelId="{B0645CEB-31F4-46D0-98E1-699CF1924838}" type="parTrans" cxnId="{0FE412E1-B518-45C7-B727-913CFB1531D6}">
      <dgm:prSet/>
      <dgm:spPr/>
      <dgm:t>
        <a:bodyPr/>
        <a:lstStyle/>
        <a:p>
          <a:endParaRPr lang="tr-TR"/>
        </a:p>
      </dgm:t>
    </dgm:pt>
    <dgm:pt modelId="{0879C940-31F7-4166-88D9-0A66F051ECBD}" type="sibTrans" cxnId="{0FE412E1-B518-45C7-B727-913CFB1531D6}">
      <dgm:prSet/>
      <dgm:spPr/>
      <dgm:t>
        <a:bodyPr/>
        <a:lstStyle/>
        <a:p>
          <a:endParaRPr lang="tr-TR"/>
        </a:p>
      </dgm:t>
    </dgm:pt>
    <dgm:pt modelId="{4E1E581A-5A76-4BCB-8EE2-E14CF0B2A0CE}">
      <dgm:prSet/>
      <dgm:spPr/>
      <dgm:t>
        <a:bodyPr/>
        <a:lstStyle/>
        <a:p>
          <a:pPr>
            <a:buFont typeface="Wingdings" panose="05000000000000000000" pitchFamily="2" charset="2"/>
            <a:buChar char="ü"/>
          </a:pPr>
          <a:r>
            <a:rPr lang="tr-TR" b="0" dirty="0" err="1">
              <a:latin typeface="Arial" panose="020B0604020202020204" pitchFamily="34" charset="0"/>
              <a:cs typeface="Arial" panose="020B0604020202020204" pitchFamily="34" charset="0"/>
            </a:rPr>
            <a:t>Tikagrelor</a:t>
          </a:r>
          <a:r>
            <a:rPr lang="tr-TR" b="0" dirty="0">
              <a:latin typeface="Arial" panose="020B0604020202020204" pitchFamily="34" charset="0"/>
              <a:cs typeface="Arial" panose="020B0604020202020204" pitchFamily="34" charset="0"/>
            </a:rPr>
            <a:t>                güvenli değil</a:t>
          </a:r>
          <a:endParaRPr lang="en-GB" b="0" dirty="0">
            <a:latin typeface="Arial" panose="020B0604020202020204" pitchFamily="34" charset="0"/>
            <a:cs typeface="Arial" panose="020B0604020202020204" pitchFamily="34" charset="0"/>
          </a:endParaRPr>
        </a:p>
      </dgm:t>
    </dgm:pt>
    <dgm:pt modelId="{D05F4A04-9C1C-4E7B-A299-05ECEAD42DB4}" type="parTrans" cxnId="{2CE9254C-7A3B-426D-BD87-A5157C80F4A0}">
      <dgm:prSet/>
      <dgm:spPr/>
      <dgm:t>
        <a:bodyPr/>
        <a:lstStyle/>
        <a:p>
          <a:endParaRPr lang="tr-TR"/>
        </a:p>
      </dgm:t>
    </dgm:pt>
    <dgm:pt modelId="{BD05BA19-7245-458D-B0FA-6F568119CE66}" type="sibTrans" cxnId="{2CE9254C-7A3B-426D-BD87-A5157C80F4A0}">
      <dgm:prSet/>
      <dgm:spPr/>
      <dgm:t>
        <a:bodyPr/>
        <a:lstStyle/>
        <a:p>
          <a:endParaRPr lang="tr-TR"/>
        </a:p>
      </dgm:t>
    </dgm:pt>
    <dgm:pt modelId="{7AFA863F-DFF7-4A77-A5DC-37670CD9B014}">
      <dgm:prSet/>
      <dgm:spPr/>
      <dgm:t>
        <a:bodyPr/>
        <a:lstStyle/>
        <a:p>
          <a:pPr>
            <a:buFont typeface="Wingdings" panose="05000000000000000000" pitchFamily="2" charset="2"/>
            <a:buChar char="ü"/>
          </a:pPr>
          <a:r>
            <a:rPr lang="tr-TR" b="0" dirty="0" err="1">
              <a:latin typeface="Arial" panose="020B0604020202020204" pitchFamily="34" charset="0"/>
              <a:cs typeface="Arial" panose="020B0604020202020204" pitchFamily="34" charset="0"/>
            </a:rPr>
            <a:t>Prasugrel</a:t>
          </a:r>
          <a:endParaRPr lang="en-GB" b="0" dirty="0">
            <a:latin typeface="Arial" panose="020B0604020202020204" pitchFamily="34" charset="0"/>
            <a:cs typeface="Arial" panose="020B0604020202020204" pitchFamily="34" charset="0"/>
          </a:endParaRPr>
        </a:p>
      </dgm:t>
    </dgm:pt>
    <dgm:pt modelId="{B5A06B2A-FBD9-4ACB-879A-07CF1238AC4C}" type="parTrans" cxnId="{1F816827-B2CC-4330-BA31-F3BE2FB70760}">
      <dgm:prSet/>
      <dgm:spPr/>
      <dgm:t>
        <a:bodyPr/>
        <a:lstStyle/>
        <a:p>
          <a:endParaRPr lang="tr-TR"/>
        </a:p>
      </dgm:t>
    </dgm:pt>
    <dgm:pt modelId="{55191B50-781E-461A-B837-6EA8AA81CD0A}" type="sibTrans" cxnId="{1F816827-B2CC-4330-BA31-F3BE2FB70760}">
      <dgm:prSet/>
      <dgm:spPr/>
      <dgm:t>
        <a:bodyPr/>
        <a:lstStyle/>
        <a:p>
          <a:endParaRPr lang="tr-TR"/>
        </a:p>
      </dgm:t>
    </dgm:pt>
    <dgm:pt modelId="{FA9D6501-9F2C-4009-A6E6-DF20E7001ABB}" type="pres">
      <dgm:prSet presAssocID="{191AD077-5A9B-4D95-917F-6E8B6E3820DB}" presName="linear" presStyleCnt="0">
        <dgm:presLayoutVars>
          <dgm:dir/>
          <dgm:animLvl val="lvl"/>
          <dgm:resizeHandles val="exact"/>
        </dgm:presLayoutVars>
      </dgm:prSet>
      <dgm:spPr/>
    </dgm:pt>
    <dgm:pt modelId="{1C11113B-6D25-4A64-A616-77A746B2109F}" type="pres">
      <dgm:prSet presAssocID="{8771351A-FEE6-4BC5-A0B2-521BBB11A88B}" presName="parentLin" presStyleCnt="0"/>
      <dgm:spPr/>
    </dgm:pt>
    <dgm:pt modelId="{9C0DED61-8D5A-44DE-8330-E5EEB3F29EEB}" type="pres">
      <dgm:prSet presAssocID="{8771351A-FEE6-4BC5-A0B2-521BBB11A88B}" presName="parentLeftMargin" presStyleLbl="node1" presStyleIdx="0" presStyleCnt="1"/>
      <dgm:spPr/>
    </dgm:pt>
    <dgm:pt modelId="{FA300DA2-131E-4C61-B0A1-060C5EB50DD7}" type="pres">
      <dgm:prSet presAssocID="{8771351A-FEE6-4BC5-A0B2-521BBB11A88B}" presName="parentText" presStyleLbl="node1" presStyleIdx="0" presStyleCnt="1">
        <dgm:presLayoutVars>
          <dgm:chMax val="0"/>
          <dgm:bulletEnabled val="1"/>
        </dgm:presLayoutVars>
      </dgm:prSet>
      <dgm:spPr/>
    </dgm:pt>
    <dgm:pt modelId="{40197C4D-EF96-4C5F-BC74-03D87C2014BD}" type="pres">
      <dgm:prSet presAssocID="{8771351A-FEE6-4BC5-A0B2-521BBB11A88B}" presName="negativeSpace" presStyleCnt="0"/>
      <dgm:spPr/>
    </dgm:pt>
    <dgm:pt modelId="{4F9EF047-8117-46D0-9B5F-FFC97E4741EF}" type="pres">
      <dgm:prSet presAssocID="{8771351A-FEE6-4BC5-A0B2-521BBB11A88B}" presName="childText" presStyleLbl="conFgAcc1" presStyleIdx="0" presStyleCnt="1" custScaleX="98696">
        <dgm:presLayoutVars>
          <dgm:bulletEnabled val="1"/>
        </dgm:presLayoutVars>
      </dgm:prSet>
      <dgm:spPr/>
    </dgm:pt>
  </dgm:ptLst>
  <dgm:cxnLst>
    <dgm:cxn modelId="{5474E604-5645-4E39-AE7B-14E7E4A58A71}" type="presOf" srcId="{E3E2029D-CFE8-4BD2-BB4C-CED2E1D36402}" destId="{4F9EF047-8117-46D0-9B5F-FFC97E4741EF}" srcOrd="0" destOrd="0" presId="urn:microsoft.com/office/officeart/2005/8/layout/list1"/>
    <dgm:cxn modelId="{38D7480C-8140-468F-9A87-86B44D4476D5}" type="presOf" srcId="{7AFA863F-DFF7-4A77-A5DC-37670CD9B014}" destId="{4F9EF047-8117-46D0-9B5F-FFC97E4741EF}" srcOrd="0" destOrd="11" presId="urn:microsoft.com/office/officeart/2005/8/layout/list1"/>
    <dgm:cxn modelId="{465BEF24-40A4-4279-941A-EC7AF3FC455B}" type="presOf" srcId="{FCBCB575-86E7-4217-9BF6-2BA96EAACF28}" destId="{4F9EF047-8117-46D0-9B5F-FFC97E4741EF}" srcOrd="0" destOrd="4" presId="urn:microsoft.com/office/officeart/2005/8/layout/list1"/>
    <dgm:cxn modelId="{87EF4D25-C61F-4706-8A5B-5606E5E8C5DC}" srcId="{8771351A-FEE6-4BC5-A0B2-521BBB11A88B}" destId="{E3E2029D-CFE8-4BD2-BB4C-CED2E1D36402}" srcOrd="0" destOrd="0" parTransId="{BD2DFE03-033D-4B79-8396-1DB5CF1A5753}" sibTransId="{C771795A-3362-40FC-BF35-FB20FB8FD052}"/>
    <dgm:cxn modelId="{1F816827-B2CC-4330-BA31-F3BE2FB70760}" srcId="{6EC2CBC1-7D12-467E-9938-0A6308DE90EB}" destId="{7AFA863F-DFF7-4A77-A5DC-37670CD9B014}" srcOrd="4" destOrd="0" parTransId="{B5A06B2A-FBD9-4ACB-879A-07CF1238AC4C}" sibTransId="{55191B50-781E-461A-B837-6EA8AA81CD0A}"/>
    <dgm:cxn modelId="{17FF6139-5982-4E32-8B49-B213195735FF}" srcId="{8771351A-FEE6-4BC5-A0B2-521BBB11A88B}" destId="{FCBCB575-86E7-4217-9BF6-2BA96EAACF28}" srcOrd="1" destOrd="0" parTransId="{B2B4382E-C851-4876-8EDD-D309B00B6513}" sibTransId="{33B529EA-0A63-4B2E-8E70-0CF44C42BF58}"/>
    <dgm:cxn modelId="{0202775C-A94F-41D6-93F4-3058E5C53D3A}" srcId="{6EC2CBC1-7D12-467E-9938-0A6308DE90EB}" destId="{0F9719E2-C4FF-46EF-B98F-B0A4BDA011FC}" srcOrd="0" destOrd="0" parTransId="{BA8C3C51-E703-401F-A7C3-FB0EA82FC8C2}" sibTransId="{8F4A64CC-C5B6-44DF-B1D9-701A765F6BCA}"/>
    <dgm:cxn modelId="{9AA68760-AA69-4A3D-A136-38A07CE97AF7}" type="presOf" srcId="{7FBE8841-45DE-47C1-B1B2-DDC2DAA3BC6F}" destId="{4F9EF047-8117-46D0-9B5F-FFC97E4741EF}" srcOrd="0" destOrd="8" presId="urn:microsoft.com/office/officeart/2005/8/layout/list1"/>
    <dgm:cxn modelId="{68AC5A41-23BC-437E-8314-F10A080E0F17}" srcId="{6EC2CBC1-7D12-467E-9938-0A6308DE90EB}" destId="{7FBE8841-45DE-47C1-B1B2-DDC2DAA3BC6F}" srcOrd="1" destOrd="0" parTransId="{D0C24F52-555A-4969-88E0-D01F367DCD6C}" sibTransId="{70BE5EDD-BF91-45BF-B57B-5267968C6BA4}"/>
    <dgm:cxn modelId="{F55D8D44-9782-46CE-B61E-EDD473E00AEA}" type="presOf" srcId="{403A2F62-013C-4FE1-A5C3-6134321503A2}" destId="{4F9EF047-8117-46D0-9B5F-FFC97E4741EF}" srcOrd="0" destOrd="5" presId="urn:microsoft.com/office/officeart/2005/8/layout/list1"/>
    <dgm:cxn modelId="{545C9E47-D08E-4B37-9574-6970094E446B}" srcId="{8771351A-FEE6-4BC5-A0B2-521BBB11A88B}" destId="{6EC2CBC1-7D12-467E-9938-0A6308DE90EB}" srcOrd="3" destOrd="0" parTransId="{9613C92A-2616-4721-BFA2-84868CD16AFD}" sibTransId="{230A3C6C-41DD-44A5-866A-284654592B3D}"/>
    <dgm:cxn modelId="{D7AE8D68-032B-4648-8702-E5F7B4F2EE66}" type="presOf" srcId="{8771351A-FEE6-4BC5-A0B2-521BBB11A88B}" destId="{FA300DA2-131E-4C61-B0A1-060C5EB50DD7}" srcOrd="1" destOrd="0" presId="urn:microsoft.com/office/officeart/2005/8/layout/list1"/>
    <dgm:cxn modelId="{3FCD7F4B-5AE6-4469-A6E9-FBF8C021541A}" srcId="{191AD077-5A9B-4D95-917F-6E8B6E3820DB}" destId="{8771351A-FEE6-4BC5-A0B2-521BBB11A88B}" srcOrd="0" destOrd="0" parTransId="{70D00A9F-ED13-452D-B088-1B74B6AB864B}" sibTransId="{5A99F86C-A5C0-4BD8-89D1-FA8CD0A68FC5}"/>
    <dgm:cxn modelId="{2CE9254C-7A3B-426D-BD87-A5157C80F4A0}" srcId="{6EC2CBC1-7D12-467E-9938-0A6308DE90EB}" destId="{4E1E581A-5A76-4BCB-8EE2-E14CF0B2A0CE}" srcOrd="3" destOrd="0" parTransId="{D05F4A04-9C1C-4E7B-A299-05ECEAD42DB4}" sibTransId="{BD05BA19-7245-458D-B0FA-6F568119CE66}"/>
    <dgm:cxn modelId="{BDE46875-7C9A-42FB-B596-01C98673551B}" type="presOf" srcId="{E3060543-AEFF-48F1-AF6A-59B196057963}" destId="{4F9EF047-8117-46D0-9B5F-FFC97E4741EF}" srcOrd="0" destOrd="1" presId="urn:microsoft.com/office/officeart/2005/8/layout/list1"/>
    <dgm:cxn modelId="{7A52C692-C488-4DF8-8142-CE38C13F4144}" srcId="{E3E2029D-CFE8-4BD2-BB4C-CED2E1D36402}" destId="{E3060543-AEFF-48F1-AF6A-59B196057963}" srcOrd="0" destOrd="0" parTransId="{254EF0CB-3C7E-462D-ACA8-AECE5D2B2A5A}" sibTransId="{0EA8E6D8-3FEC-4408-B102-7E999112256D}"/>
    <dgm:cxn modelId="{C0796294-73BB-4F67-B207-B292AE5AF8EC}" type="presOf" srcId="{7B7D8157-7E6F-41CD-8A20-92757D6E700C}" destId="{4F9EF047-8117-46D0-9B5F-FFC97E4741EF}" srcOrd="0" destOrd="12" presId="urn:microsoft.com/office/officeart/2005/8/layout/list1"/>
    <dgm:cxn modelId="{D60AF994-4856-4EBE-B5F8-FE7E9F0ED364}" type="presOf" srcId="{8771351A-FEE6-4BC5-A0B2-521BBB11A88B}" destId="{9C0DED61-8D5A-44DE-8330-E5EEB3F29EEB}" srcOrd="0" destOrd="0" presId="urn:microsoft.com/office/officeart/2005/8/layout/list1"/>
    <dgm:cxn modelId="{EC7F1D95-AD50-4517-B66A-BDA6BCF03249}" type="presOf" srcId="{6EC2CBC1-7D12-467E-9938-0A6308DE90EB}" destId="{4F9EF047-8117-46D0-9B5F-FFC97E4741EF}" srcOrd="0" destOrd="6" presId="urn:microsoft.com/office/officeart/2005/8/layout/list1"/>
    <dgm:cxn modelId="{C8F1A9A0-35DC-41F6-B0E5-40D0B5348AA9}" type="presOf" srcId="{B60304B6-84DC-45AC-92A7-AE0285C975C6}" destId="{4F9EF047-8117-46D0-9B5F-FFC97E4741EF}" srcOrd="0" destOrd="3" presId="urn:microsoft.com/office/officeart/2005/8/layout/list1"/>
    <dgm:cxn modelId="{3A195EB7-2931-4FC7-9F24-05CB13BC898B}" srcId="{E3E2029D-CFE8-4BD2-BB4C-CED2E1D36402}" destId="{B60304B6-84DC-45AC-92A7-AE0285C975C6}" srcOrd="2" destOrd="0" parTransId="{518F104F-1C50-425F-B433-CEF55BFD6956}" sibTransId="{72DEBF04-E5CF-457B-856A-BE83A94396F6}"/>
    <dgm:cxn modelId="{7619DCBC-E531-41ED-877F-122C82BAA27A}" type="presOf" srcId="{D82DDE2C-B64B-43F2-A1D3-7C5D144ABC08}" destId="{4F9EF047-8117-46D0-9B5F-FFC97E4741EF}" srcOrd="0" destOrd="9" presId="urn:microsoft.com/office/officeart/2005/8/layout/list1"/>
    <dgm:cxn modelId="{E37A95D0-D0A9-4D76-9987-6247190C1345}" type="presOf" srcId="{76F06B16-1443-400B-91AC-A1EEC1058898}" destId="{4F9EF047-8117-46D0-9B5F-FFC97E4741EF}" srcOrd="0" destOrd="2" presId="urn:microsoft.com/office/officeart/2005/8/layout/list1"/>
    <dgm:cxn modelId="{0FE412E1-B518-45C7-B727-913CFB1531D6}" srcId="{6EC2CBC1-7D12-467E-9938-0A6308DE90EB}" destId="{D82DDE2C-B64B-43F2-A1D3-7C5D144ABC08}" srcOrd="2" destOrd="0" parTransId="{B0645CEB-31F4-46D0-98E1-699CF1924838}" sibTransId="{0879C940-31F7-4166-88D9-0A66F051ECBD}"/>
    <dgm:cxn modelId="{C242FAEA-EBD9-453C-BB83-FE70661A9C63}" srcId="{8771351A-FEE6-4BC5-A0B2-521BBB11A88B}" destId="{403A2F62-013C-4FE1-A5C3-6134321503A2}" srcOrd="2" destOrd="0" parTransId="{21ABDE37-2DCD-43A9-95CF-8D70815361B3}" sibTransId="{7AAE2425-20C5-4023-AB24-F67B8A5D93E8}"/>
    <dgm:cxn modelId="{3061E3EB-110F-4C5C-9916-C74187A3EE65}" srcId="{E3E2029D-CFE8-4BD2-BB4C-CED2E1D36402}" destId="{76F06B16-1443-400B-91AC-A1EEC1058898}" srcOrd="1" destOrd="0" parTransId="{24A504EF-0251-44D8-8FD6-235AC413DE5D}" sibTransId="{543FAA6D-5436-4EB7-800D-7C642316677B}"/>
    <dgm:cxn modelId="{371495F0-2514-43BE-AC7B-FC06351E6BAA}" type="presOf" srcId="{4E1E581A-5A76-4BCB-8EE2-E14CF0B2A0CE}" destId="{4F9EF047-8117-46D0-9B5F-FFC97E4741EF}" srcOrd="0" destOrd="10" presId="urn:microsoft.com/office/officeart/2005/8/layout/list1"/>
    <dgm:cxn modelId="{CD0AC3F7-91EC-41F0-8C23-F1809A1EB8EC}" type="presOf" srcId="{191AD077-5A9B-4D95-917F-6E8B6E3820DB}" destId="{FA9D6501-9F2C-4009-A6E6-DF20E7001ABB}" srcOrd="0" destOrd="0" presId="urn:microsoft.com/office/officeart/2005/8/layout/list1"/>
    <dgm:cxn modelId="{3B559EFA-93E8-4B52-9B02-EBAA6B478E4E}" type="presOf" srcId="{0F9719E2-C4FF-46EF-B98F-B0A4BDA011FC}" destId="{4F9EF047-8117-46D0-9B5F-FFC97E4741EF}" srcOrd="0" destOrd="7" presId="urn:microsoft.com/office/officeart/2005/8/layout/list1"/>
    <dgm:cxn modelId="{E988CEFF-0743-4521-8F84-83AC5A0855FD}" srcId="{8771351A-FEE6-4BC5-A0B2-521BBB11A88B}" destId="{7B7D8157-7E6F-41CD-8A20-92757D6E700C}" srcOrd="4" destOrd="0" parTransId="{41284855-41C7-4F0C-AA21-BE5C973442A2}" sibTransId="{EBEFCE30-3FAB-4664-87B6-50F5910653A8}"/>
    <dgm:cxn modelId="{2BE371FE-A51A-4BF3-87E8-1B838F391FB9}" type="presParOf" srcId="{FA9D6501-9F2C-4009-A6E6-DF20E7001ABB}" destId="{1C11113B-6D25-4A64-A616-77A746B2109F}" srcOrd="0" destOrd="0" presId="urn:microsoft.com/office/officeart/2005/8/layout/list1"/>
    <dgm:cxn modelId="{7C642AF9-AC4D-439E-B911-98C2A67AA576}" type="presParOf" srcId="{1C11113B-6D25-4A64-A616-77A746B2109F}" destId="{9C0DED61-8D5A-44DE-8330-E5EEB3F29EEB}" srcOrd="0" destOrd="0" presId="urn:microsoft.com/office/officeart/2005/8/layout/list1"/>
    <dgm:cxn modelId="{F56AFAE4-8449-4D9B-9B11-203FB202ADFB}" type="presParOf" srcId="{1C11113B-6D25-4A64-A616-77A746B2109F}" destId="{FA300DA2-131E-4C61-B0A1-060C5EB50DD7}" srcOrd="1" destOrd="0" presId="urn:microsoft.com/office/officeart/2005/8/layout/list1"/>
    <dgm:cxn modelId="{BB2BB000-2492-40BC-9BCF-78E8BDF33BEF}" type="presParOf" srcId="{FA9D6501-9F2C-4009-A6E6-DF20E7001ABB}" destId="{40197C4D-EF96-4C5F-BC74-03D87C2014BD}" srcOrd="1" destOrd="0" presId="urn:microsoft.com/office/officeart/2005/8/layout/list1"/>
    <dgm:cxn modelId="{2A00A251-6C28-40CA-82E1-ABBDD7A9FE66}" type="presParOf" srcId="{FA9D6501-9F2C-4009-A6E6-DF20E7001ABB}" destId="{4F9EF047-8117-46D0-9B5F-FFC97E4741E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CECC1D91-0E1C-4BC4-A4EC-B402966F2C81}"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tr-TR"/>
        </a:p>
      </dgm:t>
    </dgm:pt>
    <dgm:pt modelId="{5AA85907-CD12-43E6-9B30-421904209C2F}">
      <dgm:prSet custT="1"/>
      <dgm:spPr/>
      <dgm:t>
        <a:bodyPr/>
        <a:lstStyle/>
        <a:p>
          <a:pPr algn="ctr" rtl="0"/>
          <a:r>
            <a:rPr lang="tr-TR" sz="2000" b="1" dirty="0" err="1">
              <a:latin typeface="Arial" panose="020B0604020202020204" pitchFamily="34" charset="0"/>
              <a:cs typeface="Arial" panose="020B0604020202020204" pitchFamily="34" charset="0"/>
            </a:rPr>
            <a:t>Vital</a:t>
          </a:r>
          <a:r>
            <a:rPr lang="tr-TR" sz="2000" b="1" dirty="0">
              <a:latin typeface="Arial" panose="020B0604020202020204" pitchFamily="34" charset="0"/>
              <a:cs typeface="Arial" panose="020B0604020202020204" pitchFamily="34" charset="0"/>
            </a:rPr>
            <a:t> fonksiyon takibi </a:t>
          </a:r>
          <a:endParaRPr lang="en-GB" sz="2000" dirty="0">
            <a:latin typeface="Arial" panose="020B0604020202020204" pitchFamily="34" charset="0"/>
            <a:cs typeface="Arial" panose="020B0604020202020204" pitchFamily="34" charset="0"/>
          </a:endParaRPr>
        </a:p>
      </dgm:t>
    </dgm:pt>
    <dgm:pt modelId="{D0EC6348-D2C4-4CC7-B651-2413593E3589}" type="parTrans" cxnId="{3BC5FA24-21F0-4B84-8A10-4B7E2E765DFF}">
      <dgm:prSet/>
      <dgm:spPr/>
      <dgm:t>
        <a:bodyPr/>
        <a:lstStyle/>
        <a:p>
          <a:endParaRPr lang="tr-TR"/>
        </a:p>
      </dgm:t>
    </dgm:pt>
    <dgm:pt modelId="{8630EE65-B6AB-447C-A88C-DB6A033E30A7}" type="sibTrans" cxnId="{3BC5FA24-21F0-4B84-8A10-4B7E2E765DFF}">
      <dgm:prSet/>
      <dgm:spPr/>
      <dgm:t>
        <a:bodyPr/>
        <a:lstStyle/>
        <a:p>
          <a:endParaRPr lang="tr-TR"/>
        </a:p>
      </dgm:t>
    </dgm:pt>
    <dgm:pt modelId="{F4D40D84-E80D-4A01-926B-22E790E8C4B8}">
      <dgm:prSet custT="1"/>
      <dgm:spPr/>
      <dgm:t>
        <a:bodyPr/>
        <a:lstStyle/>
        <a:p>
          <a:pPr algn="ctr" rtl="0"/>
          <a:r>
            <a:rPr lang="tr-TR" sz="2000" b="1" dirty="0">
              <a:latin typeface="Arial" panose="020B0604020202020204" pitchFamily="34" charset="0"/>
              <a:cs typeface="Arial" panose="020B0604020202020204" pitchFamily="34" charset="0"/>
            </a:rPr>
            <a:t>AÇT ile sıvı dengesi takibi </a:t>
          </a:r>
          <a:r>
            <a:rPr lang="tr-TR" sz="1600" b="1" i="1" dirty="0">
              <a:solidFill>
                <a:srgbClr val="FF0000"/>
              </a:solidFill>
              <a:latin typeface="Arial" panose="020B0604020202020204" pitchFamily="34" charset="0"/>
              <a:cs typeface="Arial" panose="020B0604020202020204" pitchFamily="34" charset="0"/>
            </a:rPr>
            <a:t>*</a:t>
          </a:r>
          <a:r>
            <a:rPr lang="tr-TR" sz="1600" b="1" i="1" dirty="0" err="1">
              <a:solidFill>
                <a:srgbClr val="FF0000"/>
              </a:solidFill>
              <a:latin typeface="Arial" panose="020B0604020202020204" pitchFamily="34" charset="0"/>
              <a:cs typeface="Arial" panose="020B0604020202020204" pitchFamily="34" charset="0"/>
            </a:rPr>
            <a:t>postop</a:t>
          </a:r>
          <a:r>
            <a:rPr lang="tr-TR" sz="1600" b="1" i="1" dirty="0">
              <a:solidFill>
                <a:srgbClr val="FF0000"/>
              </a:solidFill>
              <a:latin typeface="Arial" panose="020B0604020202020204" pitchFamily="34" charset="0"/>
              <a:cs typeface="Arial" panose="020B0604020202020204" pitchFamily="34" charset="0"/>
            </a:rPr>
            <a:t> 1 gün boyunca sonda ile takip</a:t>
          </a:r>
          <a:endParaRPr lang="en-GB" sz="2000" i="1" dirty="0">
            <a:solidFill>
              <a:srgbClr val="FF0000"/>
            </a:solidFill>
            <a:latin typeface="Arial" panose="020B0604020202020204" pitchFamily="34" charset="0"/>
            <a:cs typeface="Arial" panose="020B0604020202020204" pitchFamily="34" charset="0"/>
          </a:endParaRPr>
        </a:p>
      </dgm:t>
    </dgm:pt>
    <dgm:pt modelId="{06A84917-70C6-4993-9B93-5B205AD945CE}" type="parTrans" cxnId="{0BF723A6-74D2-41F6-8796-EA043E48FD45}">
      <dgm:prSet/>
      <dgm:spPr/>
      <dgm:t>
        <a:bodyPr/>
        <a:lstStyle/>
        <a:p>
          <a:endParaRPr lang="tr-TR"/>
        </a:p>
      </dgm:t>
    </dgm:pt>
    <dgm:pt modelId="{F2876C22-640B-4613-A6A1-36F897619361}" type="sibTrans" cxnId="{0BF723A6-74D2-41F6-8796-EA043E48FD45}">
      <dgm:prSet/>
      <dgm:spPr/>
      <dgm:t>
        <a:bodyPr/>
        <a:lstStyle/>
        <a:p>
          <a:endParaRPr lang="tr-TR"/>
        </a:p>
      </dgm:t>
    </dgm:pt>
    <dgm:pt modelId="{61F926F2-5CD7-4AFF-821B-080EC1FFB4BE}">
      <dgm:prSet custT="1"/>
      <dgm:spPr/>
      <dgm:t>
        <a:bodyPr/>
        <a:lstStyle/>
        <a:p>
          <a:pPr algn="ctr" rtl="0"/>
          <a:r>
            <a:rPr lang="tr-TR" sz="2000" b="1" dirty="0" err="1">
              <a:latin typeface="Arial" panose="020B0604020202020204" pitchFamily="34" charset="0"/>
              <a:cs typeface="Arial" panose="020B0604020202020204" pitchFamily="34" charset="0"/>
            </a:rPr>
            <a:t>Konstipasyon</a:t>
          </a:r>
          <a:r>
            <a:rPr lang="tr-TR" sz="2000" b="1" dirty="0">
              <a:latin typeface="Arial" panose="020B0604020202020204" pitchFamily="34" charset="0"/>
              <a:cs typeface="Arial" panose="020B0604020202020204" pitchFamily="34" charset="0"/>
            </a:rPr>
            <a:t> </a:t>
          </a:r>
          <a:r>
            <a:rPr lang="tr-TR" sz="1600" b="1" i="1" dirty="0">
              <a:solidFill>
                <a:srgbClr val="FF0000"/>
              </a:solidFill>
              <a:latin typeface="Arial" panose="020B0604020202020204" pitchFamily="34" charset="0"/>
              <a:cs typeface="Arial" panose="020B0604020202020204" pitchFamily="34" charset="0"/>
            </a:rPr>
            <a:t>*</a:t>
          </a:r>
          <a:r>
            <a:rPr lang="tr-TR" sz="1600" b="1" i="1" dirty="0" err="1">
              <a:solidFill>
                <a:srgbClr val="FF0000"/>
              </a:solidFill>
              <a:latin typeface="Arial" panose="020B0604020202020204" pitchFamily="34" charset="0"/>
              <a:cs typeface="Arial" panose="020B0604020202020204" pitchFamily="34" charset="0"/>
            </a:rPr>
            <a:t>Profilaktik</a:t>
          </a:r>
          <a:r>
            <a:rPr lang="tr-TR" sz="1600" b="1" i="1" dirty="0">
              <a:solidFill>
                <a:srgbClr val="FF0000"/>
              </a:solidFill>
              <a:latin typeface="Arial" panose="020B0604020202020204" pitchFamily="34" charset="0"/>
              <a:cs typeface="Arial" panose="020B0604020202020204" pitchFamily="34" charset="0"/>
            </a:rPr>
            <a:t> </a:t>
          </a:r>
          <a:r>
            <a:rPr lang="tr-TR" sz="1600" b="1" i="1" dirty="0" err="1">
              <a:solidFill>
                <a:srgbClr val="FF0000"/>
              </a:solidFill>
              <a:latin typeface="Arial" panose="020B0604020202020204" pitchFamily="34" charset="0"/>
              <a:cs typeface="Arial" panose="020B0604020202020204" pitchFamily="34" charset="0"/>
            </a:rPr>
            <a:t>laksatif</a:t>
          </a:r>
          <a:r>
            <a:rPr lang="tr-TR" sz="1600" b="1" i="1" dirty="0">
              <a:solidFill>
                <a:srgbClr val="FF0000"/>
              </a:solidFill>
              <a:latin typeface="Arial" panose="020B0604020202020204" pitchFamily="34" charset="0"/>
              <a:cs typeface="Arial" panose="020B0604020202020204" pitchFamily="34" charset="0"/>
            </a:rPr>
            <a:t> verilmeli</a:t>
          </a:r>
          <a:endParaRPr lang="en-GB" sz="1200" dirty="0">
            <a:latin typeface="Arial" panose="020B0604020202020204" pitchFamily="34" charset="0"/>
            <a:cs typeface="Arial" panose="020B0604020202020204" pitchFamily="34" charset="0"/>
          </a:endParaRPr>
        </a:p>
      </dgm:t>
    </dgm:pt>
    <dgm:pt modelId="{2B75BA2A-4B17-40C4-925A-1278B6D09760}" type="parTrans" cxnId="{6619FF05-141A-48FD-ADBC-29E220F11771}">
      <dgm:prSet/>
      <dgm:spPr/>
      <dgm:t>
        <a:bodyPr/>
        <a:lstStyle/>
        <a:p>
          <a:endParaRPr lang="tr-TR"/>
        </a:p>
      </dgm:t>
    </dgm:pt>
    <dgm:pt modelId="{308480C8-0678-4C0A-B3BA-5D048D7004D4}" type="sibTrans" cxnId="{6619FF05-141A-48FD-ADBC-29E220F11771}">
      <dgm:prSet/>
      <dgm:spPr/>
      <dgm:t>
        <a:bodyPr/>
        <a:lstStyle/>
        <a:p>
          <a:endParaRPr lang="tr-TR"/>
        </a:p>
      </dgm:t>
    </dgm:pt>
    <dgm:pt modelId="{BDD31B16-E57E-4EE8-A95F-2738F42E1554}">
      <dgm:prSet custT="1"/>
      <dgm:spPr/>
      <dgm:t>
        <a:bodyPr/>
        <a:lstStyle/>
        <a:p>
          <a:pPr algn="ctr" rtl="0"/>
          <a:r>
            <a:rPr lang="tr-TR" sz="2000" b="1" dirty="0">
              <a:latin typeface="Arial" panose="020B0604020202020204" pitchFamily="34" charset="0"/>
              <a:cs typeface="Arial" panose="020B0604020202020204" pitchFamily="34" charset="0"/>
            </a:rPr>
            <a:t>Üriner retansiyon </a:t>
          </a:r>
          <a:r>
            <a:rPr lang="tr-TR" sz="1600" b="1" i="1" dirty="0">
              <a:solidFill>
                <a:srgbClr val="FF0000"/>
              </a:solidFill>
              <a:latin typeface="Arial" panose="020B0604020202020204" pitchFamily="34" charset="0"/>
              <a:cs typeface="Arial" panose="020B0604020202020204" pitchFamily="34" charset="0"/>
            </a:rPr>
            <a:t>*</a:t>
          </a:r>
          <a:r>
            <a:rPr lang="tr-TR" sz="1600" b="1" i="1" dirty="0" err="1">
              <a:solidFill>
                <a:srgbClr val="FF0000"/>
              </a:solidFill>
              <a:latin typeface="Arial" panose="020B0604020202020204" pitchFamily="34" charset="0"/>
              <a:cs typeface="Arial" panose="020B0604020202020204" pitchFamily="34" charset="0"/>
            </a:rPr>
            <a:t>Postop</a:t>
          </a:r>
          <a:r>
            <a:rPr lang="tr-TR" sz="1600" b="1" i="1" dirty="0">
              <a:solidFill>
                <a:srgbClr val="FF0000"/>
              </a:solidFill>
              <a:latin typeface="Arial" panose="020B0604020202020204" pitchFamily="34" charset="0"/>
              <a:cs typeface="Arial" panose="020B0604020202020204" pitchFamily="34" charset="0"/>
            </a:rPr>
            <a:t> 1. günden sonra sonda çekilmeli </a:t>
          </a:r>
          <a:endParaRPr lang="en-GB" sz="2000" b="1" i="1" dirty="0">
            <a:solidFill>
              <a:srgbClr val="FF0000"/>
            </a:solidFill>
            <a:latin typeface="Arial" panose="020B0604020202020204" pitchFamily="34" charset="0"/>
            <a:cs typeface="Arial" panose="020B0604020202020204" pitchFamily="34" charset="0"/>
          </a:endParaRPr>
        </a:p>
      </dgm:t>
    </dgm:pt>
    <dgm:pt modelId="{19487B83-0D09-4337-8936-34E2E55C45B0}" type="parTrans" cxnId="{1CFE2D51-221B-4A16-B918-9D65162A6A78}">
      <dgm:prSet/>
      <dgm:spPr/>
      <dgm:t>
        <a:bodyPr/>
        <a:lstStyle/>
        <a:p>
          <a:endParaRPr lang="tr-TR"/>
        </a:p>
      </dgm:t>
    </dgm:pt>
    <dgm:pt modelId="{EE9B5BDE-FB0A-447F-8F09-6C7A05390DE1}" type="sibTrans" cxnId="{1CFE2D51-221B-4A16-B918-9D65162A6A78}">
      <dgm:prSet/>
      <dgm:spPr/>
      <dgm:t>
        <a:bodyPr/>
        <a:lstStyle/>
        <a:p>
          <a:endParaRPr lang="tr-TR"/>
        </a:p>
      </dgm:t>
    </dgm:pt>
    <dgm:pt modelId="{DBE206B9-7E37-4D5A-9DAA-76FADFE5521C}">
      <dgm:prSet custT="1"/>
      <dgm:spPr/>
      <dgm:t>
        <a:bodyPr/>
        <a:lstStyle/>
        <a:p>
          <a:pPr algn="ctr" rtl="0"/>
          <a:r>
            <a:rPr lang="tr-TR" sz="2000" b="1" dirty="0">
              <a:latin typeface="Arial" panose="020B0604020202020204" pitchFamily="34" charset="0"/>
              <a:cs typeface="Arial" panose="020B0604020202020204" pitchFamily="34" charset="0"/>
            </a:rPr>
            <a:t>İlaçlar, </a:t>
          </a:r>
          <a:r>
            <a:rPr lang="tr-TR" sz="2000" b="1" dirty="0" err="1">
              <a:latin typeface="Arial" panose="020B0604020202020204" pitchFamily="34" charset="0"/>
              <a:cs typeface="Arial" panose="020B0604020202020204" pitchFamily="34" charset="0"/>
            </a:rPr>
            <a:t>polifarmasi</a:t>
          </a:r>
          <a:r>
            <a:rPr lang="tr-TR" sz="2000" b="1" dirty="0">
              <a:latin typeface="Arial" panose="020B0604020202020204" pitchFamily="34" charset="0"/>
              <a:cs typeface="Arial" panose="020B0604020202020204" pitchFamily="34" charset="0"/>
            </a:rPr>
            <a:t> ve uygunsuz ilaç kullanımı</a:t>
          </a:r>
          <a:endParaRPr lang="en-GB" sz="2000" dirty="0">
            <a:latin typeface="Arial" panose="020B0604020202020204" pitchFamily="34" charset="0"/>
            <a:cs typeface="Arial" panose="020B0604020202020204" pitchFamily="34" charset="0"/>
          </a:endParaRPr>
        </a:p>
      </dgm:t>
    </dgm:pt>
    <dgm:pt modelId="{F9DE235D-8313-466B-A84B-8D88DD5DE55C}" type="parTrans" cxnId="{563E32C4-F62A-4AEC-9C84-B37E9A62D3BC}">
      <dgm:prSet/>
      <dgm:spPr/>
      <dgm:t>
        <a:bodyPr/>
        <a:lstStyle/>
        <a:p>
          <a:endParaRPr lang="tr-TR"/>
        </a:p>
      </dgm:t>
    </dgm:pt>
    <dgm:pt modelId="{8A290511-F67C-4675-949E-2EBC986B332A}" type="sibTrans" cxnId="{563E32C4-F62A-4AEC-9C84-B37E9A62D3BC}">
      <dgm:prSet/>
      <dgm:spPr/>
      <dgm:t>
        <a:bodyPr/>
        <a:lstStyle/>
        <a:p>
          <a:endParaRPr lang="tr-TR"/>
        </a:p>
      </dgm:t>
    </dgm:pt>
    <dgm:pt modelId="{E3EBDE3E-DA08-420C-9A39-55ABC00E9D27}">
      <dgm:prSet custT="1"/>
      <dgm:spPr/>
      <dgm:t>
        <a:bodyPr/>
        <a:lstStyle/>
        <a:p>
          <a:pPr algn="ctr" rtl="0"/>
          <a:r>
            <a:rPr lang="tr-TR" sz="2000" b="1" dirty="0">
              <a:latin typeface="Arial" panose="020B0604020202020204" pitchFamily="34" charset="0"/>
              <a:ea typeface="+mn-ea"/>
              <a:cs typeface="Arial" panose="020B0604020202020204" pitchFamily="34" charset="0"/>
            </a:rPr>
            <a:t>Malnütrisyon </a:t>
          </a:r>
          <a:r>
            <a:rPr lang="tr-TR" sz="1200" b="1" dirty="0">
              <a:solidFill>
                <a:srgbClr val="FF0000"/>
              </a:solidFill>
              <a:latin typeface="Arial" panose="020B0604020202020204" pitchFamily="34" charset="0"/>
              <a:cs typeface="Arial" panose="020B0604020202020204" pitchFamily="34" charset="0"/>
            </a:rPr>
            <a:t>*</a:t>
          </a:r>
          <a:r>
            <a:rPr lang="tr-TR" sz="1200" b="1" i="1" dirty="0">
              <a:solidFill>
                <a:srgbClr val="FF0000"/>
              </a:solidFill>
              <a:effectLst/>
              <a:latin typeface="Arial" panose="020B0604020202020204" pitchFamily="34" charset="0"/>
              <a:cs typeface="Arial" panose="020B0604020202020204" pitchFamily="34" charset="0"/>
            </a:rPr>
            <a:t>Malnütrisyon riski/malnütrisyon durumundan bağımsız ONS başlanmalı</a:t>
          </a:r>
          <a:endParaRPr lang="en-GB" sz="1100" dirty="0">
            <a:latin typeface="Arial" panose="020B0604020202020204" pitchFamily="34" charset="0"/>
            <a:cs typeface="Arial" panose="020B0604020202020204" pitchFamily="34" charset="0"/>
          </a:endParaRPr>
        </a:p>
      </dgm:t>
    </dgm:pt>
    <dgm:pt modelId="{9988C763-C7CB-43BA-ACB3-B5454542E7CD}" type="parTrans" cxnId="{68ED759F-B7C3-4766-AB55-2F28AE13C71B}">
      <dgm:prSet/>
      <dgm:spPr/>
      <dgm:t>
        <a:bodyPr/>
        <a:lstStyle/>
        <a:p>
          <a:endParaRPr lang="tr-TR"/>
        </a:p>
      </dgm:t>
    </dgm:pt>
    <dgm:pt modelId="{41F0DECB-7C36-40E3-A316-89EFA83D701B}" type="sibTrans" cxnId="{68ED759F-B7C3-4766-AB55-2F28AE13C71B}">
      <dgm:prSet/>
      <dgm:spPr/>
      <dgm:t>
        <a:bodyPr/>
        <a:lstStyle/>
        <a:p>
          <a:endParaRPr lang="tr-TR"/>
        </a:p>
      </dgm:t>
    </dgm:pt>
    <dgm:pt modelId="{EA144B6E-D0D6-495E-85E0-CA553A1B8E18}">
      <dgm:prSet custT="1"/>
      <dgm:spPr/>
      <dgm:t>
        <a:bodyPr/>
        <a:lstStyle/>
        <a:p>
          <a:pPr algn="ctr" rtl="0"/>
          <a:r>
            <a:rPr lang="tr-TR" sz="2000" b="1" dirty="0" err="1">
              <a:latin typeface="Arial" panose="020B0604020202020204" pitchFamily="34" charset="0"/>
              <a:cs typeface="Arial" panose="020B0604020202020204" pitchFamily="34" charset="0"/>
            </a:rPr>
            <a:t>Delirium</a:t>
          </a:r>
          <a:endParaRPr lang="en-GB" sz="2000" dirty="0">
            <a:latin typeface="Arial" panose="020B0604020202020204" pitchFamily="34" charset="0"/>
            <a:cs typeface="Arial" panose="020B0604020202020204" pitchFamily="34" charset="0"/>
          </a:endParaRPr>
        </a:p>
      </dgm:t>
    </dgm:pt>
    <dgm:pt modelId="{F9478BB1-53DF-435A-8F9F-88AFCF4A2B54}" type="parTrans" cxnId="{0ACE4228-7CB0-43D3-B38A-8BDFF58806A6}">
      <dgm:prSet/>
      <dgm:spPr/>
      <dgm:t>
        <a:bodyPr/>
        <a:lstStyle/>
        <a:p>
          <a:endParaRPr lang="tr-TR"/>
        </a:p>
      </dgm:t>
    </dgm:pt>
    <dgm:pt modelId="{BA8812F5-59CD-4B38-8C59-F8CD4C7BDFAC}" type="sibTrans" cxnId="{0ACE4228-7CB0-43D3-B38A-8BDFF58806A6}">
      <dgm:prSet/>
      <dgm:spPr/>
      <dgm:t>
        <a:bodyPr/>
        <a:lstStyle/>
        <a:p>
          <a:endParaRPr lang="tr-TR"/>
        </a:p>
      </dgm:t>
    </dgm:pt>
    <dgm:pt modelId="{BF60568E-860E-4B50-BF3D-8D963C05B22B}">
      <dgm:prSet custT="1"/>
      <dgm:spPr/>
      <dgm:t>
        <a:bodyPr/>
        <a:lstStyle/>
        <a:p>
          <a:pPr algn="ctr" rtl="0"/>
          <a:r>
            <a:rPr lang="tr-TR" sz="2000" b="1" dirty="0">
              <a:latin typeface="Arial" panose="020B0604020202020204" pitchFamily="34" charset="0"/>
              <a:cs typeface="Arial" panose="020B0604020202020204" pitchFamily="34" charset="0"/>
            </a:rPr>
            <a:t>Düşmeler</a:t>
          </a:r>
          <a:endParaRPr lang="en-GB" sz="2000" b="1" dirty="0">
            <a:latin typeface="Arial" panose="020B0604020202020204" pitchFamily="34" charset="0"/>
            <a:cs typeface="Arial" panose="020B0604020202020204" pitchFamily="34" charset="0"/>
          </a:endParaRPr>
        </a:p>
      </dgm:t>
    </dgm:pt>
    <dgm:pt modelId="{23C9250B-ACE5-4B74-BBDD-495CE292B015}" type="parTrans" cxnId="{6335D73F-7B97-4EDA-B544-701F2F0488D0}">
      <dgm:prSet/>
      <dgm:spPr/>
      <dgm:t>
        <a:bodyPr/>
        <a:lstStyle/>
        <a:p>
          <a:endParaRPr lang="tr-TR"/>
        </a:p>
      </dgm:t>
    </dgm:pt>
    <dgm:pt modelId="{160961A4-5456-4729-8502-578212410972}" type="sibTrans" cxnId="{6335D73F-7B97-4EDA-B544-701F2F0488D0}">
      <dgm:prSet/>
      <dgm:spPr/>
      <dgm:t>
        <a:bodyPr/>
        <a:lstStyle/>
        <a:p>
          <a:endParaRPr lang="tr-TR"/>
        </a:p>
      </dgm:t>
    </dgm:pt>
    <dgm:pt modelId="{58C9D531-753E-4532-AF47-589CE5560897}">
      <dgm:prSet custT="1"/>
      <dgm:spPr/>
      <dgm:t>
        <a:bodyPr/>
        <a:lstStyle/>
        <a:p>
          <a:pPr algn="ctr" rtl="0"/>
          <a:r>
            <a:rPr lang="tr-TR" sz="2000" b="1" dirty="0">
              <a:latin typeface="Arial" panose="020B0604020202020204" pitchFamily="34" charset="0"/>
              <a:cs typeface="Arial" panose="020B0604020202020204" pitchFamily="34" charset="0"/>
            </a:rPr>
            <a:t>Bası yarası</a:t>
          </a:r>
          <a:endParaRPr lang="en-GB" sz="2000" dirty="0">
            <a:latin typeface="Arial" panose="020B0604020202020204" pitchFamily="34" charset="0"/>
            <a:cs typeface="Arial" panose="020B0604020202020204" pitchFamily="34" charset="0"/>
          </a:endParaRPr>
        </a:p>
      </dgm:t>
    </dgm:pt>
    <dgm:pt modelId="{CC25ADF9-2A98-4247-BDA6-63FE8C2FC59A}" type="parTrans" cxnId="{455167E9-85EB-4285-A210-D2A023F81AE2}">
      <dgm:prSet/>
      <dgm:spPr/>
      <dgm:t>
        <a:bodyPr/>
        <a:lstStyle/>
        <a:p>
          <a:endParaRPr lang="tr-TR"/>
        </a:p>
      </dgm:t>
    </dgm:pt>
    <dgm:pt modelId="{2A0257C8-5DAD-4829-8F26-C4BB360C287D}" type="sibTrans" cxnId="{455167E9-85EB-4285-A210-D2A023F81AE2}">
      <dgm:prSet/>
      <dgm:spPr/>
      <dgm:t>
        <a:bodyPr/>
        <a:lstStyle/>
        <a:p>
          <a:endParaRPr lang="tr-TR"/>
        </a:p>
      </dgm:t>
    </dgm:pt>
    <dgm:pt modelId="{CCF68E58-4F5E-4BCE-9C2C-85D26EEA8F53}">
      <dgm:prSet custT="1"/>
      <dgm:spPr/>
      <dgm:t>
        <a:bodyPr/>
        <a:lstStyle/>
        <a:p>
          <a:pPr algn="ctr" rtl="0"/>
          <a:r>
            <a:rPr lang="tr-TR" sz="2000" b="1" dirty="0" err="1">
              <a:latin typeface="Arial" panose="020B0604020202020204" pitchFamily="34" charset="0"/>
              <a:cs typeface="Arial" panose="020B0604020202020204" pitchFamily="34" charset="0"/>
            </a:rPr>
            <a:t>Kardiyovasküler</a:t>
          </a:r>
          <a:r>
            <a:rPr lang="tr-TR" sz="2000" b="1" dirty="0">
              <a:latin typeface="Arial" panose="020B0604020202020204" pitchFamily="34" charset="0"/>
              <a:cs typeface="Arial" panose="020B0604020202020204" pitchFamily="34" charset="0"/>
            </a:rPr>
            <a:t> sorunlar</a:t>
          </a:r>
          <a:endParaRPr lang="en-GB" sz="2000" dirty="0">
            <a:latin typeface="Arial" panose="020B0604020202020204" pitchFamily="34" charset="0"/>
            <a:cs typeface="Arial" panose="020B0604020202020204" pitchFamily="34" charset="0"/>
          </a:endParaRPr>
        </a:p>
      </dgm:t>
    </dgm:pt>
    <dgm:pt modelId="{969EFAFD-55BD-4E5F-B421-066CA12CF689}" type="parTrans" cxnId="{1BDD852B-4045-43DC-9EC9-A59E924F6410}">
      <dgm:prSet/>
      <dgm:spPr/>
      <dgm:t>
        <a:bodyPr/>
        <a:lstStyle/>
        <a:p>
          <a:endParaRPr lang="tr-TR"/>
        </a:p>
      </dgm:t>
    </dgm:pt>
    <dgm:pt modelId="{DB7D184F-FD55-4B6E-B4AF-D03E33C8968A}" type="sibTrans" cxnId="{1BDD852B-4045-43DC-9EC9-A59E924F6410}">
      <dgm:prSet/>
      <dgm:spPr/>
      <dgm:t>
        <a:bodyPr/>
        <a:lstStyle/>
        <a:p>
          <a:endParaRPr lang="tr-TR"/>
        </a:p>
      </dgm:t>
    </dgm:pt>
    <dgm:pt modelId="{2F1106CE-E87C-4267-9E29-81B28489D4BE}" type="pres">
      <dgm:prSet presAssocID="{CECC1D91-0E1C-4BC4-A4EC-B402966F2C81}" presName="linear" presStyleCnt="0">
        <dgm:presLayoutVars>
          <dgm:animLvl val="lvl"/>
          <dgm:resizeHandles val="exact"/>
        </dgm:presLayoutVars>
      </dgm:prSet>
      <dgm:spPr/>
    </dgm:pt>
    <dgm:pt modelId="{1A462BC7-B2B5-4A0B-8E48-E56F8171F57F}" type="pres">
      <dgm:prSet presAssocID="{5AA85907-CD12-43E6-9B30-421904209C2F}" presName="parentText" presStyleLbl="node1" presStyleIdx="0" presStyleCnt="10">
        <dgm:presLayoutVars>
          <dgm:chMax val="0"/>
          <dgm:bulletEnabled val="1"/>
        </dgm:presLayoutVars>
      </dgm:prSet>
      <dgm:spPr/>
    </dgm:pt>
    <dgm:pt modelId="{41D7CA72-1706-46CA-ABA4-732BB0DD9052}" type="pres">
      <dgm:prSet presAssocID="{8630EE65-B6AB-447C-A88C-DB6A033E30A7}" presName="spacer" presStyleCnt="0"/>
      <dgm:spPr/>
    </dgm:pt>
    <dgm:pt modelId="{B3F61C92-63AD-4BD5-85B3-B07A86916736}" type="pres">
      <dgm:prSet presAssocID="{F4D40D84-E80D-4A01-926B-22E790E8C4B8}" presName="parentText" presStyleLbl="node1" presStyleIdx="1" presStyleCnt="10">
        <dgm:presLayoutVars>
          <dgm:chMax val="0"/>
          <dgm:bulletEnabled val="1"/>
        </dgm:presLayoutVars>
      </dgm:prSet>
      <dgm:spPr/>
    </dgm:pt>
    <dgm:pt modelId="{1D34982D-7DC6-4582-BD62-9A23B20F5D19}" type="pres">
      <dgm:prSet presAssocID="{F2876C22-640B-4613-A6A1-36F897619361}" presName="spacer" presStyleCnt="0"/>
      <dgm:spPr/>
    </dgm:pt>
    <dgm:pt modelId="{22AE5D4B-1C72-4481-8473-FBDB4FD9C91C}" type="pres">
      <dgm:prSet presAssocID="{61F926F2-5CD7-4AFF-821B-080EC1FFB4BE}" presName="parentText" presStyleLbl="node1" presStyleIdx="2" presStyleCnt="10">
        <dgm:presLayoutVars>
          <dgm:chMax val="0"/>
          <dgm:bulletEnabled val="1"/>
        </dgm:presLayoutVars>
      </dgm:prSet>
      <dgm:spPr/>
    </dgm:pt>
    <dgm:pt modelId="{1DE6ACE3-59DB-447C-8E8F-A4A28CB2166D}" type="pres">
      <dgm:prSet presAssocID="{308480C8-0678-4C0A-B3BA-5D048D7004D4}" presName="spacer" presStyleCnt="0"/>
      <dgm:spPr/>
    </dgm:pt>
    <dgm:pt modelId="{2A6E616C-CE82-49B2-848B-20CCFA54E2FA}" type="pres">
      <dgm:prSet presAssocID="{BDD31B16-E57E-4EE8-A95F-2738F42E1554}" presName="parentText" presStyleLbl="node1" presStyleIdx="3" presStyleCnt="10">
        <dgm:presLayoutVars>
          <dgm:chMax val="0"/>
          <dgm:bulletEnabled val="1"/>
        </dgm:presLayoutVars>
      </dgm:prSet>
      <dgm:spPr/>
    </dgm:pt>
    <dgm:pt modelId="{9D0A3409-03BB-4725-8C42-092E98CD765D}" type="pres">
      <dgm:prSet presAssocID="{EE9B5BDE-FB0A-447F-8F09-6C7A05390DE1}" presName="spacer" presStyleCnt="0"/>
      <dgm:spPr/>
    </dgm:pt>
    <dgm:pt modelId="{DF2C6070-7C35-495A-8B8E-B8A6A6378278}" type="pres">
      <dgm:prSet presAssocID="{DBE206B9-7E37-4D5A-9DAA-76FADFE5521C}" presName="parentText" presStyleLbl="node1" presStyleIdx="4" presStyleCnt="10">
        <dgm:presLayoutVars>
          <dgm:chMax val="0"/>
          <dgm:bulletEnabled val="1"/>
        </dgm:presLayoutVars>
      </dgm:prSet>
      <dgm:spPr/>
    </dgm:pt>
    <dgm:pt modelId="{5D611148-D588-4B8D-8306-6BB9ABA85874}" type="pres">
      <dgm:prSet presAssocID="{8A290511-F67C-4675-949E-2EBC986B332A}" presName="spacer" presStyleCnt="0"/>
      <dgm:spPr/>
    </dgm:pt>
    <dgm:pt modelId="{725CB61A-BF28-4B41-9E4A-98A54B902C4E}" type="pres">
      <dgm:prSet presAssocID="{E3EBDE3E-DA08-420C-9A39-55ABC00E9D27}" presName="parentText" presStyleLbl="node1" presStyleIdx="5" presStyleCnt="10">
        <dgm:presLayoutVars>
          <dgm:chMax val="0"/>
          <dgm:bulletEnabled val="1"/>
        </dgm:presLayoutVars>
      </dgm:prSet>
      <dgm:spPr/>
    </dgm:pt>
    <dgm:pt modelId="{6CC8421E-F468-4FA2-AB9C-AD5D9F339478}" type="pres">
      <dgm:prSet presAssocID="{41F0DECB-7C36-40E3-A316-89EFA83D701B}" presName="spacer" presStyleCnt="0"/>
      <dgm:spPr/>
    </dgm:pt>
    <dgm:pt modelId="{57F8F378-9458-4860-939B-BD4FD3B46CCC}" type="pres">
      <dgm:prSet presAssocID="{EA144B6E-D0D6-495E-85E0-CA553A1B8E18}" presName="parentText" presStyleLbl="node1" presStyleIdx="6" presStyleCnt="10">
        <dgm:presLayoutVars>
          <dgm:chMax val="0"/>
          <dgm:bulletEnabled val="1"/>
        </dgm:presLayoutVars>
      </dgm:prSet>
      <dgm:spPr/>
    </dgm:pt>
    <dgm:pt modelId="{24C33760-3189-42FA-A2E8-44F24F04CF99}" type="pres">
      <dgm:prSet presAssocID="{BA8812F5-59CD-4B38-8C59-F8CD4C7BDFAC}" presName="spacer" presStyleCnt="0"/>
      <dgm:spPr/>
    </dgm:pt>
    <dgm:pt modelId="{35421E1B-4A3E-4E34-A883-26A484F5E126}" type="pres">
      <dgm:prSet presAssocID="{58C9D531-753E-4532-AF47-589CE5560897}" presName="parentText" presStyleLbl="node1" presStyleIdx="7" presStyleCnt="10">
        <dgm:presLayoutVars>
          <dgm:chMax val="0"/>
          <dgm:bulletEnabled val="1"/>
        </dgm:presLayoutVars>
      </dgm:prSet>
      <dgm:spPr/>
    </dgm:pt>
    <dgm:pt modelId="{C8C53DE0-9735-467C-AF3C-CAF27C6C47B2}" type="pres">
      <dgm:prSet presAssocID="{2A0257C8-5DAD-4829-8F26-C4BB360C287D}" presName="spacer" presStyleCnt="0"/>
      <dgm:spPr/>
    </dgm:pt>
    <dgm:pt modelId="{9E531832-B656-4A52-8FA2-E7AFAEAC6E70}" type="pres">
      <dgm:prSet presAssocID="{BF60568E-860E-4B50-BF3D-8D963C05B22B}" presName="parentText" presStyleLbl="node1" presStyleIdx="8" presStyleCnt="10">
        <dgm:presLayoutVars>
          <dgm:chMax val="0"/>
          <dgm:bulletEnabled val="1"/>
        </dgm:presLayoutVars>
      </dgm:prSet>
      <dgm:spPr/>
    </dgm:pt>
    <dgm:pt modelId="{A136FEBD-A5E5-451F-9D14-F8FAD61FD234}" type="pres">
      <dgm:prSet presAssocID="{160961A4-5456-4729-8502-578212410972}" presName="spacer" presStyleCnt="0"/>
      <dgm:spPr/>
    </dgm:pt>
    <dgm:pt modelId="{002A5D89-2F45-44F1-9B44-5AE4EF39C1FA}" type="pres">
      <dgm:prSet presAssocID="{CCF68E58-4F5E-4BCE-9C2C-85D26EEA8F53}" presName="parentText" presStyleLbl="node1" presStyleIdx="9" presStyleCnt="10" custLinFactY="4142" custLinFactNeighborY="100000">
        <dgm:presLayoutVars>
          <dgm:chMax val="0"/>
          <dgm:bulletEnabled val="1"/>
        </dgm:presLayoutVars>
      </dgm:prSet>
      <dgm:spPr/>
    </dgm:pt>
  </dgm:ptLst>
  <dgm:cxnLst>
    <dgm:cxn modelId="{A8A7A604-1BF8-4B45-A0C0-367E0EB8E8F0}" type="presOf" srcId="{DBE206B9-7E37-4D5A-9DAA-76FADFE5521C}" destId="{DF2C6070-7C35-495A-8B8E-B8A6A6378278}" srcOrd="0" destOrd="0" presId="urn:microsoft.com/office/officeart/2005/8/layout/vList2"/>
    <dgm:cxn modelId="{6619FF05-141A-48FD-ADBC-29E220F11771}" srcId="{CECC1D91-0E1C-4BC4-A4EC-B402966F2C81}" destId="{61F926F2-5CD7-4AFF-821B-080EC1FFB4BE}" srcOrd="2" destOrd="0" parTransId="{2B75BA2A-4B17-40C4-925A-1278B6D09760}" sibTransId="{308480C8-0678-4C0A-B3BA-5D048D7004D4}"/>
    <dgm:cxn modelId="{4664951A-67B4-4A46-906C-1A2ACC1EB841}" type="presOf" srcId="{EA144B6E-D0D6-495E-85E0-CA553A1B8E18}" destId="{57F8F378-9458-4860-939B-BD4FD3B46CCC}" srcOrd="0" destOrd="0" presId="urn:microsoft.com/office/officeart/2005/8/layout/vList2"/>
    <dgm:cxn modelId="{2509841E-7110-4A81-AF13-081D18254BB1}" type="presOf" srcId="{5AA85907-CD12-43E6-9B30-421904209C2F}" destId="{1A462BC7-B2B5-4A0B-8E48-E56F8171F57F}" srcOrd="0" destOrd="0" presId="urn:microsoft.com/office/officeart/2005/8/layout/vList2"/>
    <dgm:cxn modelId="{3BC5FA24-21F0-4B84-8A10-4B7E2E765DFF}" srcId="{CECC1D91-0E1C-4BC4-A4EC-B402966F2C81}" destId="{5AA85907-CD12-43E6-9B30-421904209C2F}" srcOrd="0" destOrd="0" parTransId="{D0EC6348-D2C4-4CC7-B651-2413593E3589}" sibTransId="{8630EE65-B6AB-447C-A88C-DB6A033E30A7}"/>
    <dgm:cxn modelId="{0ACE4228-7CB0-43D3-B38A-8BDFF58806A6}" srcId="{CECC1D91-0E1C-4BC4-A4EC-B402966F2C81}" destId="{EA144B6E-D0D6-495E-85E0-CA553A1B8E18}" srcOrd="6" destOrd="0" parTransId="{F9478BB1-53DF-435A-8F9F-88AFCF4A2B54}" sibTransId="{BA8812F5-59CD-4B38-8C59-F8CD4C7BDFAC}"/>
    <dgm:cxn modelId="{1BDD852B-4045-43DC-9EC9-A59E924F6410}" srcId="{CECC1D91-0E1C-4BC4-A4EC-B402966F2C81}" destId="{CCF68E58-4F5E-4BCE-9C2C-85D26EEA8F53}" srcOrd="9" destOrd="0" parTransId="{969EFAFD-55BD-4E5F-B421-066CA12CF689}" sibTransId="{DB7D184F-FD55-4B6E-B4AF-D03E33C8968A}"/>
    <dgm:cxn modelId="{6335D73F-7B97-4EDA-B544-701F2F0488D0}" srcId="{CECC1D91-0E1C-4BC4-A4EC-B402966F2C81}" destId="{BF60568E-860E-4B50-BF3D-8D963C05B22B}" srcOrd="8" destOrd="0" parTransId="{23C9250B-ACE5-4B74-BBDD-495CE292B015}" sibTransId="{160961A4-5456-4729-8502-578212410972}"/>
    <dgm:cxn modelId="{0C967A43-D94E-453E-9923-05981B0314D9}" type="presOf" srcId="{BF60568E-860E-4B50-BF3D-8D963C05B22B}" destId="{9E531832-B656-4A52-8FA2-E7AFAEAC6E70}" srcOrd="0" destOrd="0" presId="urn:microsoft.com/office/officeart/2005/8/layout/vList2"/>
    <dgm:cxn modelId="{8D10D648-799D-43C6-A5E1-79DACAD2EE71}" type="presOf" srcId="{CCF68E58-4F5E-4BCE-9C2C-85D26EEA8F53}" destId="{002A5D89-2F45-44F1-9B44-5AE4EF39C1FA}" srcOrd="0" destOrd="0" presId="urn:microsoft.com/office/officeart/2005/8/layout/vList2"/>
    <dgm:cxn modelId="{1CFE2D51-221B-4A16-B918-9D65162A6A78}" srcId="{CECC1D91-0E1C-4BC4-A4EC-B402966F2C81}" destId="{BDD31B16-E57E-4EE8-A95F-2738F42E1554}" srcOrd="3" destOrd="0" parTransId="{19487B83-0D09-4337-8936-34E2E55C45B0}" sibTransId="{EE9B5BDE-FB0A-447F-8F09-6C7A05390DE1}"/>
    <dgm:cxn modelId="{BFF6AC8E-CB20-45F9-AAA1-328AE45299A4}" type="presOf" srcId="{BDD31B16-E57E-4EE8-A95F-2738F42E1554}" destId="{2A6E616C-CE82-49B2-848B-20CCFA54E2FA}" srcOrd="0" destOrd="0" presId="urn:microsoft.com/office/officeart/2005/8/layout/vList2"/>
    <dgm:cxn modelId="{68ED759F-B7C3-4766-AB55-2F28AE13C71B}" srcId="{CECC1D91-0E1C-4BC4-A4EC-B402966F2C81}" destId="{E3EBDE3E-DA08-420C-9A39-55ABC00E9D27}" srcOrd="5" destOrd="0" parTransId="{9988C763-C7CB-43BA-ACB3-B5454542E7CD}" sibTransId="{41F0DECB-7C36-40E3-A316-89EFA83D701B}"/>
    <dgm:cxn modelId="{F8CCFDA5-10B8-47C7-9784-CCDB3201E6D6}" type="presOf" srcId="{CECC1D91-0E1C-4BC4-A4EC-B402966F2C81}" destId="{2F1106CE-E87C-4267-9E29-81B28489D4BE}" srcOrd="0" destOrd="0" presId="urn:microsoft.com/office/officeart/2005/8/layout/vList2"/>
    <dgm:cxn modelId="{0BF723A6-74D2-41F6-8796-EA043E48FD45}" srcId="{CECC1D91-0E1C-4BC4-A4EC-B402966F2C81}" destId="{F4D40D84-E80D-4A01-926B-22E790E8C4B8}" srcOrd="1" destOrd="0" parTransId="{06A84917-70C6-4993-9B93-5B205AD945CE}" sibTransId="{F2876C22-640B-4613-A6A1-36F897619361}"/>
    <dgm:cxn modelId="{70D72BAE-77EB-4F4F-B564-593AEAEAC99B}" type="presOf" srcId="{61F926F2-5CD7-4AFF-821B-080EC1FFB4BE}" destId="{22AE5D4B-1C72-4481-8473-FBDB4FD9C91C}" srcOrd="0" destOrd="0" presId="urn:microsoft.com/office/officeart/2005/8/layout/vList2"/>
    <dgm:cxn modelId="{AFBAC8B1-1EC8-4802-9AB1-A50C0766FE40}" type="presOf" srcId="{F4D40D84-E80D-4A01-926B-22E790E8C4B8}" destId="{B3F61C92-63AD-4BD5-85B3-B07A86916736}" srcOrd="0" destOrd="0" presId="urn:microsoft.com/office/officeart/2005/8/layout/vList2"/>
    <dgm:cxn modelId="{1997F4B9-38B6-427E-A523-BEC3F2D2DF99}" type="presOf" srcId="{58C9D531-753E-4532-AF47-589CE5560897}" destId="{35421E1B-4A3E-4E34-A883-26A484F5E126}" srcOrd="0" destOrd="0" presId="urn:microsoft.com/office/officeart/2005/8/layout/vList2"/>
    <dgm:cxn modelId="{968BCDC2-0535-42BB-BC61-935788F635A1}" type="presOf" srcId="{E3EBDE3E-DA08-420C-9A39-55ABC00E9D27}" destId="{725CB61A-BF28-4B41-9E4A-98A54B902C4E}" srcOrd="0" destOrd="0" presId="urn:microsoft.com/office/officeart/2005/8/layout/vList2"/>
    <dgm:cxn modelId="{563E32C4-F62A-4AEC-9C84-B37E9A62D3BC}" srcId="{CECC1D91-0E1C-4BC4-A4EC-B402966F2C81}" destId="{DBE206B9-7E37-4D5A-9DAA-76FADFE5521C}" srcOrd="4" destOrd="0" parTransId="{F9DE235D-8313-466B-A84B-8D88DD5DE55C}" sibTransId="{8A290511-F67C-4675-949E-2EBC986B332A}"/>
    <dgm:cxn modelId="{455167E9-85EB-4285-A210-D2A023F81AE2}" srcId="{CECC1D91-0E1C-4BC4-A4EC-B402966F2C81}" destId="{58C9D531-753E-4532-AF47-589CE5560897}" srcOrd="7" destOrd="0" parTransId="{CC25ADF9-2A98-4247-BDA6-63FE8C2FC59A}" sibTransId="{2A0257C8-5DAD-4829-8F26-C4BB360C287D}"/>
    <dgm:cxn modelId="{19829E82-F3A1-42BF-B988-851C24D8D23B}" type="presParOf" srcId="{2F1106CE-E87C-4267-9E29-81B28489D4BE}" destId="{1A462BC7-B2B5-4A0B-8E48-E56F8171F57F}" srcOrd="0" destOrd="0" presId="urn:microsoft.com/office/officeart/2005/8/layout/vList2"/>
    <dgm:cxn modelId="{FF45B75C-2D9E-4A2F-9B3E-5E86A327D9C0}" type="presParOf" srcId="{2F1106CE-E87C-4267-9E29-81B28489D4BE}" destId="{41D7CA72-1706-46CA-ABA4-732BB0DD9052}" srcOrd="1" destOrd="0" presId="urn:microsoft.com/office/officeart/2005/8/layout/vList2"/>
    <dgm:cxn modelId="{8791C14F-F78F-4728-B8CB-37D45FB6C428}" type="presParOf" srcId="{2F1106CE-E87C-4267-9E29-81B28489D4BE}" destId="{B3F61C92-63AD-4BD5-85B3-B07A86916736}" srcOrd="2" destOrd="0" presId="urn:microsoft.com/office/officeart/2005/8/layout/vList2"/>
    <dgm:cxn modelId="{AFE405D7-7F3D-4936-ABE7-3D3151688C18}" type="presParOf" srcId="{2F1106CE-E87C-4267-9E29-81B28489D4BE}" destId="{1D34982D-7DC6-4582-BD62-9A23B20F5D19}" srcOrd="3" destOrd="0" presId="urn:microsoft.com/office/officeart/2005/8/layout/vList2"/>
    <dgm:cxn modelId="{17597B79-AD0D-4648-AAEA-B599D3C6BBE1}" type="presParOf" srcId="{2F1106CE-E87C-4267-9E29-81B28489D4BE}" destId="{22AE5D4B-1C72-4481-8473-FBDB4FD9C91C}" srcOrd="4" destOrd="0" presId="urn:microsoft.com/office/officeart/2005/8/layout/vList2"/>
    <dgm:cxn modelId="{C9CC0786-8D45-4624-A358-9E3ECE4E4A45}" type="presParOf" srcId="{2F1106CE-E87C-4267-9E29-81B28489D4BE}" destId="{1DE6ACE3-59DB-447C-8E8F-A4A28CB2166D}" srcOrd="5" destOrd="0" presId="urn:microsoft.com/office/officeart/2005/8/layout/vList2"/>
    <dgm:cxn modelId="{28D74195-AA41-44F6-A11A-BA177A7D0FD4}" type="presParOf" srcId="{2F1106CE-E87C-4267-9E29-81B28489D4BE}" destId="{2A6E616C-CE82-49B2-848B-20CCFA54E2FA}" srcOrd="6" destOrd="0" presId="urn:microsoft.com/office/officeart/2005/8/layout/vList2"/>
    <dgm:cxn modelId="{6FEF1D06-249F-479A-B5F6-3C3032ED9A36}" type="presParOf" srcId="{2F1106CE-E87C-4267-9E29-81B28489D4BE}" destId="{9D0A3409-03BB-4725-8C42-092E98CD765D}" srcOrd="7" destOrd="0" presId="urn:microsoft.com/office/officeart/2005/8/layout/vList2"/>
    <dgm:cxn modelId="{ABFF7FE8-D12E-41AF-9649-042834FD062F}" type="presParOf" srcId="{2F1106CE-E87C-4267-9E29-81B28489D4BE}" destId="{DF2C6070-7C35-495A-8B8E-B8A6A6378278}" srcOrd="8" destOrd="0" presId="urn:microsoft.com/office/officeart/2005/8/layout/vList2"/>
    <dgm:cxn modelId="{EBC210AE-F7F8-4AF5-989E-8D4A667FEC44}" type="presParOf" srcId="{2F1106CE-E87C-4267-9E29-81B28489D4BE}" destId="{5D611148-D588-4B8D-8306-6BB9ABA85874}" srcOrd="9" destOrd="0" presId="urn:microsoft.com/office/officeart/2005/8/layout/vList2"/>
    <dgm:cxn modelId="{77DAF311-1B24-4C81-9788-F6403E71CBA1}" type="presParOf" srcId="{2F1106CE-E87C-4267-9E29-81B28489D4BE}" destId="{725CB61A-BF28-4B41-9E4A-98A54B902C4E}" srcOrd="10" destOrd="0" presId="urn:microsoft.com/office/officeart/2005/8/layout/vList2"/>
    <dgm:cxn modelId="{2AE39AF4-381B-49C9-98A9-1CBCAEDC7D0E}" type="presParOf" srcId="{2F1106CE-E87C-4267-9E29-81B28489D4BE}" destId="{6CC8421E-F468-4FA2-AB9C-AD5D9F339478}" srcOrd="11" destOrd="0" presId="urn:microsoft.com/office/officeart/2005/8/layout/vList2"/>
    <dgm:cxn modelId="{75A6FA09-C41F-4A0C-AF75-2539A2A14C00}" type="presParOf" srcId="{2F1106CE-E87C-4267-9E29-81B28489D4BE}" destId="{57F8F378-9458-4860-939B-BD4FD3B46CCC}" srcOrd="12" destOrd="0" presId="urn:microsoft.com/office/officeart/2005/8/layout/vList2"/>
    <dgm:cxn modelId="{799F383F-C22C-4246-BC7C-0A852B0C6464}" type="presParOf" srcId="{2F1106CE-E87C-4267-9E29-81B28489D4BE}" destId="{24C33760-3189-42FA-A2E8-44F24F04CF99}" srcOrd="13" destOrd="0" presId="urn:microsoft.com/office/officeart/2005/8/layout/vList2"/>
    <dgm:cxn modelId="{067FE330-75B8-4BAB-8509-50BCDA5E4877}" type="presParOf" srcId="{2F1106CE-E87C-4267-9E29-81B28489D4BE}" destId="{35421E1B-4A3E-4E34-A883-26A484F5E126}" srcOrd="14" destOrd="0" presId="urn:microsoft.com/office/officeart/2005/8/layout/vList2"/>
    <dgm:cxn modelId="{CCE21CA6-D3A2-4263-BDBA-D7DA83B6CD14}" type="presParOf" srcId="{2F1106CE-E87C-4267-9E29-81B28489D4BE}" destId="{C8C53DE0-9735-467C-AF3C-CAF27C6C47B2}" srcOrd="15" destOrd="0" presId="urn:microsoft.com/office/officeart/2005/8/layout/vList2"/>
    <dgm:cxn modelId="{34BD1D87-60FD-4718-BCF6-C66DA8E0C8CA}" type="presParOf" srcId="{2F1106CE-E87C-4267-9E29-81B28489D4BE}" destId="{9E531832-B656-4A52-8FA2-E7AFAEAC6E70}" srcOrd="16" destOrd="0" presId="urn:microsoft.com/office/officeart/2005/8/layout/vList2"/>
    <dgm:cxn modelId="{1A8B524C-EBB2-448C-82D0-AAFBBFE15609}" type="presParOf" srcId="{2F1106CE-E87C-4267-9E29-81B28489D4BE}" destId="{A136FEBD-A5E5-451F-9D14-F8FAD61FD234}" srcOrd="17" destOrd="0" presId="urn:microsoft.com/office/officeart/2005/8/layout/vList2"/>
    <dgm:cxn modelId="{44A42E4E-A2BA-48AE-990E-48A84C711411}" type="presParOf" srcId="{2F1106CE-E87C-4267-9E29-81B28489D4BE}" destId="{002A5D89-2F45-44F1-9B44-5AE4EF39C1FA}"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ECC1D91-0E1C-4BC4-A4EC-B402966F2C81}"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tr-TR"/>
        </a:p>
      </dgm:t>
    </dgm:pt>
    <dgm:pt modelId="{5AA85907-CD12-43E6-9B30-421904209C2F}">
      <dgm:prSet custT="1"/>
      <dgm:spPr/>
      <dgm:t>
        <a:bodyPr/>
        <a:lstStyle/>
        <a:p>
          <a:pPr algn="ctr" rtl="0"/>
          <a:r>
            <a:rPr lang="tr-TR" sz="2000" b="1" dirty="0" err="1">
              <a:latin typeface="Arial" panose="020B0604020202020204" pitchFamily="34" charset="0"/>
              <a:cs typeface="Arial" panose="020B0604020202020204" pitchFamily="34" charset="0"/>
            </a:rPr>
            <a:t>Respiratuar</a:t>
          </a:r>
          <a:r>
            <a:rPr lang="tr-TR" sz="2000" b="1" dirty="0">
              <a:latin typeface="Arial" panose="020B0604020202020204" pitchFamily="34" charset="0"/>
              <a:cs typeface="Arial" panose="020B0604020202020204" pitchFamily="34" charset="0"/>
            </a:rPr>
            <a:t> sorunlar</a:t>
          </a:r>
          <a:endParaRPr lang="en-GB" sz="2000" dirty="0">
            <a:latin typeface="Arial" panose="020B0604020202020204" pitchFamily="34" charset="0"/>
            <a:cs typeface="Arial" panose="020B0604020202020204" pitchFamily="34" charset="0"/>
          </a:endParaRPr>
        </a:p>
      </dgm:t>
    </dgm:pt>
    <dgm:pt modelId="{D0EC6348-D2C4-4CC7-B651-2413593E3589}" type="parTrans" cxnId="{3BC5FA24-21F0-4B84-8A10-4B7E2E765DFF}">
      <dgm:prSet/>
      <dgm:spPr/>
      <dgm:t>
        <a:bodyPr/>
        <a:lstStyle/>
        <a:p>
          <a:endParaRPr lang="tr-TR"/>
        </a:p>
      </dgm:t>
    </dgm:pt>
    <dgm:pt modelId="{8630EE65-B6AB-447C-A88C-DB6A033E30A7}" type="sibTrans" cxnId="{3BC5FA24-21F0-4B84-8A10-4B7E2E765DFF}">
      <dgm:prSet/>
      <dgm:spPr/>
      <dgm:t>
        <a:bodyPr/>
        <a:lstStyle/>
        <a:p>
          <a:endParaRPr lang="tr-TR"/>
        </a:p>
      </dgm:t>
    </dgm:pt>
    <dgm:pt modelId="{F4D40D84-E80D-4A01-926B-22E790E8C4B8}">
      <dgm:prSet custT="1"/>
      <dgm:spPr/>
      <dgm:t>
        <a:bodyPr/>
        <a:lstStyle/>
        <a:p>
          <a:pPr algn="ctr" rtl="0"/>
          <a:r>
            <a:rPr lang="tr-TR" sz="2000" b="1" dirty="0">
              <a:latin typeface="Arial" panose="020B0604020202020204" pitchFamily="34" charset="0"/>
              <a:cs typeface="Arial" panose="020B0604020202020204" pitchFamily="34" charset="0"/>
            </a:rPr>
            <a:t>Kan kaybı ve transfüzyonu </a:t>
          </a:r>
          <a:endParaRPr lang="en-GB" sz="2000" dirty="0">
            <a:latin typeface="Arial" panose="020B0604020202020204" pitchFamily="34" charset="0"/>
            <a:cs typeface="Arial" panose="020B0604020202020204" pitchFamily="34" charset="0"/>
          </a:endParaRPr>
        </a:p>
      </dgm:t>
    </dgm:pt>
    <dgm:pt modelId="{06A84917-70C6-4993-9B93-5B205AD945CE}" type="parTrans" cxnId="{0BF723A6-74D2-41F6-8796-EA043E48FD45}">
      <dgm:prSet/>
      <dgm:spPr/>
      <dgm:t>
        <a:bodyPr/>
        <a:lstStyle/>
        <a:p>
          <a:endParaRPr lang="tr-TR"/>
        </a:p>
      </dgm:t>
    </dgm:pt>
    <dgm:pt modelId="{F2876C22-640B-4613-A6A1-36F897619361}" type="sibTrans" cxnId="{0BF723A6-74D2-41F6-8796-EA043E48FD45}">
      <dgm:prSet/>
      <dgm:spPr/>
      <dgm:t>
        <a:bodyPr/>
        <a:lstStyle/>
        <a:p>
          <a:endParaRPr lang="tr-TR"/>
        </a:p>
      </dgm:t>
    </dgm:pt>
    <dgm:pt modelId="{7D172ABA-3FA8-4D0A-B366-6B519BD15BCF}">
      <dgm:prSet custT="1"/>
      <dgm:spPr/>
      <dgm:t>
        <a:bodyPr/>
        <a:lstStyle/>
        <a:p>
          <a:pPr algn="ctr" rtl="0"/>
          <a:r>
            <a:rPr lang="tr-TR" sz="2000" b="1" dirty="0" err="1">
              <a:latin typeface="Arial" panose="020B0604020202020204" pitchFamily="34" charset="0"/>
              <a:cs typeface="Arial" panose="020B0604020202020204" pitchFamily="34" charset="0"/>
            </a:rPr>
            <a:t>Hipoksi</a:t>
          </a:r>
          <a:endParaRPr lang="en-GB" sz="2000" dirty="0">
            <a:latin typeface="Arial" panose="020B0604020202020204" pitchFamily="34" charset="0"/>
            <a:cs typeface="Arial" panose="020B0604020202020204" pitchFamily="34" charset="0"/>
          </a:endParaRPr>
        </a:p>
      </dgm:t>
    </dgm:pt>
    <dgm:pt modelId="{C8199DB0-DFF9-4D63-9D0B-AFA0536238B3}" type="parTrans" cxnId="{E146F5B9-1560-40BB-9DA0-140D76B85410}">
      <dgm:prSet/>
      <dgm:spPr/>
      <dgm:t>
        <a:bodyPr/>
        <a:lstStyle/>
        <a:p>
          <a:endParaRPr lang="tr-TR"/>
        </a:p>
      </dgm:t>
    </dgm:pt>
    <dgm:pt modelId="{08234229-D763-4ADF-A71E-635900EFED40}" type="sibTrans" cxnId="{E146F5B9-1560-40BB-9DA0-140D76B85410}">
      <dgm:prSet/>
      <dgm:spPr/>
      <dgm:t>
        <a:bodyPr/>
        <a:lstStyle/>
        <a:p>
          <a:endParaRPr lang="tr-TR"/>
        </a:p>
      </dgm:t>
    </dgm:pt>
    <dgm:pt modelId="{61F926F2-5CD7-4AFF-821B-080EC1FFB4BE}">
      <dgm:prSet custT="1"/>
      <dgm:spPr/>
      <dgm:t>
        <a:bodyPr/>
        <a:lstStyle/>
        <a:p>
          <a:pPr algn="ctr" rtl="0"/>
          <a:r>
            <a:rPr lang="tr-TR" sz="2000" b="1" dirty="0">
              <a:latin typeface="Arial" panose="020B0604020202020204" pitchFamily="34" charset="0"/>
              <a:cs typeface="Arial" panose="020B0604020202020204" pitchFamily="34" charset="0"/>
            </a:rPr>
            <a:t>D vitamini ve osteoporoz tedavisi                                                                 </a:t>
          </a:r>
          <a:r>
            <a:rPr lang="tr-TR" sz="1100" b="1" i="1" dirty="0">
              <a:solidFill>
                <a:srgbClr val="FF0000"/>
              </a:solidFill>
              <a:latin typeface="Arial" panose="020B0604020202020204" pitchFamily="34" charset="0"/>
              <a:cs typeface="Arial" panose="020B0604020202020204" pitchFamily="34" charset="0"/>
            </a:rPr>
            <a:t>*Yatış sırasında (D vitamini yeterli ise)</a:t>
          </a:r>
          <a:r>
            <a:rPr lang="tr-TR" sz="1100" b="1" i="1" dirty="0">
              <a:solidFill>
                <a:srgbClr val="FF0000"/>
              </a:solidFill>
              <a:latin typeface="Arial" panose="020B0604020202020204" pitchFamily="34" charset="0"/>
              <a:cs typeface="Arial" panose="020B0604020202020204" pitchFamily="34" charset="0"/>
              <a:sym typeface="Wingdings" panose="05000000000000000000" pitchFamily="2" charset="2"/>
            </a:rPr>
            <a:t> Oral</a:t>
          </a:r>
          <a:r>
            <a:rPr lang="tr-TR" sz="1100" b="1" i="1" dirty="0">
              <a:solidFill>
                <a:srgbClr val="FF0000"/>
              </a:solidFill>
              <a:latin typeface="Arial" panose="020B0604020202020204" pitchFamily="34" charset="0"/>
              <a:cs typeface="Arial" panose="020B0604020202020204" pitchFamily="34" charset="0"/>
            </a:rPr>
            <a:t> </a:t>
          </a:r>
          <a:r>
            <a:rPr lang="tr-TR" sz="1100" b="1" i="1" dirty="0" err="1">
              <a:solidFill>
                <a:srgbClr val="FF0000"/>
              </a:solidFill>
              <a:latin typeface="Arial" panose="020B0604020202020204" pitchFamily="34" charset="0"/>
              <a:cs typeface="Arial" panose="020B0604020202020204" pitchFamily="34" charset="0"/>
            </a:rPr>
            <a:t>bisfosfonat</a:t>
          </a:r>
          <a:r>
            <a:rPr lang="tr-TR" sz="1100" b="1" i="1" dirty="0">
              <a:solidFill>
                <a:srgbClr val="FF0000"/>
              </a:solidFill>
              <a:latin typeface="Arial" panose="020B0604020202020204" pitchFamily="34" charset="0"/>
              <a:cs typeface="Arial" panose="020B0604020202020204" pitchFamily="34" charset="0"/>
            </a:rPr>
            <a:t>, </a:t>
          </a:r>
          <a:r>
            <a:rPr lang="tr-TR" sz="1100" b="1" i="1" dirty="0" err="1">
              <a:solidFill>
                <a:srgbClr val="FF0000"/>
              </a:solidFill>
              <a:latin typeface="Arial" panose="020B0604020202020204" pitchFamily="34" charset="0"/>
              <a:cs typeface="Arial" panose="020B0604020202020204" pitchFamily="34" charset="0"/>
            </a:rPr>
            <a:t>zoledronat</a:t>
          </a:r>
          <a:r>
            <a:rPr lang="tr-TR" sz="1100" b="1" i="1" dirty="0">
              <a:solidFill>
                <a:srgbClr val="FF0000"/>
              </a:solidFill>
              <a:latin typeface="Arial" panose="020B0604020202020204" pitchFamily="34" charset="0"/>
              <a:cs typeface="Arial" panose="020B0604020202020204" pitchFamily="34" charset="0"/>
            </a:rPr>
            <a:t>/</a:t>
          </a:r>
          <a:r>
            <a:rPr lang="tr-TR" sz="1100" b="1" i="1" dirty="0" err="1">
              <a:solidFill>
                <a:srgbClr val="FF0000"/>
              </a:solidFill>
              <a:latin typeface="Arial" panose="020B0604020202020204" pitchFamily="34" charset="0"/>
              <a:cs typeface="Arial" panose="020B0604020202020204" pitchFamily="34" charset="0"/>
            </a:rPr>
            <a:t>denosumab</a:t>
          </a:r>
          <a:r>
            <a:rPr lang="tr-TR" sz="1100" b="1" i="1" dirty="0">
              <a:solidFill>
                <a:srgbClr val="FF0000"/>
              </a:solidFill>
              <a:latin typeface="Arial" panose="020B0604020202020204" pitchFamily="34" charset="0"/>
              <a:cs typeface="Arial" panose="020B0604020202020204" pitchFamily="34" charset="0"/>
            </a:rPr>
            <a:t> </a:t>
          </a:r>
          <a:r>
            <a:rPr lang="tr-TR" sz="1100" b="1" i="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tr-TR" sz="1100" b="1" i="1" dirty="0">
              <a:solidFill>
                <a:srgbClr val="FF0000"/>
              </a:solidFill>
              <a:latin typeface="Arial" panose="020B0604020202020204" pitchFamily="34" charset="0"/>
              <a:cs typeface="Arial" panose="020B0604020202020204" pitchFamily="34" charset="0"/>
            </a:rPr>
            <a:t> ilk </a:t>
          </a:r>
          <a:r>
            <a:rPr lang="en-US" sz="1100" b="1" i="1" dirty="0">
              <a:solidFill>
                <a:srgbClr val="FF0000"/>
              </a:solidFill>
              <a:latin typeface="Arial" panose="020B0604020202020204" pitchFamily="34" charset="0"/>
              <a:cs typeface="Arial" panose="020B0604020202020204" pitchFamily="34" charset="0"/>
            </a:rPr>
            <a:t>2 </a:t>
          </a:r>
          <a:r>
            <a:rPr lang="en-US" sz="1100" b="1" i="1" dirty="0" err="1">
              <a:solidFill>
                <a:srgbClr val="FF0000"/>
              </a:solidFill>
              <a:latin typeface="Arial" panose="020B0604020202020204" pitchFamily="34" charset="0"/>
              <a:cs typeface="Arial" panose="020B0604020202020204" pitchFamily="34" charset="0"/>
            </a:rPr>
            <a:t>hafta</a:t>
          </a:r>
          <a:r>
            <a:rPr lang="tr-TR" sz="1100" b="1" i="1" dirty="0">
              <a:solidFill>
                <a:srgbClr val="FF0000"/>
              </a:solidFill>
              <a:latin typeface="Arial" panose="020B0604020202020204" pitchFamily="34" charset="0"/>
              <a:cs typeface="Arial" panose="020B0604020202020204" pitchFamily="34" charset="0"/>
            </a:rPr>
            <a:t> içinde, </a:t>
          </a:r>
          <a:r>
            <a:rPr lang="tr-TR" sz="1100" b="1" i="1" dirty="0" err="1">
              <a:solidFill>
                <a:srgbClr val="FF0000"/>
              </a:solidFill>
              <a:latin typeface="Arial" panose="020B0604020202020204" pitchFamily="34" charset="0"/>
              <a:cs typeface="Arial" panose="020B0604020202020204" pitchFamily="34" charset="0"/>
            </a:rPr>
            <a:t>teriparatid</a:t>
          </a:r>
          <a:endParaRPr lang="en-GB" sz="800" dirty="0">
            <a:latin typeface="Arial" panose="020B0604020202020204" pitchFamily="34" charset="0"/>
            <a:cs typeface="Arial" panose="020B0604020202020204" pitchFamily="34" charset="0"/>
          </a:endParaRPr>
        </a:p>
      </dgm:t>
    </dgm:pt>
    <dgm:pt modelId="{2B75BA2A-4B17-40C4-925A-1278B6D09760}" type="parTrans" cxnId="{6619FF05-141A-48FD-ADBC-29E220F11771}">
      <dgm:prSet/>
      <dgm:spPr/>
      <dgm:t>
        <a:bodyPr/>
        <a:lstStyle/>
        <a:p>
          <a:endParaRPr lang="tr-TR"/>
        </a:p>
      </dgm:t>
    </dgm:pt>
    <dgm:pt modelId="{308480C8-0678-4C0A-B3BA-5D048D7004D4}" type="sibTrans" cxnId="{6619FF05-141A-48FD-ADBC-29E220F11771}">
      <dgm:prSet/>
      <dgm:spPr/>
      <dgm:t>
        <a:bodyPr/>
        <a:lstStyle/>
        <a:p>
          <a:endParaRPr lang="tr-TR"/>
        </a:p>
      </dgm:t>
    </dgm:pt>
    <dgm:pt modelId="{BDD31B16-E57E-4EE8-A95F-2738F42E1554}">
      <dgm:prSet custT="1"/>
      <dgm:spPr/>
      <dgm:t>
        <a:bodyPr/>
        <a:lstStyle/>
        <a:p>
          <a:pPr algn="ctr" rtl="0"/>
          <a:r>
            <a:rPr lang="tr-TR" sz="2000" b="1" dirty="0">
              <a:latin typeface="Arial" panose="020B0604020202020204" pitchFamily="34" charset="0"/>
              <a:cs typeface="Arial" panose="020B0604020202020204" pitchFamily="34" charset="0"/>
            </a:rPr>
            <a:t>GYA-EGYA</a:t>
          </a:r>
          <a:endParaRPr lang="en-GB" sz="2000" dirty="0">
            <a:latin typeface="Arial" panose="020B0604020202020204" pitchFamily="34" charset="0"/>
            <a:cs typeface="Arial" panose="020B0604020202020204" pitchFamily="34" charset="0"/>
          </a:endParaRPr>
        </a:p>
      </dgm:t>
    </dgm:pt>
    <dgm:pt modelId="{19487B83-0D09-4337-8936-34E2E55C45B0}" type="parTrans" cxnId="{1CFE2D51-221B-4A16-B918-9D65162A6A78}">
      <dgm:prSet/>
      <dgm:spPr/>
      <dgm:t>
        <a:bodyPr/>
        <a:lstStyle/>
        <a:p>
          <a:endParaRPr lang="tr-TR"/>
        </a:p>
      </dgm:t>
    </dgm:pt>
    <dgm:pt modelId="{EE9B5BDE-FB0A-447F-8F09-6C7A05390DE1}" type="sibTrans" cxnId="{1CFE2D51-221B-4A16-B918-9D65162A6A78}">
      <dgm:prSet/>
      <dgm:spPr/>
      <dgm:t>
        <a:bodyPr/>
        <a:lstStyle/>
        <a:p>
          <a:endParaRPr lang="tr-TR"/>
        </a:p>
      </dgm:t>
    </dgm:pt>
    <dgm:pt modelId="{DBE206B9-7E37-4D5A-9DAA-76FADFE5521C}">
      <dgm:prSet custT="1"/>
      <dgm:spPr/>
      <dgm:t>
        <a:bodyPr/>
        <a:lstStyle/>
        <a:p>
          <a:pPr algn="ctr" rtl="0"/>
          <a:r>
            <a:rPr lang="tr-TR" sz="2000" b="1" dirty="0">
              <a:latin typeface="Arial" panose="020B0604020202020204" pitchFamily="34" charset="0"/>
              <a:cs typeface="Arial" panose="020B0604020202020204" pitchFamily="34" charset="0"/>
            </a:rPr>
            <a:t>Kırılganlık</a:t>
          </a:r>
          <a:endParaRPr lang="en-GB" sz="2000" dirty="0">
            <a:latin typeface="Arial" panose="020B0604020202020204" pitchFamily="34" charset="0"/>
            <a:cs typeface="Arial" panose="020B0604020202020204" pitchFamily="34" charset="0"/>
          </a:endParaRPr>
        </a:p>
      </dgm:t>
    </dgm:pt>
    <dgm:pt modelId="{F9DE235D-8313-466B-A84B-8D88DD5DE55C}" type="parTrans" cxnId="{563E32C4-F62A-4AEC-9C84-B37E9A62D3BC}">
      <dgm:prSet/>
      <dgm:spPr/>
      <dgm:t>
        <a:bodyPr/>
        <a:lstStyle/>
        <a:p>
          <a:endParaRPr lang="tr-TR"/>
        </a:p>
      </dgm:t>
    </dgm:pt>
    <dgm:pt modelId="{8A290511-F67C-4675-949E-2EBC986B332A}" type="sibTrans" cxnId="{563E32C4-F62A-4AEC-9C84-B37E9A62D3BC}">
      <dgm:prSet/>
      <dgm:spPr/>
      <dgm:t>
        <a:bodyPr/>
        <a:lstStyle/>
        <a:p>
          <a:endParaRPr lang="tr-TR"/>
        </a:p>
      </dgm:t>
    </dgm:pt>
    <dgm:pt modelId="{E3EBDE3E-DA08-420C-9A39-55ABC00E9D27}">
      <dgm:prSet custT="1"/>
      <dgm:spPr/>
      <dgm:t>
        <a:bodyPr/>
        <a:lstStyle/>
        <a:p>
          <a:pPr algn="ctr" rtl="0"/>
          <a:r>
            <a:rPr lang="tr-TR" sz="2000" b="1" dirty="0" err="1">
              <a:latin typeface="Arial" panose="020B0604020202020204" pitchFamily="34" charset="0"/>
              <a:cs typeface="Arial" panose="020B0604020202020204" pitchFamily="34" charset="0"/>
            </a:rPr>
            <a:t>Kognisyon</a:t>
          </a:r>
          <a:endParaRPr lang="en-GB" sz="1100" dirty="0">
            <a:latin typeface="Arial" panose="020B0604020202020204" pitchFamily="34" charset="0"/>
            <a:cs typeface="Arial" panose="020B0604020202020204" pitchFamily="34" charset="0"/>
          </a:endParaRPr>
        </a:p>
      </dgm:t>
    </dgm:pt>
    <dgm:pt modelId="{9988C763-C7CB-43BA-ACB3-B5454542E7CD}" type="parTrans" cxnId="{68ED759F-B7C3-4766-AB55-2F28AE13C71B}">
      <dgm:prSet/>
      <dgm:spPr/>
      <dgm:t>
        <a:bodyPr/>
        <a:lstStyle/>
        <a:p>
          <a:endParaRPr lang="tr-TR"/>
        </a:p>
      </dgm:t>
    </dgm:pt>
    <dgm:pt modelId="{41F0DECB-7C36-40E3-A316-89EFA83D701B}" type="sibTrans" cxnId="{68ED759F-B7C3-4766-AB55-2F28AE13C71B}">
      <dgm:prSet/>
      <dgm:spPr/>
      <dgm:t>
        <a:bodyPr/>
        <a:lstStyle/>
        <a:p>
          <a:endParaRPr lang="tr-TR"/>
        </a:p>
      </dgm:t>
    </dgm:pt>
    <dgm:pt modelId="{EA144B6E-D0D6-495E-85E0-CA553A1B8E18}">
      <dgm:prSet custT="1"/>
      <dgm:spPr/>
      <dgm:t>
        <a:bodyPr/>
        <a:lstStyle/>
        <a:p>
          <a:pPr algn="ctr" rtl="0"/>
          <a:r>
            <a:rPr lang="tr-TR" sz="2000" b="1" dirty="0">
              <a:latin typeface="Arial" panose="020B0604020202020204" pitchFamily="34" charset="0"/>
              <a:cs typeface="Arial" panose="020B0604020202020204" pitchFamily="34" charset="0"/>
            </a:rPr>
            <a:t>Depresyon</a:t>
          </a:r>
          <a:endParaRPr lang="en-GB" sz="2000" dirty="0">
            <a:latin typeface="Arial" panose="020B0604020202020204" pitchFamily="34" charset="0"/>
            <a:cs typeface="Arial" panose="020B0604020202020204" pitchFamily="34" charset="0"/>
          </a:endParaRPr>
        </a:p>
      </dgm:t>
    </dgm:pt>
    <dgm:pt modelId="{F9478BB1-53DF-435A-8F9F-88AFCF4A2B54}" type="parTrans" cxnId="{0ACE4228-7CB0-43D3-B38A-8BDFF58806A6}">
      <dgm:prSet/>
      <dgm:spPr/>
      <dgm:t>
        <a:bodyPr/>
        <a:lstStyle/>
        <a:p>
          <a:endParaRPr lang="tr-TR"/>
        </a:p>
      </dgm:t>
    </dgm:pt>
    <dgm:pt modelId="{BA8812F5-59CD-4B38-8C59-F8CD4C7BDFAC}" type="sibTrans" cxnId="{0ACE4228-7CB0-43D3-B38A-8BDFF58806A6}">
      <dgm:prSet/>
      <dgm:spPr/>
      <dgm:t>
        <a:bodyPr/>
        <a:lstStyle/>
        <a:p>
          <a:endParaRPr lang="tr-TR"/>
        </a:p>
      </dgm:t>
    </dgm:pt>
    <dgm:pt modelId="{58C9D531-753E-4532-AF47-589CE5560897}">
      <dgm:prSet custT="1"/>
      <dgm:spPr/>
      <dgm:t>
        <a:bodyPr/>
        <a:lstStyle/>
        <a:p>
          <a:pPr algn="ctr" rtl="0"/>
          <a:r>
            <a:rPr lang="tr-TR" sz="2000" b="1" dirty="0">
              <a:latin typeface="Arial" panose="020B0604020202020204" pitchFamily="34" charset="0"/>
              <a:cs typeface="Arial" panose="020B0604020202020204" pitchFamily="34" charset="0"/>
            </a:rPr>
            <a:t>Uyku sorunları </a:t>
          </a:r>
          <a:r>
            <a:rPr lang="tr-TR" sz="1600" b="1" i="1" dirty="0">
              <a:solidFill>
                <a:srgbClr val="FF0000"/>
              </a:solidFill>
              <a:latin typeface="Arial" panose="020B0604020202020204" pitchFamily="34" charset="0"/>
              <a:cs typeface="Arial" panose="020B0604020202020204" pitchFamily="34" charset="0"/>
            </a:rPr>
            <a:t>*Uyku hijyeni sağlanması ve Melatonin </a:t>
          </a:r>
          <a:endParaRPr lang="en-GB" sz="2000" i="1" dirty="0">
            <a:solidFill>
              <a:srgbClr val="FF0000"/>
            </a:solidFill>
            <a:latin typeface="Arial" panose="020B0604020202020204" pitchFamily="34" charset="0"/>
            <a:cs typeface="Arial" panose="020B0604020202020204" pitchFamily="34" charset="0"/>
          </a:endParaRPr>
        </a:p>
      </dgm:t>
    </dgm:pt>
    <dgm:pt modelId="{CC25ADF9-2A98-4247-BDA6-63FE8C2FC59A}" type="parTrans" cxnId="{455167E9-85EB-4285-A210-D2A023F81AE2}">
      <dgm:prSet/>
      <dgm:spPr/>
      <dgm:t>
        <a:bodyPr/>
        <a:lstStyle/>
        <a:p>
          <a:endParaRPr lang="tr-TR"/>
        </a:p>
      </dgm:t>
    </dgm:pt>
    <dgm:pt modelId="{2A0257C8-5DAD-4829-8F26-C4BB360C287D}" type="sibTrans" cxnId="{455167E9-85EB-4285-A210-D2A023F81AE2}">
      <dgm:prSet/>
      <dgm:spPr/>
      <dgm:t>
        <a:bodyPr/>
        <a:lstStyle/>
        <a:p>
          <a:endParaRPr lang="tr-TR"/>
        </a:p>
      </dgm:t>
    </dgm:pt>
    <dgm:pt modelId="{CCF68E58-4F5E-4BCE-9C2C-85D26EEA8F53}">
      <dgm:prSet custT="1"/>
      <dgm:spPr/>
      <dgm:t>
        <a:bodyPr/>
        <a:lstStyle/>
        <a:p>
          <a:pPr algn="ctr" rtl="0"/>
          <a:r>
            <a:rPr lang="tr-TR" sz="2000" b="1" dirty="0">
              <a:latin typeface="Arial" panose="020B0604020202020204" pitchFamily="34" charset="0"/>
              <a:cs typeface="Arial" panose="020B0604020202020204" pitchFamily="34" charset="0"/>
            </a:rPr>
            <a:t>Cerrahi profilaksi: </a:t>
          </a:r>
          <a:r>
            <a:rPr lang="tr-TR" sz="2000" b="1" dirty="0" err="1">
              <a:latin typeface="Arial" panose="020B0604020202020204" pitchFamily="34" charset="0"/>
              <a:cs typeface="Arial" panose="020B0604020202020204" pitchFamily="34" charset="0"/>
            </a:rPr>
            <a:t>Sefazolin</a:t>
          </a:r>
          <a:r>
            <a:rPr lang="tr-TR" sz="2000" b="1" dirty="0">
              <a:latin typeface="Arial" panose="020B0604020202020204" pitchFamily="34" charset="0"/>
              <a:cs typeface="Arial" panose="020B0604020202020204" pitchFamily="34" charset="0"/>
            </a:rPr>
            <a:t> IV</a:t>
          </a:r>
          <a:endParaRPr lang="en-GB" sz="2000" dirty="0">
            <a:latin typeface="Arial" panose="020B0604020202020204" pitchFamily="34" charset="0"/>
            <a:cs typeface="Arial" panose="020B0604020202020204" pitchFamily="34" charset="0"/>
          </a:endParaRPr>
        </a:p>
      </dgm:t>
    </dgm:pt>
    <dgm:pt modelId="{969EFAFD-55BD-4E5F-B421-066CA12CF689}" type="parTrans" cxnId="{1BDD852B-4045-43DC-9EC9-A59E924F6410}">
      <dgm:prSet/>
      <dgm:spPr/>
      <dgm:t>
        <a:bodyPr/>
        <a:lstStyle/>
        <a:p>
          <a:endParaRPr lang="tr-TR"/>
        </a:p>
      </dgm:t>
    </dgm:pt>
    <dgm:pt modelId="{DB7D184F-FD55-4B6E-B4AF-D03E33C8968A}" type="sibTrans" cxnId="{1BDD852B-4045-43DC-9EC9-A59E924F6410}">
      <dgm:prSet/>
      <dgm:spPr/>
      <dgm:t>
        <a:bodyPr/>
        <a:lstStyle/>
        <a:p>
          <a:endParaRPr lang="tr-TR"/>
        </a:p>
      </dgm:t>
    </dgm:pt>
    <dgm:pt modelId="{EEFD58C6-A8D1-4506-8368-EACCF50E14D1}">
      <dgm:prSet custT="1"/>
      <dgm:spPr/>
      <dgm:t>
        <a:bodyPr/>
        <a:lstStyle/>
        <a:p>
          <a:pPr algn="ctr"/>
          <a:r>
            <a:rPr lang="tr-TR" sz="2000" b="1" dirty="0">
              <a:latin typeface="Arial" panose="020B0604020202020204" pitchFamily="34" charset="0"/>
              <a:cs typeface="Arial" panose="020B0604020202020204" pitchFamily="34" charset="0"/>
            </a:rPr>
            <a:t>Yardımcı yürüme cihazı kullanımı </a:t>
          </a:r>
          <a:endParaRPr lang="tr-TR" sz="2000" dirty="0">
            <a:latin typeface="Arial" panose="020B0604020202020204" pitchFamily="34" charset="0"/>
            <a:cs typeface="Arial" panose="020B0604020202020204" pitchFamily="34" charset="0"/>
          </a:endParaRPr>
        </a:p>
      </dgm:t>
    </dgm:pt>
    <dgm:pt modelId="{81FEA0B0-EFCF-473E-9ECA-D80800E048A9}" type="parTrans" cxnId="{7ABAF3BB-EB91-432D-B45F-FE7D786AAA58}">
      <dgm:prSet/>
      <dgm:spPr/>
      <dgm:t>
        <a:bodyPr/>
        <a:lstStyle/>
        <a:p>
          <a:endParaRPr lang="tr-TR"/>
        </a:p>
      </dgm:t>
    </dgm:pt>
    <dgm:pt modelId="{173541DC-4CF4-4128-8493-1D7149928AB3}" type="sibTrans" cxnId="{7ABAF3BB-EB91-432D-B45F-FE7D786AAA58}">
      <dgm:prSet/>
      <dgm:spPr/>
      <dgm:t>
        <a:bodyPr/>
        <a:lstStyle/>
        <a:p>
          <a:endParaRPr lang="tr-TR"/>
        </a:p>
      </dgm:t>
    </dgm:pt>
    <dgm:pt modelId="{7AC498F0-CC4C-41B1-8F83-BA9074EFF386}">
      <dgm:prSet custT="1"/>
      <dgm:spPr/>
      <dgm:t>
        <a:bodyPr/>
        <a:lstStyle/>
        <a:p>
          <a:pPr algn="ctr"/>
          <a:r>
            <a:rPr lang="tr-TR" sz="2000" b="1" dirty="0">
              <a:latin typeface="Arial" panose="020B0604020202020204" pitchFamily="34" charset="0"/>
              <a:cs typeface="Arial" panose="020B0604020202020204" pitchFamily="34" charset="0"/>
            </a:rPr>
            <a:t>Laboratuvar</a:t>
          </a:r>
          <a:endParaRPr lang="tr-TR" sz="500" dirty="0"/>
        </a:p>
      </dgm:t>
    </dgm:pt>
    <dgm:pt modelId="{658E3663-74EA-4FC2-A52D-5327389C2345}" type="parTrans" cxnId="{DC65D4DE-C929-41B0-975B-0B127288282B}">
      <dgm:prSet/>
      <dgm:spPr/>
      <dgm:t>
        <a:bodyPr/>
        <a:lstStyle/>
        <a:p>
          <a:endParaRPr lang="tr-TR"/>
        </a:p>
      </dgm:t>
    </dgm:pt>
    <dgm:pt modelId="{7C7ECF6C-6695-4D9C-A4B5-FECD37B6C1C0}" type="sibTrans" cxnId="{DC65D4DE-C929-41B0-975B-0B127288282B}">
      <dgm:prSet/>
      <dgm:spPr/>
      <dgm:t>
        <a:bodyPr/>
        <a:lstStyle/>
        <a:p>
          <a:endParaRPr lang="tr-TR"/>
        </a:p>
      </dgm:t>
    </dgm:pt>
    <dgm:pt modelId="{2F1106CE-E87C-4267-9E29-81B28489D4BE}" type="pres">
      <dgm:prSet presAssocID="{CECC1D91-0E1C-4BC4-A4EC-B402966F2C81}" presName="linear" presStyleCnt="0">
        <dgm:presLayoutVars>
          <dgm:animLvl val="lvl"/>
          <dgm:resizeHandles val="exact"/>
        </dgm:presLayoutVars>
      </dgm:prSet>
      <dgm:spPr/>
    </dgm:pt>
    <dgm:pt modelId="{1A462BC7-B2B5-4A0B-8E48-E56F8171F57F}" type="pres">
      <dgm:prSet presAssocID="{5AA85907-CD12-43E6-9B30-421904209C2F}" presName="parentText" presStyleLbl="node1" presStyleIdx="0" presStyleCnt="12" custScaleY="121064">
        <dgm:presLayoutVars>
          <dgm:chMax val="0"/>
          <dgm:bulletEnabled val="1"/>
        </dgm:presLayoutVars>
      </dgm:prSet>
      <dgm:spPr/>
    </dgm:pt>
    <dgm:pt modelId="{41D7CA72-1706-46CA-ABA4-732BB0DD9052}" type="pres">
      <dgm:prSet presAssocID="{8630EE65-B6AB-447C-A88C-DB6A033E30A7}" presName="spacer" presStyleCnt="0"/>
      <dgm:spPr/>
    </dgm:pt>
    <dgm:pt modelId="{B3F61C92-63AD-4BD5-85B3-B07A86916736}" type="pres">
      <dgm:prSet presAssocID="{F4D40D84-E80D-4A01-926B-22E790E8C4B8}" presName="parentText" presStyleLbl="node1" presStyleIdx="1" presStyleCnt="12">
        <dgm:presLayoutVars>
          <dgm:chMax val="0"/>
          <dgm:bulletEnabled val="1"/>
        </dgm:presLayoutVars>
      </dgm:prSet>
      <dgm:spPr/>
    </dgm:pt>
    <dgm:pt modelId="{1D34982D-7DC6-4582-BD62-9A23B20F5D19}" type="pres">
      <dgm:prSet presAssocID="{F2876C22-640B-4613-A6A1-36F897619361}" presName="spacer" presStyleCnt="0"/>
      <dgm:spPr/>
    </dgm:pt>
    <dgm:pt modelId="{35B2E3F9-ACE2-4178-B089-F209431540D6}" type="pres">
      <dgm:prSet presAssocID="{7D172ABA-3FA8-4D0A-B366-6B519BD15BCF}" presName="parentText" presStyleLbl="node1" presStyleIdx="2" presStyleCnt="12">
        <dgm:presLayoutVars>
          <dgm:chMax val="0"/>
          <dgm:bulletEnabled val="1"/>
        </dgm:presLayoutVars>
      </dgm:prSet>
      <dgm:spPr/>
    </dgm:pt>
    <dgm:pt modelId="{4E20EEAC-ECCE-4A71-9680-6491CE5C5CFB}" type="pres">
      <dgm:prSet presAssocID="{08234229-D763-4ADF-A71E-635900EFED40}" presName="spacer" presStyleCnt="0"/>
      <dgm:spPr/>
    </dgm:pt>
    <dgm:pt modelId="{22AE5D4B-1C72-4481-8473-FBDB4FD9C91C}" type="pres">
      <dgm:prSet presAssocID="{61F926F2-5CD7-4AFF-821B-080EC1FFB4BE}" presName="parentText" presStyleLbl="node1" presStyleIdx="3" presStyleCnt="12" custScaleY="151162">
        <dgm:presLayoutVars>
          <dgm:chMax val="0"/>
          <dgm:bulletEnabled val="1"/>
        </dgm:presLayoutVars>
      </dgm:prSet>
      <dgm:spPr/>
    </dgm:pt>
    <dgm:pt modelId="{1DE6ACE3-59DB-447C-8E8F-A4A28CB2166D}" type="pres">
      <dgm:prSet presAssocID="{308480C8-0678-4C0A-B3BA-5D048D7004D4}" presName="spacer" presStyleCnt="0"/>
      <dgm:spPr/>
    </dgm:pt>
    <dgm:pt modelId="{2A6E616C-CE82-49B2-848B-20CCFA54E2FA}" type="pres">
      <dgm:prSet presAssocID="{BDD31B16-E57E-4EE8-A95F-2738F42E1554}" presName="parentText" presStyleLbl="node1" presStyleIdx="4" presStyleCnt="12">
        <dgm:presLayoutVars>
          <dgm:chMax val="0"/>
          <dgm:bulletEnabled val="1"/>
        </dgm:presLayoutVars>
      </dgm:prSet>
      <dgm:spPr/>
    </dgm:pt>
    <dgm:pt modelId="{9D0A3409-03BB-4725-8C42-092E98CD765D}" type="pres">
      <dgm:prSet presAssocID="{EE9B5BDE-FB0A-447F-8F09-6C7A05390DE1}" presName="spacer" presStyleCnt="0"/>
      <dgm:spPr/>
    </dgm:pt>
    <dgm:pt modelId="{DF2C6070-7C35-495A-8B8E-B8A6A6378278}" type="pres">
      <dgm:prSet presAssocID="{DBE206B9-7E37-4D5A-9DAA-76FADFE5521C}" presName="parentText" presStyleLbl="node1" presStyleIdx="5" presStyleCnt="12">
        <dgm:presLayoutVars>
          <dgm:chMax val="0"/>
          <dgm:bulletEnabled val="1"/>
        </dgm:presLayoutVars>
      </dgm:prSet>
      <dgm:spPr/>
    </dgm:pt>
    <dgm:pt modelId="{5D611148-D588-4B8D-8306-6BB9ABA85874}" type="pres">
      <dgm:prSet presAssocID="{8A290511-F67C-4675-949E-2EBC986B332A}" presName="spacer" presStyleCnt="0"/>
      <dgm:spPr/>
    </dgm:pt>
    <dgm:pt modelId="{725CB61A-BF28-4B41-9E4A-98A54B902C4E}" type="pres">
      <dgm:prSet presAssocID="{E3EBDE3E-DA08-420C-9A39-55ABC00E9D27}" presName="parentText" presStyleLbl="node1" presStyleIdx="6" presStyleCnt="12">
        <dgm:presLayoutVars>
          <dgm:chMax val="0"/>
          <dgm:bulletEnabled val="1"/>
        </dgm:presLayoutVars>
      </dgm:prSet>
      <dgm:spPr/>
    </dgm:pt>
    <dgm:pt modelId="{6CC8421E-F468-4FA2-AB9C-AD5D9F339478}" type="pres">
      <dgm:prSet presAssocID="{41F0DECB-7C36-40E3-A316-89EFA83D701B}" presName="spacer" presStyleCnt="0"/>
      <dgm:spPr/>
    </dgm:pt>
    <dgm:pt modelId="{57F8F378-9458-4860-939B-BD4FD3B46CCC}" type="pres">
      <dgm:prSet presAssocID="{EA144B6E-D0D6-495E-85E0-CA553A1B8E18}" presName="parentText" presStyleLbl="node1" presStyleIdx="7" presStyleCnt="12">
        <dgm:presLayoutVars>
          <dgm:chMax val="0"/>
          <dgm:bulletEnabled val="1"/>
        </dgm:presLayoutVars>
      </dgm:prSet>
      <dgm:spPr/>
    </dgm:pt>
    <dgm:pt modelId="{24C33760-3189-42FA-A2E8-44F24F04CF99}" type="pres">
      <dgm:prSet presAssocID="{BA8812F5-59CD-4B38-8C59-F8CD4C7BDFAC}" presName="spacer" presStyleCnt="0"/>
      <dgm:spPr/>
    </dgm:pt>
    <dgm:pt modelId="{35421E1B-4A3E-4E34-A883-26A484F5E126}" type="pres">
      <dgm:prSet presAssocID="{58C9D531-753E-4532-AF47-589CE5560897}" presName="parentText" presStyleLbl="node1" presStyleIdx="8" presStyleCnt="12">
        <dgm:presLayoutVars>
          <dgm:chMax val="0"/>
          <dgm:bulletEnabled val="1"/>
        </dgm:presLayoutVars>
      </dgm:prSet>
      <dgm:spPr/>
    </dgm:pt>
    <dgm:pt modelId="{C8C53DE0-9735-467C-AF3C-CAF27C6C47B2}" type="pres">
      <dgm:prSet presAssocID="{2A0257C8-5DAD-4829-8F26-C4BB360C287D}" presName="spacer" presStyleCnt="0"/>
      <dgm:spPr/>
    </dgm:pt>
    <dgm:pt modelId="{002A5D89-2F45-44F1-9B44-5AE4EF39C1FA}" type="pres">
      <dgm:prSet presAssocID="{CCF68E58-4F5E-4BCE-9C2C-85D26EEA8F53}" presName="parentText" presStyleLbl="node1" presStyleIdx="9" presStyleCnt="12">
        <dgm:presLayoutVars>
          <dgm:chMax val="0"/>
          <dgm:bulletEnabled val="1"/>
        </dgm:presLayoutVars>
      </dgm:prSet>
      <dgm:spPr/>
    </dgm:pt>
    <dgm:pt modelId="{3638EDD4-6DB4-4A08-B2DE-A98C6EACC36B}" type="pres">
      <dgm:prSet presAssocID="{DB7D184F-FD55-4B6E-B4AF-D03E33C8968A}" presName="spacer" presStyleCnt="0"/>
      <dgm:spPr/>
    </dgm:pt>
    <dgm:pt modelId="{AEAEC2A9-DA38-4D9E-B405-D5C8EF6B00B3}" type="pres">
      <dgm:prSet presAssocID="{EEFD58C6-A8D1-4506-8368-EACCF50E14D1}" presName="parentText" presStyleLbl="node1" presStyleIdx="10" presStyleCnt="12">
        <dgm:presLayoutVars>
          <dgm:chMax val="0"/>
          <dgm:bulletEnabled val="1"/>
        </dgm:presLayoutVars>
      </dgm:prSet>
      <dgm:spPr/>
    </dgm:pt>
    <dgm:pt modelId="{A236FD1C-F977-43FC-8C9A-1D21093506D2}" type="pres">
      <dgm:prSet presAssocID="{173541DC-4CF4-4128-8493-1D7149928AB3}" presName="spacer" presStyleCnt="0"/>
      <dgm:spPr/>
    </dgm:pt>
    <dgm:pt modelId="{5172ECF6-3B5F-4D9B-9BCC-3B01D51D3506}" type="pres">
      <dgm:prSet presAssocID="{7AC498F0-CC4C-41B1-8F83-BA9074EFF386}" presName="parentText" presStyleLbl="node1" presStyleIdx="11" presStyleCnt="12">
        <dgm:presLayoutVars>
          <dgm:chMax val="0"/>
          <dgm:bulletEnabled val="1"/>
        </dgm:presLayoutVars>
      </dgm:prSet>
      <dgm:spPr/>
    </dgm:pt>
  </dgm:ptLst>
  <dgm:cxnLst>
    <dgm:cxn modelId="{A8A7A604-1BF8-4B45-A0C0-367E0EB8E8F0}" type="presOf" srcId="{DBE206B9-7E37-4D5A-9DAA-76FADFE5521C}" destId="{DF2C6070-7C35-495A-8B8E-B8A6A6378278}" srcOrd="0" destOrd="0" presId="urn:microsoft.com/office/officeart/2005/8/layout/vList2"/>
    <dgm:cxn modelId="{6619FF05-141A-48FD-ADBC-29E220F11771}" srcId="{CECC1D91-0E1C-4BC4-A4EC-B402966F2C81}" destId="{61F926F2-5CD7-4AFF-821B-080EC1FFB4BE}" srcOrd="3" destOrd="0" parTransId="{2B75BA2A-4B17-40C4-925A-1278B6D09760}" sibTransId="{308480C8-0678-4C0A-B3BA-5D048D7004D4}"/>
    <dgm:cxn modelId="{4664951A-67B4-4A46-906C-1A2ACC1EB841}" type="presOf" srcId="{EA144B6E-D0D6-495E-85E0-CA553A1B8E18}" destId="{57F8F378-9458-4860-939B-BD4FD3B46CCC}" srcOrd="0" destOrd="0" presId="urn:microsoft.com/office/officeart/2005/8/layout/vList2"/>
    <dgm:cxn modelId="{2509841E-7110-4A81-AF13-081D18254BB1}" type="presOf" srcId="{5AA85907-CD12-43E6-9B30-421904209C2F}" destId="{1A462BC7-B2B5-4A0B-8E48-E56F8171F57F}" srcOrd="0" destOrd="0" presId="urn:microsoft.com/office/officeart/2005/8/layout/vList2"/>
    <dgm:cxn modelId="{3BC5FA24-21F0-4B84-8A10-4B7E2E765DFF}" srcId="{CECC1D91-0E1C-4BC4-A4EC-B402966F2C81}" destId="{5AA85907-CD12-43E6-9B30-421904209C2F}" srcOrd="0" destOrd="0" parTransId="{D0EC6348-D2C4-4CC7-B651-2413593E3589}" sibTransId="{8630EE65-B6AB-447C-A88C-DB6A033E30A7}"/>
    <dgm:cxn modelId="{0ACE4228-7CB0-43D3-B38A-8BDFF58806A6}" srcId="{CECC1D91-0E1C-4BC4-A4EC-B402966F2C81}" destId="{EA144B6E-D0D6-495E-85E0-CA553A1B8E18}" srcOrd="7" destOrd="0" parTransId="{F9478BB1-53DF-435A-8F9F-88AFCF4A2B54}" sibTransId="{BA8812F5-59CD-4B38-8C59-F8CD4C7BDFAC}"/>
    <dgm:cxn modelId="{1BDD852B-4045-43DC-9EC9-A59E924F6410}" srcId="{CECC1D91-0E1C-4BC4-A4EC-B402966F2C81}" destId="{CCF68E58-4F5E-4BCE-9C2C-85D26EEA8F53}" srcOrd="9" destOrd="0" parTransId="{969EFAFD-55BD-4E5F-B421-066CA12CF689}" sibTransId="{DB7D184F-FD55-4B6E-B4AF-D03E33C8968A}"/>
    <dgm:cxn modelId="{61D8DF46-D993-4931-8DB8-3E03D4A594EA}" type="presOf" srcId="{7D172ABA-3FA8-4D0A-B366-6B519BD15BCF}" destId="{35B2E3F9-ACE2-4178-B089-F209431540D6}" srcOrd="0" destOrd="0" presId="urn:microsoft.com/office/officeart/2005/8/layout/vList2"/>
    <dgm:cxn modelId="{8D10D648-799D-43C6-A5E1-79DACAD2EE71}" type="presOf" srcId="{CCF68E58-4F5E-4BCE-9C2C-85D26EEA8F53}" destId="{002A5D89-2F45-44F1-9B44-5AE4EF39C1FA}" srcOrd="0" destOrd="0" presId="urn:microsoft.com/office/officeart/2005/8/layout/vList2"/>
    <dgm:cxn modelId="{1CFE2D51-221B-4A16-B918-9D65162A6A78}" srcId="{CECC1D91-0E1C-4BC4-A4EC-B402966F2C81}" destId="{BDD31B16-E57E-4EE8-A95F-2738F42E1554}" srcOrd="4" destOrd="0" parTransId="{19487B83-0D09-4337-8936-34E2E55C45B0}" sibTransId="{EE9B5BDE-FB0A-447F-8F09-6C7A05390DE1}"/>
    <dgm:cxn modelId="{7E39CD88-B17A-4B6A-A0A8-69ACEC316FFF}" type="presOf" srcId="{7AC498F0-CC4C-41B1-8F83-BA9074EFF386}" destId="{5172ECF6-3B5F-4D9B-9BCC-3B01D51D3506}" srcOrd="0" destOrd="0" presId="urn:microsoft.com/office/officeart/2005/8/layout/vList2"/>
    <dgm:cxn modelId="{BFF6AC8E-CB20-45F9-AAA1-328AE45299A4}" type="presOf" srcId="{BDD31B16-E57E-4EE8-A95F-2738F42E1554}" destId="{2A6E616C-CE82-49B2-848B-20CCFA54E2FA}" srcOrd="0" destOrd="0" presId="urn:microsoft.com/office/officeart/2005/8/layout/vList2"/>
    <dgm:cxn modelId="{68ED759F-B7C3-4766-AB55-2F28AE13C71B}" srcId="{CECC1D91-0E1C-4BC4-A4EC-B402966F2C81}" destId="{E3EBDE3E-DA08-420C-9A39-55ABC00E9D27}" srcOrd="6" destOrd="0" parTransId="{9988C763-C7CB-43BA-ACB3-B5454542E7CD}" sibTransId="{41F0DECB-7C36-40E3-A316-89EFA83D701B}"/>
    <dgm:cxn modelId="{F8CCFDA5-10B8-47C7-9784-CCDB3201E6D6}" type="presOf" srcId="{CECC1D91-0E1C-4BC4-A4EC-B402966F2C81}" destId="{2F1106CE-E87C-4267-9E29-81B28489D4BE}" srcOrd="0" destOrd="0" presId="urn:microsoft.com/office/officeart/2005/8/layout/vList2"/>
    <dgm:cxn modelId="{0BF723A6-74D2-41F6-8796-EA043E48FD45}" srcId="{CECC1D91-0E1C-4BC4-A4EC-B402966F2C81}" destId="{F4D40D84-E80D-4A01-926B-22E790E8C4B8}" srcOrd="1" destOrd="0" parTransId="{06A84917-70C6-4993-9B93-5B205AD945CE}" sibTransId="{F2876C22-640B-4613-A6A1-36F897619361}"/>
    <dgm:cxn modelId="{70D72BAE-77EB-4F4F-B564-593AEAEAC99B}" type="presOf" srcId="{61F926F2-5CD7-4AFF-821B-080EC1FFB4BE}" destId="{22AE5D4B-1C72-4481-8473-FBDB4FD9C91C}" srcOrd="0" destOrd="0" presId="urn:microsoft.com/office/officeart/2005/8/layout/vList2"/>
    <dgm:cxn modelId="{AFBAC8B1-1EC8-4802-9AB1-A50C0766FE40}" type="presOf" srcId="{F4D40D84-E80D-4A01-926B-22E790E8C4B8}" destId="{B3F61C92-63AD-4BD5-85B3-B07A86916736}" srcOrd="0" destOrd="0" presId="urn:microsoft.com/office/officeart/2005/8/layout/vList2"/>
    <dgm:cxn modelId="{1997F4B9-38B6-427E-A523-BEC3F2D2DF99}" type="presOf" srcId="{58C9D531-753E-4532-AF47-589CE5560897}" destId="{35421E1B-4A3E-4E34-A883-26A484F5E126}" srcOrd="0" destOrd="0" presId="urn:microsoft.com/office/officeart/2005/8/layout/vList2"/>
    <dgm:cxn modelId="{E146F5B9-1560-40BB-9DA0-140D76B85410}" srcId="{CECC1D91-0E1C-4BC4-A4EC-B402966F2C81}" destId="{7D172ABA-3FA8-4D0A-B366-6B519BD15BCF}" srcOrd="2" destOrd="0" parTransId="{C8199DB0-DFF9-4D63-9D0B-AFA0536238B3}" sibTransId="{08234229-D763-4ADF-A71E-635900EFED40}"/>
    <dgm:cxn modelId="{7ABAF3BB-EB91-432D-B45F-FE7D786AAA58}" srcId="{CECC1D91-0E1C-4BC4-A4EC-B402966F2C81}" destId="{EEFD58C6-A8D1-4506-8368-EACCF50E14D1}" srcOrd="10" destOrd="0" parTransId="{81FEA0B0-EFCF-473E-9ECA-D80800E048A9}" sibTransId="{173541DC-4CF4-4128-8493-1D7149928AB3}"/>
    <dgm:cxn modelId="{968BCDC2-0535-42BB-BC61-935788F635A1}" type="presOf" srcId="{E3EBDE3E-DA08-420C-9A39-55ABC00E9D27}" destId="{725CB61A-BF28-4B41-9E4A-98A54B902C4E}" srcOrd="0" destOrd="0" presId="urn:microsoft.com/office/officeart/2005/8/layout/vList2"/>
    <dgm:cxn modelId="{563E32C4-F62A-4AEC-9C84-B37E9A62D3BC}" srcId="{CECC1D91-0E1C-4BC4-A4EC-B402966F2C81}" destId="{DBE206B9-7E37-4D5A-9DAA-76FADFE5521C}" srcOrd="5" destOrd="0" parTransId="{F9DE235D-8313-466B-A84B-8D88DD5DE55C}" sibTransId="{8A290511-F67C-4675-949E-2EBC986B332A}"/>
    <dgm:cxn modelId="{C61CA6C9-854C-42BF-B116-B223D51E07A7}" type="presOf" srcId="{EEFD58C6-A8D1-4506-8368-EACCF50E14D1}" destId="{AEAEC2A9-DA38-4D9E-B405-D5C8EF6B00B3}" srcOrd="0" destOrd="0" presId="urn:microsoft.com/office/officeart/2005/8/layout/vList2"/>
    <dgm:cxn modelId="{DC65D4DE-C929-41B0-975B-0B127288282B}" srcId="{CECC1D91-0E1C-4BC4-A4EC-B402966F2C81}" destId="{7AC498F0-CC4C-41B1-8F83-BA9074EFF386}" srcOrd="11" destOrd="0" parTransId="{658E3663-74EA-4FC2-A52D-5327389C2345}" sibTransId="{7C7ECF6C-6695-4D9C-A4B5-FECD37B6C1C0}"/>
    <dgm:cxn modelId="{455167E9-85EB-4285-A210-D2A023F81AE2}" srcId="{CECC1D91-0E1C-4BC4-A4EC-B402966F2C81}" destId="{58C9D531-753E-4532-AF47-589CE5560897}" srcOrd="8" destOrd="0" parTransId="{CC25ADF9-2A98-4247-BDA6-63FE8C2FC59A}" sibTransId="{2A0257C8-5DAD-4829-8F26-C4BB360C287D}"/>
    <dgm:cxn modelId="{19829E82-F3A1-42BF-B988-851C24D8D23B}" type="presParOf" srcId="{2F1106CE-E87C-4267-9E29-81B28489D4BE}" destId="{1A462BC7-B2B5-4A0B-8E48-E56F8171F57F}" srcOrd="0" destOrd="0" presId="urn:microsoft.com/office/officeart/2005/8/layout/vList2"/>
    <dgm:cxn modelId="{FF45B75C-2D9E-4A2F-9B3E-5E86A327D9C0}" type="presParOf" srcId="{2F1106CE-E87C-4267-9E29-81B28489D4BE}" destId="{41D7CA72-1706-46CA-ABA4-732BB0DD9052}" srcOrd="1" destOrd="0" presId="urn:microsoft.com/office/officeart/2005/8/layout/vList2"/>
    <dgm:cxn modelId="{8791C14F-F78F-4728-B8CB-37D45FB6C428}" type="presParOf" srcId="{2F1106CE-E87C-4267-9E29-81B28489D4BE}" destId="{B3F61C92-63AD-4BD5-85B3-B07A86916736}" srcOrd="2" destOrd="0" presId="urn:microsoft.com/office/officeart/2005/8/layout/vList2"/>
    <dgm:cxn modelId="{AFE405D7-7F3D-4936-ABE7-3D3151688C18}" type="presParOf" srcId="{2F1106CE-E87C-4267-9E29-81B28489D4BE}" destId="{1D34982D-7DC6-4582-BD62-9A23B20F5D19}" srcOrd="3" destOrd="0" presId="urn:microsoft.com/office/officeart/2005/8/layout/vList2"/>
    <dgm:cxn modelId="{FB753214-51D5-4449-8FAA-E4847DD8BF39}" type="presParOf" srcId="{2F1106CE-E87C-4267-9E29-81B28489D4BE}" destId="{35B2E3F9-ACE2-4178-B089-F209431540D6}" srcOrd="4" destOrd="0" presId="urn:microsoft.com/office/officeart/2005/8/layout/vList2"/>
    <dgm:cxn modelId="{99727533-291E-428B-84CE-AAE5E806B639}" type="presParOf" srcId="{2F1106CE-E87C-4267-9E29-81B28489D4BE}" destId="{4E20EEAC-ECCE-4A71-9680-6491CE5C5CFB}" srcOrd="5" destOrd="0" presId="urn:microsoft.com/office/officeart/2005/8/layout/vList2"/>
    <dgm:cxn modelId="{17597B79-AD0D-4648-AAEA-B599D3C6BBE1}" type="presParOf" srcId="{2F1106CE-E87C-4267-9E29-81B28489D4BE}" destId="{22AE5D4B-1C72-4481-8473-FBDB4FD9C91C}" srcOrd="6" destOrd="0" presId="urn:microsoft.com/office/officeart/2005/8/layout/vList2"/>
    <dgm:cxn modelId="{C9CC0786-8D45-4624-A358-9E3ECE4E4A45}" type="presParOf" srcId="{2F1106CE-E87C-4267-9E29-81B28489D4BE}" destId="{1DE6ACE3-59DB-447C-8E8F-A4A28CB2166D}" srcOrd="7" destOrd="0" presId="urn:microsoft.com/office/officeart/2005/8/layout/vList2"/>
    <dgm:cxn modelId="{28D74195-AA41-44F6-A11A-BA177A7D0FD4}" type="presParOf" srcId="{2F1106CE-E87C-4267-9E29-81B28489D4BE}" destId="{2A6E616C-CE82-49B2-848B-20CCFA54E2FA}" srcOrd="8" destOrd="0" presId="urn:microsoft.com/office/officeart/2005/8/layout/vList2"/>
    <dgm:cxn modelId="{6FEF1D06-249F-479A-B5F6-3C3032ED9A36}" type="presParOf" srcId="{2F1106CE-E87C-4267-9E29-81B28489D4BE}" destId="{9D0A3409-03BB-4725-8C42-092E98CD765D}" srcOrd="9" destOrd="0" presId="urn:microsoft.com/office/officeart/2005/8/layout/vList2"/>
    <dgm:cxn modelId="{ABFF7FE8-D12E-41AF-9649-042834FD062F}" type="presParOf" srcId="{2F1106CE-E87C-4267-9E29-81B28489D4BE}" destId="{DF2C6070-7C35-495A-8B8E-B8A6A6378278}" srcOrd="10" destOrd="0" presId="urn:microsoft.com/office/officeart/2005/8/layout/vList2"/>
    <dgm:cxn modelId="{EBC210AE-F7F8-4AF5-989E-8D4A667FEC44}" type="presParOf" srcId="{2F1106CE-E87C-4267-9E29-81B28489D4BE}" destId="{5D611148-D588-4B8D-8306-6BB9ABA85874}" srcOrd="11" destOrd="0" presId="urn:microsoft.com/office/officeart/2005/8/layout/vList2"/>
    <dgm:cxn modelId="{77DAF311-1B24-4C81-9788-F6403E71CBA1}" type="presParOf" srcId="{2F1106CE-E87C-4267-9E29-81B28489D4BE}" destId="{725CB61A-BF28-4B41-9E4A-98A54B902C4E}" srcOrd="12" destOrd="0" presId="urn:microsoft.com/office/officeart/2005/8/layout/vList2"/>
    <dgm:cxn modelId="{2AE39AF4-381B-49C9-98A9-1CBCAEDC7D0E}" type="presParOf" srcId="{2F1106CE-E87C-4267-9E29-81B28489D4BE}" destId="{6CC8421E-F468-4FA2-AB9C-AD5D9F339478}" srcOrd="13" destOrd="0" presId="urn:microsoft.com/office/officeart/2005/8/layout/vList2"/>
    <dgm:cxn modelId="{75A6FA09-C41F-4A0C-AF75-2539A2A14C00}" type="presParOf" srcId="{2F1106CE-E87C-4267-9E29-81B28489D4BE}" destId="{57F8F378-9458-4860-939B-BD4FD3B46CCC}" srcOrd="14" destOrd="0" presId="urn:microsoft.com/office/officeart/2005/8/layout/vList2"/>
    <dgm:cxn modelId="{799F383F-C22C-4246-BC7C-0A852B0C6464}" type="presParOf" srcId="{2F1106CE-E87C-4267-9E29-81B28489D4BE}" destId="{24C33760-3189-42FA-A2E8-44F24F04CF99}" srcOrd="15" destOrd="0" presId="urn:microsoft.com/office/officeart/2005/8/layout/vList2"/>
    <dgm:cxn modelId="{067FE330-75B8-4BAB-8509-50BCDA5E4877}" type="presParOf" srcId="{2F1106CE-E87C-4267-9E29-81B28489D4BE}" destId="{35421E1B-4A3E-4E34-A883-26A484F5E126}" srcOrd="16" destOrd="0" presId="urn:microsoft.com/office/officeart/2005/8/layout/vList2"/>
    <dgm:cxn modelId="{CCE21CA6-D3A2-4263-BDBA-D7DA83B6CD14}" type="presParOf" srcId="{2F1106CE-E87C-4267-9E29-81B28489D4BE}" destId="{C8C53DE0-9735-467C-AF3C-CAF27C6C47B2}" srcOrd="17" destOrd="0" presId="urn:microsoft.com/office/officeart/2005/8/layout/vList2"/>
    <dgm:cxn modelId="{44A42E4E-A2BA-48AE-990E-48A84C711411}" type="presParOf" srcId="{2F1106CE-E87C-4267-9E29-81B28489D4BE}" destId="{002A5D89-2F45-44F1-9B44-5AE4EF39C1FA}" srcOrd="18" destOrd="0" presId="urn:microsoft.com/office/officeart/2005/8/layout/vList2"/>
    <dgm:cxn modelId="{2A163F51-28BE-4075-8597-8EDE8AE906DE}" type="presParOf" srcId="{2F1106CE-E87C-4267-9E29-81B28489D4BE}" destId="{3638EDD4-6DB4-4A08-B2DE-A98C6EACC36B}" srcOrd="19" destOrd="0" presId="urn:microsoft.com/office/officeart/2005/8/layout/vList2"/>
    <dgm:cxn modelId="{BA3C8221-D039-44EA-B399-B06CA89E0A9E}" type="presParOf" srcId="{2F1106CE-E87C-4267-9E29-81B28489D4BE}" destId="{AEAEC2A9-DA38-4D9E-B405-D5C8EF6B00B3}" srcOrd="20" destOrd="0" presId="urn:microsoft.com/office/officeart/2005/8/layout/vList2"/>
    <dgm:cxn modelId="{8CD0FF0F-ACC4-448F-B45E-1DF692C68414}" type="presParOf" srcId="{2F1106CE-E87C-4267-9E29-81B28489D4BE}" destId="{A236FD1C-F977-43FC-8C9A-1D21093506D2}" srcOrd="21" destOrd="0" presId="urn:microsoft.com/office/officeart/2005/8/layout/vList2"/>
    <dgm:cxn modelId="{CC699BF5-27EB-4F76-8929-B271190692EC}" type="presParOf" srcId="{2F1106CE-E87C-4267-9E29-81B28489D4BE}" destId="{5172ECF6-3B5F-4D9B-9BCC-3B01D51D3506}"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A26920-AA85-4CE7-B9B5-0882A74E33F4}" type="doc">
      <dgm:prSet loTypeId="urn:microsoft.com/office/officeart/2005/8/layout/arrow2" loCatId="process" qsTypeId="urn:microsoft.com/office/officeart/2005/8/quickstyle/3d1" qsCatId="3D" csTypeId="urn:microsoft.com/office/officeart/2005/8/colors/colorful5" csCatId="colorful" phldr="1"/>
      <dgm:spPr/>
      <dgm:t>
        <a:bodyPr/>
        <a:lstStyle/>
        <a:p>
          <a:endParaRPr lang="tr-TR"/>
        </a:p>
      </dgm:t>
    </dgm:pt>
    <dgm:pt modelId="{F4BB8EFF-791B-496A-88B2-A093FE2EA631}">
      <dgm:prSet phldrT="[Metin]" custT="1"/>
      <dgm:spPr/>
      <dgm:t>
        <a:bodyPr/>
        <a:lstStyle/>
        <a:p>
          <a:pPr algn="ctr"/>
          <a:endParaRPr lang="tr-TR" sz="900" b="1" dirty="0"/>
        </a:p>
        <a:p>
          <a:pPr algn="ctr"/>
          <a:r>
            <a:rPr lang="tr-TR" sz="1200" b="1" dirty="0">
              <a:solidFill>
                <a:srgbClr val="FF0000"/>
              </a:solidFill>
              <a:effectLst/>
            </a:rPr>
            <a:t>Lionel </a:t>
          </a:r>
          <a:r>
            <a:rPr lang="tr-TR" sz="1200" b="1" dirty="0" err="1">
              <a:solidFill>
                <a:srgbClr val="FF0000"/>
              </a:solidFill>
              <a:effectLst/>
            </a:rPr>
            <a:t>Cosin</a:t>
          </a:r>
          <a:r>
            <a:rPr lang="tr-TR" sz="1200" b="1" dirty="0">
              <a:solidFill>
                <a:srgbClr val="FF0000"/>
              </a:solidFill>
              <a:effectLst/>
            </a:rPr>
            <a:t>                     (Genel cerrah)</a:t>
          </a:r>
        </a:p>
        <a:p>
          <a:pPr algn="ctr"/>
          <a:r>
            <a:rPr lang="tr-TR" sz="1200" b="1" dirty="0">
              <a:solidFill>
                <a:srgbClr val="FF0000"/>
              </a:solidFill>
              <a:effectLst/>
            </a:rPr>
            <a:t>Birleşik </a:t>
          </a:r>
          <a:r>
            <a:rPr lang="tr-TR" sz="1200" b="1" dirty="0" err="1">
              <a:solidFill>
                <a:srgbClr val="FF0000"/>
              </a:solidFill>
              <a:effectLst/>
            </a:rPr>
            <a:t>Krallık’da</a:t>
          </a:r>
          <a:r>
            <a:rPr lang="tr-TR" sz="1200" b="1" dirty="0">
              <a:solidFill>
                <a:srgbClr val="FF0000"/>
              </a:solidFill>
              <a:effectLst/>
            </a:rPr>
            <a:t>                  OG bilimini kurmuş</a:t>
          </a:r>
        </a:p>
        <a:p>
          <a:pPr algn="ctr"/>
          <a:r>
            <a:rPr lang="tr-TR" sz="1200" b="1" dirty="0">
              <a:effectLst/>
            </a:rPr>
            <a:t>*2. Dünya Savaşı’nda, kalça kırığı olan yaşlı hastaları ameliyat edip aktif rehabilitasyon sunarak iyi sonuçlar elde etmiş ve ilk klinik önerileri sunmuştur</a:t>
          </a:r>
        </a:p>
      </dgm:t>
    </dgm:pt>
    <dgm:pt modelId="{9047A4B9-FFB1-4F1B-946D-A82949E6BA58}" type="parTrans" cxnId="{D9310E60-0E3A-485E-A965-B53B5B843E90}">
      <dgm:prSet/>
      <dgm:spPr/>
      <dgm:t>
        <a:bodyPr/>
        <a:lstStyle/>
        <a:p>
          <a:endParaRPr lang="tr-TR"/>
        </a:p>
      </dgm:t>
    </dgm:pt>
    <dgm:pt modelId="{9316DA57-FDFA-4ACD-8645-F781B59BE1EB}" type="sibTrans" cxnId="{D9310E60-0E3A-485E-A965-B53B5B843E90}">
      <dgm:prSet/>
      <dgm:spPr/>
      <dgm:t>
        <a:bodyPr/>
        <a:lstStyle/>
        <a:p>
          <a:endParaRPr lang="tr-TR"/>
        </a:p>
      </dgm:t>
    </dgm:pt>
    <dgm:pt modelId="{54EA0D74-8769-4300-BF42-EF29DA2E3A52}">
      <dgm:prSet phldrT="[Metin]" custT="1"/>
      <dgm:spPr/>
      <dgm:t>
        <a:bodyPr/>
        <a:lstStyle/>
        <a:p>
          <a:pPr algn="ctr"/>
          <a:endParaRPr lang="tr-TR" sz="1100" b="1" dirty="0"/>
        </a:p>
        <a:p>
          <a:pPr algn="ctr"/>
          <a:r>
            <a:rPr lang="tr-TR" sz="1200" b="1" dirty="0">
              <a:solidFill>
                <a:srgbClr val="FF0000"/>
              </a:solidFill>
            </a:rPr>
            <a:t>İlk </a:t>
          </a:r>
          <a:r>
            <a:rPr lang="tr-TR" sz="1200" b="1" dirty="0" err="1">
              <a:solidFill>
                <a:srgbClr val="FF0000"/>
              </a:solidFill>
            </a:rPr>
            <a:t>ortogeriatrik</a:t>
          </a:r>
          <a:r>
            <a:rPr lang="tr-TR" sz="1200" b="1" dirty="0">
              <a:solidFill>
                <a:srgbClr val="FF0000"/>
              </a:solidFill>
            </a:rPr>
            <a:t> işbirliği Birleşik </a:t>
          </a:r>
          <a:r>
            <a:rPr lang="tr-TR" sz="1200" b="1" dirty="0" err="1">
              <a:solidFill>
                <a:srgbClr val="FF0000"/>
              </a:solidFill>
            </a:rPr>
            <a:t>Krallık’da</a:t>
          </a:r>
          <a:r>
            <a:rPr lang="tr-TR" sz="1200" b="1" dirty="0">
              <a:solidFill>
                <a:srgbClr val="FF0000"/>
              </a:solidFill>
            </a:rPr>
            <a:t>      1970'lerde             ortopedist                    Michael </a:t>
          </a:r>
          <a:r>
            <a:rPr lang="tr-TR" sz="1200" b="1" dirty="0" err="1">
              <a:solidFill>
                <a:srgbClr val="FF0000"/>
              </a:solidFill>
            </a:rPr>
            <a:t>Devas</a:t>
          </a:r>
          <a:r>
            <a:rPr lang="tr-TR" sz="1200" b="1" dirty="0">
              <a:solidFill>
                <a:srgbClr val="FF0000"/>
              </a:solidFill>
            </a:rPr>
            <a:t> ve                            </a:t>
          </a:r>
          <a:r>
            <a:rPr lang="tr-TR" sz="1200" b="1" dirty="0" err="1">
              <a:solidFill>
                <a:srgbClr val="FF0000"/>
              </a:solidFill>
            </a:rPr>
            <a:t>geriatrist</a:t>
          </a:r>
          <a:r>
            <a:rPr lang="tr-TR" sz="1200" b="1" dirty="0">
              <a:solidFill>
                <a:srgbClr val="FF0000"/>
              </a:solidFill>
            </a:rPr>
            <a:t>                                </a:t>
          </a:r>
          <a:r>
            <a:rPr lang="tr-TR" sz="1200" b="1" dirty="0" err="1">
              <a:solidFill>
                <a:srgbClr val="FF0000"/>
              </a:solidFill>
            </a:rPr>
            <a:t>Boby</a:t>
          </a:r>
          <a:r>
            <a:rPr lang="tr-TR" sz="1200" b="1" dirty="0">
              <a:solidFill>
                <a:srgbClr val="FF0000"/>
              </a:solidFill>
            </a:rPr>
            <a:t> </a:t>
          </a:r>
          <a:r>
            <a:rPr lang="tr-TR" sz="1200" b="1" dirty="0" err="1">
              <a:solidFill>
                <a:srgbClr val="FF0000"/>
              </a:solidFill>
            </a:rPr>
            <a:t>Irvine</a:t>
          </a:r>
          <a:r>
            <a:rPr lang="tr-TR" sz="1200" b="1" dirty="0">
              <a:solidFill>
                <a:srgbClr val="FF0000"/>
              </a:solidFill>
            </a:rPr>
            <a:t> arasında</a:t>
          </a:r>
        </a:p>
        <a:p>
          <a:pPr algn="ctr"/>
          <a:r>
            <a:rPr lang="tr-TR" sz="1200" b="1" dirty="0"/>
            <a:t>*Geriatrik Ortopedi ilkeleri 1974’de                               British </a:t>
          </a:r>
          <a:r>
            <a:rPr lang="tr-TR" sz="1200" b="1" dirty="0" err="1"/>
            <a:t>Medical</a:t>
          </a:r>
          <a:r>
            <a:rPr lang="tr-TR" sz="1200" b="1" dirty="0"/>
            <a:t> </a:t>
          </a:r>
          <a:r>
            <a:rPr lang="tr-TR" sz="1200" b="1" dirty="0" err="1"/>
            <a:t>Journal’da</a:t>
          </a:r>
          <a:r>
            <a:rPr lang="tr-TR" sz="1200" b="1" dirty="0"/>
            <a:t>  yayınlanmıştır
</a:t>
          </a:r>
        </a:p>
      </dgm:t>
    </dgm:pt>
    <dgm:pt modelId="{C93C0E88-E741-4545-B9CD-C3009B7AA931}" type="parTrans" cxnId="{73674BFB-0F09-40E4-B35A-828B6C23E502}">
      <dgm:prSet/>
      <dgm:spPr/>
      <dgm:t>
        <a:bodyPr/>
        <a:lstStyle/>
        <a:p>
          <a:endParaRPr lang="tr-TR"/>
        </a:p>
      </dgm:t>
    </dgm:pt>
    <dgm:pt modelId="{63DFC09C-DA12-4A05-9C7C-0F9864154028}" type="sibTrans" cxnId="{73674BFB-0F09-40E4-B35A-828B6C23E502}">
      <dgm:prSet/>
      <dgm:spPr/>
      <dgm:t>
        <a:bodyPr/>
        <a:lstStyle/>
        <a:p>
          <a:endParaRPr lang="tr-TR"/>
        </a:p>
      </dgm:t>
    </dgm:pt>
    <dgm:pt modelId="{5B5B6EE9-8B41-4457-A453-CBFC9348EBE6}">
      <dgm:prSet phldrT="[Metin]" custT="1"/>
      <dgm:spPr/>
      <dgm:t>
        <a:bodyPr/>
        <a:lstStyle/>
        <a:p>
          <a:pPr algn="ctr"/>
          <a:endParaRPr lang="tr-TR" sz="1050" b="1" dirty="0"/>
        </a:p>
        <a:p>
          <a:pPr algn="ctr"/>
          <a:r>
            <a:rPr lang="tr-TR" sz="1200" b="1" dirty="0">
              <a:solidFill>
                <a:srgbClr val="FF0000"/>
              </a:solidFill>
            </a:rPr>
            <a:t>1985’de İngiltere’de</a:t>
          </a:r>
          <a:r>
            <a:rPr lang="tr-TR" sz="1200" b="1" dirty="0"/>
            <a:t>          interdisipliner bir grup ile benzer bir </a:t>
          </a:r>
          <a:r>
            <a:rPr lang="tr-TR" sz="1200" b="1" dirty="0">
              <a:solidFill>
                <a:srgbClr val="FF0000"/>
              </a:solidFill>
            </a:rPr>
            <a:t>geriatrik kalça kırığı programı başlatılmıştır</a:t>
          </a:r>
        </a:p>
        <a:p>
          <a:pPr algn="ctr"/>
          <a:r>
            <a:rPr lang="tr-TR" sz="1200" b="1" dirty="0">
              <a:solidFill>
                <a:srgbClr val="FF0000"/>
              </a:solidFill>
            </a:rPr>
            <a:t>*</a:t>
          </a:r>
          <a:r>
            <a:rPr lang="tr-TR" sz="1200" b="1" dirty="0" err="1">
              <a:solidFill>
                <a:srgbClr val="FF0000"/>
              </a:solidFill>
            </a:rPr>
            <a:t>Gilchrist</a:t>
          </a:r>
          <a:r>
            <a:rPr lang="tr-TR" sz="1200" b="1" dirty="0">
              <a:solidFill>
                <a:srgbClr val="FF0000"/>
              </a:solidFill>
            </a:rPr>
            <a:t> ve ark. tarafından 1988’de                                          geleneksel model ve </a:t>
          </a:r>
          <a:r>
            <a:rPr lang="tr-TR" sz="1200" b="1" dirty="0" err="1">
              <a:solidFill>
                <a:srgbClr val="FF0000"/>
              </a:solidFill>
            </a:rPr>
            <a:t>ortogeriatrik</a:t>
          </a:r>
          <a:r>
            <a:rPr lang="tr-TR" sz="1200" b="1" dirty="0">
              <a:solidFill>
                <a:srgbClr val="FF0000"/>
              </a:solidFill>
            </a:rPr>
            <a:t> modeli  karşılaştıran ilk RKÇ
</a:t>
          </a:r>
          <a:endParaRPr lang="tr-TR" sz="1200" dirty="0">
            <a:solidFill>
              <a:srgbClr val="FF0000"/>
            </a:solidFill>
          </a:endParaRPr>
        </a:p>
      </dgm:t>
    </dgm:pt>
    <dgm:pt modelId="{C7945675-7FBF-4475-9599-31BF9CA9A027}" type="parTrans" cxnId="{42D96989-6E99-4686-B34B-B28818BC1F0A}">
      <dgm:prSet/>
      <dgm:spPr/>
      <dgm:t>
        <a:bodyPr/>
        <a:lstStyle/>
        <a:p>
          <a:endParaRPr lang="tr-TR"/>
        </a:p>
      </dgm:t>
    </dgm:pt>
    <dgm:pt modelId="{158071F0-B39E-4D2A-84DF-D32F1B1DA0EC}" type="sibTrans" cxnId="{42D96989-6E99-4686-B34B-B28818BC1F0A}">
      <dgm:prSet/>
      <dgm:spPr/>
      <dgm:t>
        <a:bodyPr/>
        <a:lstStyle/>
        <a:p>
          <a:endParaRPr lang="tr-TR"/>
        </a:p>
      </dgm:t>
    </dgm:pt>
    <dgm:pt modelId="{785D59D0-8406-4C41-BF80-BA722901D92F}" type="pres">
      <dgm:prSet presAssocID="{19A26920-AA85-4CE7-B9B5-0882A74E33F4}" presName="arrowDiagram" presStyleCnt="0">
        <dgm:presLayoutVars>
          <dgm:chMax val="5"/>
          <dgm:dir/>
          <dgm:resizeHandles val="exact"/>
        </dgm:presLayoutVars>
      </dgm:prSet>
      <dgm:spPr/>
    </dgm:pt>
    <dgm:pt modelId="{865A92E9-3749-4B58-979E-1916F39080BA}" type="pres">
      <dgm:prSet presAssocID="{19A26920-AA85-4CE7-B9B5-0882A74E33F4}" presName="arrow" presStyleLbl="bgShp" presStyleIdx="0" presStyleCnt="1" custLinFactNeighborY="-1741"/>
      <dgm:spPr/>
    </dgm:pt>
    <dgm:pt modelId="{FBAD2E4B-D318-488E-9BF2-DB91FB07BFB1}" type="pres">
      <dgm:prSet presAssocID="{19A26920-AA85-4CE7-B9B5-0882A74E33F4}" presName="arrowDiagram3" presStyleCnt="0"/>
      <dgm:spPr/>
    </dgm:pt>
    <dgm:pt modelId="{2127774E-2A85-4104-A72C-725C98D39588}" type="pres">
      <dgm:prSet presAssocID="{F4BB8EFF-791B-496A-88B2-A093FE2EA631}" presName="bullet3a" presStyleLbl="node1" presStyleIdx="0" presStyleCnt="3"/>
      <dgm:spPr>
        <a:solidFill>
          <a:srgbClr val="FF6161"/>
        </a:solidFill>
      </dgm:spPr>
    </dgm:pt>
    <dgm:pt modelId="{17362B32-3BD2-4B6B-9180-6D514FDFE145}" type="pres">
      <dgm:prSet presAssocID="{F4BB8EFF-791B-496A-88B2-A093FE2EA631}" presName="textBox3a" presStyleLbl="revTx" presStyleIdx="0" presStyleCnt="3" custScaleX="107335" custScaleY="108291" custLinFactNeighborX="6375" custLinFactNeighborY="-51898">
        <dgm:presLayoutVars>
          <dgm:bulletEnabled val="1"/>
        </dgm:presLayoutVars>
      </dgm:prSet>
      <dgm:spPr/>
    </dgm:pt>
    <dgm:pt modelId="{B3BE47F7-F393-48A4-B04C-F965FFA81968}" type="pres">
      <dgm:prSet presAssocID="{54EA0D74-8769-4300-BF42-EF29DA2E3A52}" presName="bullet3b" presStyleLbl="node1" presStyleIdx="1" presStyleCnt="3" custLinFactNeighborX="18952"/>
      <dgm:spPr>
        <a:solidFill>
          <a:srgbClr val="F14545"/>
        </a:solidFill>
      </dgm:spPr>
    </dgm:pt>
    <dgm:pt modelId="{3A1F9533-3BEF-4388-8020-934E73A72334}" type="pres">
      <dgm:prSet presAssocID="{54EA0D74-8769-4300-BF42-EF29DA2E3A52}" presName="textBox3b" presStyleLbl="revTx" presStyleIdx="1" presStyleCnt="3" custScaleX="107335" custScaleY="81658" custLinFactNeighborX="16935" custLinFactNeighborY="-17728">
        <dgm:presLayoutVars>
          <dgm:bulletEnabled val="1"/>
        </dgm:presLayoutVars>
      </dgm:prSet>
      <dgm:spPr/>
    </dgm:pt>
    <dgm:pt modelId="{90B03315-C58E-452C-BA01-EE4120401CFF}" type="pres">
      <dgm:prSet presAssocID="{5B5B6EE9-8B41-4457-A453-CBFC9348EBE6}" presName="bullet3c" presStyleLbl="node1" presStyleIdx="2" presStyleCnt="3" custLinFactNeighborX="59362"/>
      <dgm:spPr>
        <a:solidFill>
          <a:srgbClr val="FF4B4B"/>
        </a:solidFill>
      </dgm:spPr>
    </dgm:pt>
    <dgm:pt modelId="{37A66815-C61D-4EEF-ADEF-4692C1D0E49C}" type="pres">
      <dgm:prSet presAssocID="{5B5B6EE9-8B41-4457-A453-CBFC9348EBE6}" presName="textBox3c" presStyleLbl="revTx" presStyleIdx="2" presStyleCnt="3" custScaleX="107335" custScaleY="81658" custLinFactNeighborX="21151" custLinFactNeighborY="-7500">
        <dgm:presLayoutVars>
          <dgm:bulletEnabled val="1"/>
        </dgm:presLayoutVars>
      </dgm:prSet>
      <dgm:spPr/>
    </dgm:pt>
  </dgm:ptLst>
  <dgm:cxnLst>
    <dgm:cxn modelId="{D9310E60-0E3A-485E-A965-B53B5B843E90}" srcId="{19A26920-AA85-4CE7-B9B5-0882A74E33F4}" destId="{F4BB8EFF-791B-496A-88B2-A093FE2EA631}" srcOrd="0" destOrd="0" parTransId="{9047A4B9-FFB1-4F1B-946D-A82949E6BA58}" sibTransId="{9316DA57-FDFA-4ACD-8645-F781B59BE1EB}"/>
    <dgm:cxn modelId="{CEDB1654-1368-47A1-9D8B-AEEF95137F0B}" type="presOf" srcId="{54EA0D74-8769-4300-BF42-EF29DA2E3A52}" destId="{3A1F9533-3BEF-4388-8020-934E73A72334}" srcOrd="0" destOrd="0" presId="urn:microsoft.com/office/officeart/2005/8/layout/arrow2"/>
    <dgm:cxn modelId="{A512B583-B2A0-41B7-BDC2-1CFD1FF892B2}" type="presOf" srcId="{19A26920-AA85-4CE7-B9B5-0882A74E33F4}" destId="{785D59D0-8406-4C41-BF80-BA722901D92F}" srcOrd="0" destOrd="0" presId="urn:microsoft.com/office/officeart/2005/8/layout/arrow2"/>
    <dgm:cxn modelId="{42D96989-6E99-4686-B34B-B28818BC1F0A}" srcId="{19A26920-AA85-4CE7-B9B5-0882A74E33F4}" destId="{5B5B6EE9-8B41-4457-A453-CBFC9348EBE6}" srcOrd="2" destOrd="0" parTransId="{C7945675-7FBF-4475-9599-31BF9CA9A027}" sibTransId="{158071F0-B39E-4D2A-84DF-D32F1B1DA0EC}"/>
    <dgm:cxn modelId="{DB86B7BA-09EF-47BC-BD3C-F66710DE80E0}" type="presOf" srcId="{5B5B6EE9-8B41-4457-A453-CBFC9348EBE6}" destId="{37A66815-C61D-4EEF-ADEF-4692C1D0E49C}" srcOrd="0" destOrd="0" presId="urn:microsoft.com/office/officeart/2005/8/layout/arrow2"/>
    <dgm:cxn modelId="{7F1BC5DA-67B0-4ECB-91C6-D8EFCC1758CF}" type="presOf" srcId="{F4BB8EFF-791B-496A-88B2-A093FE2EA631}" destId="{17362B32-3BD2-4B6B-9180-6D514FDFE145}" srcOrd="0" destOrd="0" presId="urn:microsoft.com/office/officeart/2005/8/layout/arrow2"/>
    <dgm:cxn modelId="{73674BFB-0F09-40E4-B35A-828B6C23E502}" srcId="{19A26920-AA85-4CE7-B9B5-0882A74E33F4}" destId="{54EA0D74-8769-4300-BF42-EF29DA2E3A52}" srcOrd="1" destOrd="0" parTransId="{C93C0E88-E741-4545-B9CD-C3009B7AA931}" sibTransId="{63DFC09C-DA12-4A05-9C7C-0F9864154028}"/>
    <dgm:cxn modelId="{D0E7EAC5-8FD7-4B87-A5B6-6755C0ECB198}" type="presParOf" srcId="{785D59D0-8406-4C41-BF80-BA722901D92F}" destId="{865A92E9-3749-4B58-979E-1916F39080BA}" srcOrd="0" destOrd="0" presId="urn:microsoft.com/office/officeart/2005/8/layout/arrow2"/>
    <dgm:cxn modelId="{CD7C70EB-3DFC-4B1F-8C2B-ADE9B0C684A2}" type="presParOf" srcId="{785D59D0-8406-4C41-BF80-BA722901D92F}" destId="{FBAD2E4B-D318-488E-9BF2-DB91FB07BFB1}" srcOrd="1" destOrd="0" presId="urn:microsoft.com/office/officeart/2005/8/layout/arrow2"/>
    <dgm:cxn modelId="{73C1AE66-C8E9-46E7-A3F7-BCDD26F89C06}" type="presParOf" srcId="{FBAD2E4B-D318-488E-9BF2-DB91FB07BFB1}" destId="{2127774E-2A85-4104-A72C-725C98D39588}" srcOrd="0" destOrd="0" presId="urn:microsoft.com/office/officeart/2005/8/layout/arrow2"/>
    <dgm:cxn modelId="{87D2A412-B95E-4AFC-A53C-741B305534EF}" type="presParOf" srcId="{FBAD2E4B-D318-488E-9BF2-DB91FB07BFB1}" destId="{17362B32-3BD2-4B6B-9180-6D514FDFE145}" srcOrd="1" destOrd="0" presId="urn:microsoft.com/office/officeart/2005/8/layout/arrow2"/>
    <dgm:cxn modelId="{D834950E-B150-4CD1-9BA5-FB4CCB893DE6}" type="presParOf" srcId="{FBAD2E4B-D318-488E-9BF2-DB91FB07BFB1}" destId="{B3BE47F7-F393-48A4-B04C-F965FFA81968}" srcOrd="2" destOrd="0" presId="urn:microsoft.com/office/officeart/2005/8/layout/arrow2"/>
    <dgm:cxn modelId="{4BC3E756-CD82-492C-A926-9998161A5A4F}" type="presParOf" srcId="{FBAD2E4B-D318-488E-9BF2-DB91FB07BFB1}" destId="{3A1F9533-3BEF-4388-8020-934E73A72334}" srcOrd="3" destOrd="0" presId="urn:microsoft.com/office/officeart/2005/8/layout/arrow2"/>
    <dgm:cxn modelId="{0F06E10E-31A3-4388-8CDB-95B0E9178436}" type="presParOf" srcId="{FBAD2E4B-D318-488E-9BF2-DB91FB07BFB1}" destId="{90B03315-C58E-452C-BA01-EE4120401CFF}" srcOrd="4" destOrd="0" presId="urn:microsoft.com/office/officeart/2005/8/layout/arrow2"/>
    <dgm:cxn modelId="{299976A7-83AB-4B4E-95DA-D70A14A229A0}" type="presParOf" srcId="{FBAD2E4B-D318-488E-9BF2-DB91FB07BFB1}" destId="{37A66815-C61D-4EEF-ADEF-4692C1D0E49C}"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ECC1D91-0E1C-4BC4-A4EC-B402966F2C81}"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tr-TR"/>
        </a:p>
      </dgm:t>
    </dgm:pt>
    <dgm:pt modelId="{5AA85907-CD12-43E6-9B30-421904209C2F}">
      <dgm:prSet custT="1"/>
      <dgm:spPr/>
      <dgm:t>
        <a:bodyPr/>
        <a:lstStyle/>
        <a:p>
          <a:pPr algn="ctr" rtl="0"/>
          <a:r>
            <a:rPr lang="tr-TR" sz="2000" b="1" dirty="0">
              <a:latin typeface="Arial" panose="020B0604020202020204" pitchFamily="34" charset="0"/>
              <a:cs typeface="Arial" panose="020B0604020202020204" pitchFamily="34" charset="0"/>
            </a:rPr>
            <a:t>Yeterli enerji, protein, </a:t>
          </a:r>
          <a:r>
            <a:rPr lang="tr-TR" sz="2000" b="1" dirty="0" err="1">
              <a:latin typeface="Arial" panose="020B0604020202020204" pitchFamily="34" charset="0"/>
              <a:cs typeface="Arial" panose="020B0604020202020204" pitchFamily="34" charset="0"/>
            </a:rPr>
            <a:t>Ca</a:t>
          </a:r>
          <a:r>
            <a:rPr lang="tr-TR" sz="2000" b="1" dirty="0">
              <a:latin typeface="Arial" panose="020B0604020202020204" pitchFamily="34" charset="0"/>
              <a:cs typeface="Arial" panose="020B0604020202020204" pitchFamily="34" charset="0"/>
            </a:rPr>
            <a:t>, D vitamini alımı</a:t>
          </a:r>
          <a:endParaRPr lang="en-GB" sz="2000" dirty="0">
            <a:latin typeface="Arial" panose="020B0604020202020204" pitchFamily="34" charset="0"/>
            <a:cs typeface="Arial" panose="020B0604020202020204" pitchFamily="34" charset="0"/>
          </a:endParaRPr>
        </a:p>
      </dgm:t>
    </dgm:pt>
    <dgm:pt modelId="{D0EC6348-D2C4-4CC7-B651-2413593E3589}" type="parTrans" cxnId="{3BC5FA24-21F0-4B84-8A10-4B7E2E765DFF}">
      <dgm:prSet/>
      <dgm:spPr/>
      <dgm:t>
        <a:bodyPr/>
        <a:lstStyle/>
        <a:p>
          <a:endParaRPr lang="tr-TR"/>
        </a:p>
      </dgm:t>
    </dgm:pt>
    <dgm:pt modelId="{8630EE65-B6AB-447C-A88C-DB6A033E30A7}" type="sibTrans" cxnId="{3BC5FA24-21F0-4B84-8A10-4B7E2E765DFF}">
      <dgm:prSet/>
      <dgm:spPr/>
      <dgm:t>
        <a:bodyPr/>
        <a:lstStyle/>
        <a:p>
          <a:endParaRPr lang="tr-TR"/>
        </a:p>
      </dgm:t>
    </dgm:pt>
    <dgm:pt modelId="{F4D40D84-E80D-4A01-926B-22E790E8C4B8}">
      <dgm:prSet custT="1"/>
      <dgm:spPr/>
      <dgm:t>
        <a:bodyPr/>
        <a:lstStyle/>
        <a:p>
          <a:pPr algn="ctr" rtl="0"/>
          <a:r>
            <a:rPr lang="tr-TR" sz="2000" b="1" dirty="0">
              <a:latin typeface="Arial" panose="020B0604020202020204" pitchFamily="34" charset="0"/>
              <a:cs typeface="Arial" panose="020B0604020202020204" pitchFamily="34" charset="0"/>
            </a:rPr>
            <a:t>Defekasyon, </a:t>
          </a:r>
          <a:r>
            <a:rPr lang="tr-TR" sz="2000" b="1" dirty="0" err="1">
              <a:latin typeface="Arial" panose="020B0604020202020204" pitchFamily="34" charset="0"/>
              <a:cs typeface="Arial" panose="020B0604020202020204" pitchFamily="34" charset="0"/>
            </a:rPr>
            <a:t>miksiyon</a:t>
          </a:r>
          <a:endParaRPr lang="en-GB" sz="2000" dirty="0">
            <a:latin typeface="Arial" panose="020B0604020202020204" pitchFamily="34" charset="0"/>
            <a:cs typeface="Arial" panose="020B0604020202020204" pitchFamily="34" charset="0"/>
          </a:endParaRPr>
        </a:p>
      </dgm:t>
    </dgm:pt>
    <dgm:pt modelId="{06A84917-70C6-4993-9B93-5B205AD945CE}" type="parTrans" cxnId="{0BF723A6-74D2-41F6-8796-EA043E48FD45}">
      <dgm:prSet/>
      <dgm:spPr/>
      <dgm:t>
        <a:bodyPr/>
        <a:lstStyle/>
        <a:p>
          <a:endParaRPr lang="tr-TR"/>
        </a:p>
      </dgm:t>
    </dgm:pt>
    <dgm:pt modelId="{F2876C22-640B-4613-A6A1-36F897619361}" type="sibTrans" cxnId="{0BF723A6-74D2-41F6-8796-EA043E48FD45}">
      <dgm:prSet/>
      <dgm:spPr/>
      <dgm:t>
        <a:bodyPr/>
        <a:lstStyle/>
        <a:p>
          <a:endParaRPr lang="tr-TR"/>
        </a:p>
      </dgm:t>
    </dgm:pt>
    <dgm:pt modelId="{7D172ABA-3FA8-4D0A-B366-6B519BD15BCF}">
      <dgm:prSet custT="1"/>
      <dgm:spPr/>
      <dgm:t>
        <a:bodyPr/>
        <a:lstStyle/>
        <a:p>
          <a:pPr algn="ctr" rtl="0"/>
          <a:r>
            <a:rPr lang="tr-TR" sz="2000" b="1">
              <a:latin typeface="Arial" panose="020B0604020202020204" pitchFamily="34" charset="0"/>
              <a:cs typeface="Arial" panose="020B0604020202020204" pitchFamily="34" charset="0"/>
            </a:rPr>
            <a:t>Ağrı kontrolü</a:t>
          </a:r>
          <a:endParaRPr lang="en-GB" sz="2000" dirty="0">
            <a:latin typeface="Arial" panose="020B0604020202020204" pitchFamily="34" charset="0"/>
            <a:cs typeface="Arial" panose="020B0604020202020204" pitchFamily="34" charset="0"/>
          </a:endParaRPr>
        </a:p>
      </dgm:t>
    </dgm:pt>
    <dgm:pt modelId="{C8199DB0-DFF9-4D63-9D0B-AFA0536238B3}" type="parTrans" cxnId="{E146F5B9-1560-40BB-9DA0-140D76B85410}">
      <dgm:prSet/>
      <dgm:spPr/>
      <dgm:t>
        <a:bodyPr/>
        <a:lstStyle/>
        <a:p>
          <a:endParaRPr lang="tr-TR"/>
        </a:p>
      </dgm:t>
    </dgm:pt>
    <dgm:pt modelId="{08234229-D763-4ADF-A71E-635900EFED40}" type="sibTrans" cxnId="{E146F5B9-1560-40BB-9DA0-140D76B85410}">
      <dgm:prSet/>
      <dgm:spPr/>
      <dgm:t>
        <a:bodyPr/>
        <a:lstStyle/>
        <a:p>
          <a:endParaRPr lang="tr-TR"/>
        </a:p>
      </dgm:t>
    </dgm:pt>
    <dgm:pt modelId="{61F926F2-5CD7-4AFF-821B-080EC1FFB4BE}">
      <dgm:prSet custT="1"/>
      <dgm:spPr/>
      <dgm:t>
        <a:bodyPr/>
        <a:lstStyle/>
        <a:p>
          <a:pPr algn="ctr" rtl="0"/>
          <a:r>
            <a:rPr lang="tr-TR" sz="2000" b="1" dirty="0">
              <a:latin typeface="Arial" panose="020B0604020202020204" pitchFamily="34" charset="0"/>
              <a:cs typeface="Arial" panose="020B0604020202020204" pitchFamily="34" charset="0"/>
            </a:rPr>
            <a:t>Bulantı-kusma</a:t>
          </a:r>
          <a:endParaRPr lang="en-GB" sz="2000" b="1" dirty="0">
            <a:latin typeface="Arial" panose="020B0604020202020204" pitchFamily="34" charset="0"/>
            <a:cs typeface="Arial" panose="020B0604020202020204" pitchFamily="34" charset="0"/>
          </a:endParaRPr>
        </a:p>
      </dgm:t>
    </dgm:pt>
    <dgm:pt modelId="{2B75BA2A-4B17-40C4-925A-1278B6D09760}" type="parTrans" cxnId="{6619FF05-141A-48FD-ADBC-29E220F11771}">
      <dgm:prSet/>
      <dgm:spPr/>
      <dgm:t>
        <a:bodyPr/>
        <a:lstStyle/>
        <a:p>
          <a:endParaRPr lang="tr-TR"/>
        </a:p>
      </dgm:t>
    </dgm:pt>
    <dgm:pt modelId="{308480C8-0678-4C0A-B3BA-5D048D7004D4}" type="sibTrans" cxnId="{6619FF05-141A-48FD-ADBC-29E220F11771}">
      <dgm:prSet/>
      <dgm:spPr/>
      <dgm:t>
        <a:bodyPr/>
        <a:lstStyle/>
        <a:p>
          <a:endParaRPr lang="tr-TR"/>
        </a:p>
      </dgm:t>
    </dgm:pt>
    <dgm:pt modelId="{BDD31B16-E57E-4EE8-A95F-2738F42E1554}">
      <dgm:prSet custT="1"/>
      <dgm:spPr/>
      <dgm:t>
        <a:bodyPr/>
        <a:lstStyle/>
        <a:p>
          <a:pPr algn="ctr" rtl="0"/>
          <a:r>
            <a:rPr lang="tr-TR" sz="2000" b="1" dirty="0">
              <a:latin typeface="Arial" panose="020B0604020202020204" pitchFamily="34" charset="0"/>
              <a:cs typeface="Arial" panose="020B0604020202020204" pitchFamily="34" charset="0"/>
            </a:rPr>
            <a:t>Transfüzyon ihtiyacı</a:t>
          </a:r>
          <a:endParaRPr lang="en-GB" sz="2000" dirty="0">
            <a:latin typeface="Arial" panose="020B0604020202020204" pitchFamily="34" charset="0"/>
            <a:cs typeface="Arial" panose="020B0604020202020204" pitchFamily="34" charset="0"/>
          </a:endParaRPr>
        </a:p>
      </dgm:t>
    </dgm:pt>
    <dgm:pt modelId="{19487B83-0D09-4337-8936-34E2E55C45B0}" type="parTrans" cxnId="{1CFE2D51-221B-4A16-B918-9D65162A6A78}">
      <dgm:prSet/>
      <dgm:spPr/>
      <dgm:t>
        <a:bodyPr/>
        <a:lstStyle/>
        <a:p>
          <a:endParaRPr lang="tr-TR"/>
        </a:p>
      </dgm:t>
    </dgm:pt>
    <dgm:pt modelId="{EE9B5BDE-FB0A-447F-8F09-6C7A05390DE1}" type="sibTrans" cxnId="{1CFE2D51-221B-4A16-B918-9D65162A6A78}">
      <dgm:prSet/>
      <dgm:spPr/>
      <dgm:t>
        <a:bodyPr/>
        <a:lstStyle/>
        <a:p>
          <a:endParaRPr lang="tr-TR"/>
        </a:p>
      </dgm:t>
    </dgm:pt>
    <dgm:pt modelId="{DBE206B9-7E37-4D5A-9DAA-76FADFE5521C}">
      <dgm:prSet custT="1"/>
      <dgm:spPr/>
      <dgm:t>
        <a:bodyPr/>
        <a:lstStyle/>
        <a:p>
          <a:pPr algn="ctr" rtl="0"/>
          <a:r>
            <a:rPr lang="tr-TR" sz="2000" b="1" dirty="0">
              <a:latin typeface="Arial" panose="020B0604020202020204" pitchFamily="34" charset="0"/>
              <a:cs typeface="Arial" panose="020B0604020202020204" pitchFamily="34" charset="0"/>
            </a:rPr>
            <a:t>Mobilizasyon ve eğitim</a:t>
          </a:r>
          <a:endParaRPr lang="en-GB" sz="2000" dirty="0">
            <a:latin typeface="Arial" panose="020B0604020202020204" pitchFamily="34" charset="0"/>
            <a:cs typeface="Arial" panose="020B0604020202020204" pitchFamily="34" charset="0"/>
          </a:endParaRPr>
        </a:p>
      </dgm:t>
    </dgm:pt>
    <dgm:pt modelId="{F9DE235D-8313-466B-A84B-8D88DD5DE55C}" type="parTrans" cxnId="{563E32C4-F62A-4AEC-9C84-B37E9A62D3BC}">
      <dgm:prSet/>
      <dgm:spPr/>
      <dgm:t>
        <a:bodyPr/>
        <a:lstStyle/>
        <a:p>
          <a:endParaRPr lang="tr-TR"/>
        </a:p>
      </dgm:t>
    </dgm:pt>
    <dgm:pt modelId="{8A290511-F67C-4675-949E-2EBC986B332A}" type="sibTrans" cxnId="{563E32C4-F62A-4AEC-9C84-B37E9A62D3BC}">
      <dgm:prSet/>
      <dgm:spPr/>
      <dgm:t>
        <a:bodyPr/>
        <a:lstStyle/>
        <a:p>
          <a:endParaRPr lang="tr-TR"/>
        </a:p>
      </dgm:t>
    </dgm:pt>
    <dgm:pt modelId="{E3EBDE3E-DA08-420C-9A39-55ABC00E9D27}">
      <dgm:prSet custT="1"/>
      <dgm:spPr/>
      <dgm:t>
        <a:bodyPr/>
        <a:lstStyle/>
        <a:p>
          <a:pPr algn="ctr" rtl="0"/>
          <a:r>
            <a:rPr lang="tr-TR" sz="2000" b="1" dirty="0">
              <a:latin typeface="Arial" panose="020B0604020202020204" pitchFamily="34" charset="0"/>
              <a:cs typeface="Arial" panose="020B0604020202020204" pitchFamily="34" charset="0"/>
            </a:rPr>
            <a:t>Medikal ve ortopedik komplikasyonlar</a:t>
          </a:r>
          <a:endParaRPr lang="en-GB" sz="2000" dirty="0">
            <a:latin typeface="Arial" panose="020B0604020202020204" pitchFamily="34" charset="0"/>
            <a:cs typeface="Arial" panose="020B0604020202020204" pitchFamily="34" charset="0"/>
          </a:endParaRPr>
        </a:p>
      </dgm:t>
    </dgm:pt>
    <dgm:pt modelId="{9988C763-C7CB-43BA-ACB3-B5454542E7CD}" type="parTrans" cxnId="{68ED759F-B7C3-4766-AB55-2F28AE13C71B}">
      <dgm:prSet/>
      <dgm:spPr/>
      <dgm:t>
        <a:bodyPr/>
        <a:lstStyle/>
        <a:p>
          <a:endParaRPr lang="tr-TR"/>
        </a:p>
      </dgm:t>
    </dgm:pt>
    <dgm:pt modelId="{41F0DECB-7C36-40E3-A316-89EFA83D701B}" type="sibTrans" cxnId="{68ED759F-B7C3-4766-AB55-2F28AE13C71B}">
      <dgm:prSet/>
      <dgm:spPr/>
      <dgm:t>
        <a:bodyPr/>
        <a:lstStyle/>
        <a:p>
          <a:endParaRPr lang="tr-TR"/>
        </a:p>
      </dgm:t>
    </dgm:pt>
    <dgm:pt modelId="{EA144B6E-D0D6-495E-85E0-CA553A1B8E18}">
      <dgm:prSet custT="1"/>
      <dgm:spPr/>
      <dgm:t>
        <a:bodyPr/>
        <a:lstStyle/>
        <a:p>
          <a:pPr algn="ctr" rtl="0"/>
          <a:r>
            <a:rPr lang="tr-TR" sz="2000" b="1" dirty="0" err="1">
              <a:latin typeface="Arial" panose="020B0604020202020204" pitchFamily="34" charset="0"/>
              <a:cs typeface="Arial" panose="020B0604020202020204" pitchFamily="34" charset="0"/>
            </a:rPr>
            <a:t>Delirium</a:t>
          </a:r>
          <a:endParaRPr lang="en-GB" sz="2000" dirty="0">
            <a:latin typeface="Arial" panose="020B0604020202020204" pitchFamily="34" charset="0"/>
            <a:cs typeface="Arial" panose="020B0604020202020204" pitchFamily="34" charset="0"/>
          </a:endParaRPr>
        </a:p>
      </dgm:t>
    </dgm:pt>
    <dgm:pt modelId="{F9478BB1-53DF-435A-8F9F-88AFCF4A2B54}" type="parTrans" cxnId="{0ACE4228-7CB0-43D3-B38A-8BDFF58806A6}">
      <dgm:prSet/>
      <dgm:spPr/>
      <dgm:t>
        <a:bodyPr/>
        <a:lstStyle/>
        <a:p>
          <a:endParaRPr lang="tr-TR"/>
        </a:p>
      </dgm:t>
    </dgm:pt>
    <dgm:pt modelId="{BA8812F5-59CD-4B38-8C59-F8CD4C7BDFAC}" type="sibTrans" cxnId="{0ACE4228-7CB0-43D3-B38A-8BDFF58806A6}">
      <dgm:prSet/>
      <dgm:spPr/>
      <dgm:t>
        <a:bodyPr/>
        <a:lstStyle/>
        <a:p>
          <a:endParaRPr lang="tr-TR"/>
        </a:p>
      </dgm:t>
    </dgm:pt>
    <dgm:pt modelId="{BF60568E-860E-4B50-BF3D-8D963C05B22B}">
      <dgm:prSet custT="1"/>
      <dgm:spPr/>
      <dgm:t>
        <a:bodyPr/>
        <a:lstStyle/>
        <a:p>
          <a:pPr algn="ctr" rtl="0"/>
          <a:r>
            <a:rPr lang="tr-TR" sz="2000" b="1" dirty="0">
              <a:latin typeface="Arial" panose="020B0604020202020204" pitchFamily="34" charset="0"/>
              <a:cs typeface="Arial" panose="020B0604020202020204" pitchFamily="34" charset="0"/>
            </a:rPr>
            <a:t>Kırılganlık</a:t>
          </a:r>
          <a:endParaRPr lang="en-GB" sz="2000" dirty="0">
            <a:latin typeface="Arial" panose="020B0604020202020204" pitchFamily="34" charset="0"/>
            <a:cs typeface="Arial" panose="020B0604020202020204" pitchFamily="34" charset="0"/>
          </a:endParaRPr>
        </a:p>
      </dgm:t>
    </dgm:pt>
    <dgm:pt modelId="{23C9250B-ACE5-4B74-BBDD-495CE292B015}" type="parTrans" cxnId="{6335D73F-7B97-4EDA-B544-701F2F0488D0}">
      <dgm:prSet/>
      <dgm:spPr/>
      <dgm:t>
        <a:bodyPr/>
        <a:lstStyle/>
        <a:p>
          <a:endParaRPr lang="tr-TR"/>
        </a:p>
      </dgm:t>
    </dgm:pt>
    <dgm:pt modelId="{160961A4-5456-4729-8502-578212410972}" type="sibTrans" cxnId="{6335D73F-7B97-4EDA-B544-701F2F0488D0}">
      <dgm:prSet/>
      <dgm:spPr/>
      <dgm:t>
        <a:bodyPr/>
        <a:lstStyle/>
        <a:p>
          <a:endParaRPr lang="tr-TR"/>
        </a:p>
      </dgm:t>
    </dgm:pt>
    <dgm:pt modelId="{58C9D531-753E-4532-AF47-589CE5560897}">
      <dgm:prSet custT="1"/>
      <dgm:spPr/>
      <dgm:t>
        <a:bodyPr/>
        <a:lstStyle/>
        <a:p>
          <a:pPr algn="ctr" rtl="0"/>
          <a:r>
            <a:rPr lang="tr-TR" sz="2000" b="1" dirty="0" err="1">
              <a:latin typeface="Arial" panose="020B0604020202020204" pitchFamily="34" charset="0"/>
              <a:cs typeface="Arial" panose="020B0604020202020204" pitchFamily="34" charset="0"/>
            </a:rPr>
            <a:t>Kognisyon</a:t>
          </a:r>
          <a:r>
            <a:rPr lang="tr-TR" sz="2000" b="1" dirty="0">
              <a:latin typeface="Arial" panose="020B0604020202020204" pitchFamily="34" charset="0"/>
              <a:cs typeface="Arial" panose="020B0604020202020204" pitchFamily="34" charset="0"/>
            </a:rPr>
            <a:t>-Depresyon </a:t>
          </a:r>
          <a:endParaRPr lang="en-GB" sz="2000" dirty="0">
            <a:latin typeface="Arial" panose="020B0604020202020204" pitchFamily="34" charset="0"/>
            <a:cs typeface="Arial" panose="020B0604020202020204" pitchFamily="34" charset="0"/>
          </a:endParaRPr>
        </a:p>
      </dgm:t>
    </dgm:pt>
    <dgm:pt modelId="{CC25ADF9-2A98-4247-BDA6-63FE8C2FC59A}" type="parTrans" cxnId="{455167E9-85EB-4285-A210-D2A023F81AE2}">
      <dgm:prSet/>
      <dgm:spPr/>
      <dgm:t>
        <a:bodyPr/>
        <a:lstStyle/>
        <a:p>
          <a:endParaRPr lang="tr-TR"/>
        </a:p>
      </dgm:t>
    </dgm:pt>
    <dgm:pt modelId="{2A0257C8-5DAD-4829-8F26-C4BB360C287D}" type="sibTrans" cxnId="{455167E9-85EB-4285-A210-D2A023F81AE2}">
      <dgm:prSet/>
      <dgm:spPr/>
      <dgm:t>
        <a:bodyPr/>
        <a:lstStyle/>
        <a:p>
          <a:endParaRPr lang="tr-TR"/>
        </a:p>
      </dgm:t>
    </dgm:pt>
    <dgm:pt modelId="{CCF68E58-4F5E-4BCE-9C2C-85D26EEA8F53}">
      <dgm:prSet custT="1"/>
      <dgm:spPr/>
      <dgm:t>
        <a:bodyPr/>
        <a:lstStyle/>
        <a:p>
          <a:pPr algn="ctr" rtl="0"/>
          <a:r>
            <a:rPr lang="tr-TR" sz="2000" b="1" dirty="0" err="1">
              <a:latin typeface="Arial" panose="020B0604020202020204" pitchFamily="34" charset="0"/>
              <a:cs typeface="Arial" panose="020B0604020202020204" pitchFamily="34" charset="0"/>
            </a:rPr>
            <a:t>Ortostatizm</a:t>
          </a:r>
          <a:endParaRPr lang="en-GB" sz="2000" b="1" dirty="0">
            <a:latin typeface="Arial" panose="020B0604020202020204" pitchFamily="34" charset="0"/>
            <a:cs typeface="Arial" panose="020B0604020202020204" pitchFamily="34" charset="0"/>
          </a:endParaRPr>
        </a:p>
      </dgm:t>
    </dgm:pt>
    <dgm:pt modelId="{969EFAFD-55BD-4E5F-B421-066CA12CF689}" type="parTrans" cxnId="{1BDD852B-4045-43DC-9EC9-A59E924F6410}">
      <dgm:prSet/>
      <dgm:spPr/>
      <dgm:t>
        <a:bodyPr/>
        <a:lstStyle/>
        <a:p>
          <a:endParaRPr lang="tr-TR"/>
        </a:p>
      </dgm:t>
    </dgm:pt>
    <dgm:pt modelId="{DB7D184F-FD55-4B6E-B4AF-D03E33C8968A}" type="sibTrans" cxnId="{1BDD852B-4045-43DC-9EC9-A59E924F6410}">
      <dgm:prSet/>
      <dgm:spPr/>
      <dgm:t>
        <a:bodyPr/>
        <a:lstStyle/>
        <a:p>
          <a:endParaRPr lang="tr-TR"/>
        </a:p>
      </dgm:t>
    </dgm:pt>
    <dgm:pt modelId="{E4B4F0A8-8078-41C8-B00B-195CD678272A}">
      <dgm:prSet custT="1"/>
      <dgm:spPr/>
      <dgm:t>
        <a:bodyPr/>
        <a:lstStyle/>
        <a:p>
          <a:pPr algn="ctr"/>
          <a:r>
            <a:rPr lang="tr-TR" sz="2000" b="1" dirty="0">
              <a:latin typeface="Arial" panose="020B0604020202020204" pitchFamily="34" charset="0"/>
              <a:cs typeface="Arial" panose="020B0604020202020204" pitchFamily="34" charset="0"/>
            </a:rPr>
            <a:t>Geriatri ve FTR poliklinik takibi (~ 3 ay sonra)</a:t>
          </a:r>
          <a:r>
            <a:rPr lang="tr-TR" sz="500" b="1" dirty="0">
              <a:latin typeface="Arial" panose="020B0604020202020204" pitchFamily="34" charset="0"/>
              <a:cs typeface="Arial" panose="020B0604020202020204" pitchFamily="34" charset="0"/>
            </a:rPr>
            <a:t>)</a:t>
          </a:r>
          <a:endParaRPr lang="tr-TR" sz="500" dirty="0"/>
        </a:p>
      </dgm:t>
    </dgm:pt>
    <dgm:pt modelId="{1ED94BD9-1E2E-411E-BE2A-8DA2FB729DDE}" type="parTrans" cxnId="{58D091BC-692A-451A-BA42-A16DFF4B47C7}">
      <dgm:prSet/>
      <dgm:spPr/>
      <dgm:t>
        <a:bodyPr/>
        <a:lstStyle/>
        <a:p>
          <a:endParaRPr lang="tr-TR"/>
        </a:p>
      </dgm:t>
    </dgm:pt>
    <dgm:pt modelId="{435B2E06-18E3-456C-B40F-FEA85DC7FBE1}" type="sibTrans" cxnId="{58D091BC-692A-451A-BA42-A16DFF4B47C7}">
      <dgm:prSet/>
      <dgm:spPr/>
      <dgm:t>
        <a:bodyPr/>
        <a:lstStyle/>
        <a:p>
          <a:endParaRPr lang="tr-TR"/>
        </a:p>
      </dgm:t>
    </dgm:pt>
    <dgm:pt modelId="{2F1106CE-E87C-4267-9E29-81B28489D4BE}" type="pres">
      <dgm:prSet presAssocID="{CECC1D91-0E1C-4BC4-A4EC-B402966F2C81}" presName="linear" presStyleCnt="0">
        <dgm:presLayoutVars>
          <dgm:animLvl val="lvl"/>
          <dgm:resizeHandles val="exact"/>
        </dgm:presLayoutVars>
      </dgm:prSet>
      <dgm:spPr/>
    </dgm:pt>
    <dgm:pt modelId="{1A462BC7-B2B5-4A0B-8E48-E56F8171F57F}" type="pres">
      <dgm:prSet presAssocID="{5AA85907-CD12-43E6-9B30-421904209C2F}" presName="parentText" presStyleLbl="node1" presStyleIdx="0" presStyleCnt="12">
        <dgm:presLayoutVars>
          <dgm:chMax val="0"/>
          <dgm:bulletEnabled val="1"/>
        </dgm:presLayoutVars>
      </dgm:prSet>
      <dgm:spPr/>
    </dgm:pt>
    <dgm:pt modelId="{41D7CA72-1706-46CA-ABA4-732BB0DD9052}" type="pres">
      <dgm:prSet presAssocID="{8630EE65-B6AB-447C-A88C-DB6A033E30A7}" presName="spacer" presStyleCnt="0"/>
      <dgm:spPr/>
    </dgm:pt>
    <dgm:pt modelId="{B3F61C92-63AD-4BD5-85B3-B07A86916736}" type="pres">
      <dgm:prSet presAssocID="{F4D40D84-E80D-4A01-926B-22E790E8C4B8}" presName="parentText" presStyleLbl="node1" presStyleIdx="1" presStyleCnt="12">
        <dgm:presLayoutVars>
          <dgm:chMax val="0"/>
          <dgm:bulletEnabled val="1"/>
        </dgm:presLayoutVars>
      </dgm:prSet>
      <dgm:spPr/>
    </dgm:pt>
    <dgm:pt modelId="{1D34982D-7DC6-4582-BD62-9A23B20F5D19}" type="pres">
      <dgm:prSet presAssocID="{F2876C22-640B-4613-A6A1-36F897619361}" presName="spacer" presStyleCnt="0"/>
      <dgm:spPr/>
    </dgm:pt>
    <dgm:pt modelId="{35B2E3F9-ACE2-4178-B089-F209431540D6}" type="pres">
      <dgm:prSet presAssocID="{7D172ABA-3FA8-4D0A-B366-6B519BD15BCF}" presName="parentText" presStyleLbl="node1" presStyleIdx="2" presStyleCnt="12">
        <dgm:presLayoutVars>
          <dgm:chMax val="0"/>
          <dgm:bulletEnabled val="1"/>
        </dgm:presLayoutVars>
      </dgm:prSet>
      <dgm:spPr/>
    </dgm:pt>
    <dgm:pt modelId="{4E20EEAC-ECCE-4A71-9680-6491CE5C5CFB}" type="pres">
      <dgm:prSet presAssocID="{08234229-D763-4ADF-A71E-635900EFED40}" presName="spacer" presStyleCnt="0"/>
      <dgm:spPr/>
    </dgm:pt>
    <dgm:pt modelId="{22AE5D4B-1C72-4481-8473-FBDB4FD9C91C}" type="pres">
      <dgm:prSet presAssocID="{61F926F2-5CD7-4AFF-821B-080EC1FFB4BE}" presName="parentText" presStyleLbl="node1" presStyleIdx="3" presStyleCnt="12">
        <dgm:presLayoutVars>
          <dgm:chMax val="0"/>
          <dgm:bulletEnabled val="1"/>
        </dgm:presLayoutVars>
      </dgm:prSet>
      <dgm:spPr/>
    </dgm:pt>
    <dgm:pt modelId="{1DE6ACE3-59DB-447C-8E8F-A4A28CB2166D}" type="pres">
      <dgm:prSet presAssocID="{308480C8-0678-4C0A-B3BA-5D048D7004D4}" presName="spacer" presStyleCnt="0"/>
      <dgm:spPr/>
    </dgm:pt>
    <dgm:pt modelId="{2A6E616C-CE82-49B2-848B-20CCFA54E2FA}" type="pres">
      <dgm:prSet presAssocID="{BDD31B16-E57E-4EE8-A95F-2738F42E1554}" presName="parentText" presStyleLbl="node1" presStyleIdx="4" presStyleCnt="12">
        <dgm:presLayoutVars>
          <dgm:chMax val="0"/>
          <dgm:bulletEnabled val="1"/>
        </dgm:presLayoutVars>
      </dgm:prSet>
      <dgm:spPr/>
    </dgm:pt>
    <dgm:pt modelId="{9D0A3409-03BB-4725-8C42-092E98CD765D}" type="pres">
      <dgm:prSet presAssocID="{EE9B5BDE-FB0A-447F-8F09-6C7A05390DE1}" presName="spacer" presStyleCnt="0"/>
      <dgm:spPr/>
    </dgm:pt>
    <dgm:pt modelId="{DF2C6070-7C35-495A-8B8E-B8A6A6378278}" type="pres">
      <dgm:prSet presAssocID="{DBE206B9-7E37-4D5A-9DAA-76FADFE5521C}" presName="parentText" presStyleLbl="node1" presStyleIdx="5" presStyleCnt="12">
        <dgm:presLayoutVars>
          <dgm:chMax val="0"/>
          <dgm:bulletEnabled val="1"/>
        </dgm:presLayoutVars>
      </dgm:prSet>
      <dgm:spPr/>
    </dgm:pt>
    <dgm:pt modelId="{5D611148-D588-4B8D-8306-6BB9ABA85874}" type="pres">
      <dgm:prSet presAssocID="{8A290511-F67C-4675-949E-2EBC986B332A}" presName="spacer" presStyleCnt="0"/>
      <dgm:spPr/>
    </dgm:pt>
    <dgm:pt modelId="{725CB61A-BF28-4B41-9E4A-98A54B902C4E}" type="pres">
      <dgm:prSet presAssocID="{E3EBDE3E-DA08-420C-9A39-55ABC00E9D27}" presName="parentText" presStyleLbl="node1" presStyleIdx="6" presStyleCnt="12">
        <dgm:presLayoutVars>
          <dgm:chMax val="0"/>
          <dgm:bulletEnabled val="1"/>
        </dgm:presLayoutVars>
      </dgm:prSet>
      <dgm:spPr/>
    </dgm:pt>
    <dgm:pt modelId="{6CC8421E-F468-4FA2-AB9C-AD5D9F339478}" type="pres">
      <dgm:prSet presAssocID="{41F0DECB-7C36-40E3-A316-89EFA83D701B}" presName="spacer" presStyleCnt="0"/>
      <dgm:spPr/>
    </dgm:pt>
    <dgm:pt modelId="{57F8F378-9458-4860-939B-BD4FD3B46CCC}" type="pres">
      <dgm:prSet presAssocID="{EA144B6E-D0D6-495E-85E0-CA553A1B8E18}" presName="parentText" presStyleLbl="node1" presStyleIdx="7" presStyleCnt="12" custLinFactNeighborY="26176">
        <dgm:presLayoutVars>
          <dgm:chMax val="0"/>
          <dgm:bulletEnabled val="1"/>
        </dgm:presLayoutVars>
      </dgm:prSet>
      <dgm:spPr/>
    </dgm:pt>
    <dgm:pt modelId="{24C33760-3189-42FA-A2E8-44F24F04CF99}" type="pres">
      <dgm:prSet presAssocID="{BA8812F5-59CD-4B38-8C59-F8CD4C7BDFAC}" presName="spacer" presStyleCnt="0"/>
      <dgm:spPr/>
    </dgm:pt>
    <dgm:pt modelId="{35421E1B-4A3E-4E34-A883-26A484F5E126}" type="pres">
      <dgm:prSet presAssocID="{58C9D531-753E-4532-AF47-589CE5560897}" presName="parentText" presStyleLbl="node1" presStyleIdx="8" presStyleCnt="12">
        <dgm:presLayoutVars>
          <dgm:chMax val="0"/>
          <dgm:bulletEnabled val="1"/>
        </dgm:presLayoutVars>
      </dgm:prSet>
      <dgm:spPr/>
    </dgm:pt>
    <dgm:pt modelId="{C8C53DE0-9735-467C-AF3C-CAF27C6C47B2}" type="pres">
      <dgm:prSet presAssocID="{2A0257C8-5DAD-4829-8F26-C4BB360C287D}" presName="spacer" presStyleCnt="0"/>
      <dgm:spPr/>
    </dgm:pt>
    <dgm:pt modelId="{9E531832-B656-4A52-8FA2-E7AFAEAC6E70}" type="pres">
      <dgm:prSet presAssocID="{BF60568E-860E-4B50-BF3D-8D963C05B22B}" presName="parentText" presStyleLbl="node1" presStyleIdx="9" presStyleCnt="12">
        <dgm:presLayoutVars>
          <dgm:chMax val="0"/>
          <dgm:bulletEnabled val="1"/>
        </dgm:presLayoutVars>
      </dgm:prSet>
      <dgm:spPr/>
    </dgm:pt>
    <dgm:pt modelId="{A136FEBD-A5E5-451F-9D14-F8FAD61FD234}" type="pres">
      <dgm:prSet presAssocID="{160961A4-5456-4729-8502-578212410972}" presName="spacer" presStyleCnt="0"/>
      <dgm:spPr/>
    </dgm:pt>
    <dgm:pt modelId="{002A5D89-2F45-44F1-9B44-5AE4EF39C1FA}" type="pres">
      <dgm:prSet presAssocID="{CCF68E58-4F5E-4BCE-9C2C-85D26EEA8F53}" presName="parentText" presStyleLbl="node1" presStyleIdx="10" presStyleCnt="12">
        <dgm:presLayoutVars>
          <dgm:chMax val="0"/>
          <dgm:bulletEnabled val="1"/>
        </dgm:presLayoutVars>
      </dgm:prSet>
      <dgm:spPr/>
    </dgm:pt>
    <dgm:pt modelId="{392F7D36-E0E5-4C69-B47F-18101C8DEFDB}" type="pres">
      <dgm:prSet presAssocID="{DB7D184F-FD55-4B6E-B4AF-D03E33C8968A}" presName="spacer" presStyleCnt="0"/>
      <dgm:spPr/>
    </dgm:pt>
    <dgm:pt modelId="{07278196-0873-432C-AFBF-439C691B64F6}" type="pres">
      <dgm:prSet presAssocID="{E4B4F0A8-8078-41C8-B00B-195CD678272A}" presName="parentText" presStyleLbl="node1" presStyleIdx="11" presStyleCnt="12">
        <dgm:presLayoutVars>
          <dgm:chMax val="0"/>
          <dgm:bulletEnabled val="1"/>
        </dgm:presLayoutVars>
      </dgm:prSet>
      <dgm:spPr/>
    </dgm:pt>
  </dgm:ptLst>
  <dgm:cxnLst>
    <dgm:cxn modelId="{A8A7A604-1BF8-4B45-A0C0-367E0EB8E8F0}" type="presOf" srcId="{DBE206B9-7E37-4D5A-9DAA-76FADFE5521C}" destId="{DF2C6070-7C35-495A-8B8E-B8A6A6378278}" srcOrd="0" destOrd="0" presId="urn:microsoft.com/office/officeart/2005/8/layout/vList2"/>
    <dgm:cxn modelId="{6619FF05-141A-48FD-ADBC-29E220F11771}" srcId="{CECC1D91-0E1C-4BC4-A4EC-B402966F2C81}" destId="{61F926F2-5CD7-4AFF-821B-080EC1FFB4BE}" srcOrd="3" destOrd="0" parTransId="{2B75BA2A-4B17-40C4-925A-1278B6D09760}" sibTransId="{308480C8-0678-4C0A-B3BA-5D048D7004D4}"/>
    <dgm:cxn modelId="{4664951A-67B4-4A46-906C-1A2ACC1EB841}" type="presOf" srcId="{EA144B6E-D0D6-495E-85E0-CA553A1B8E18}" destId="{57F8F378-9458-4860-939B-BD4FD3B46CCC}" srcOrd="0" destOrd="0" presId="urn:microsoft.com/office/officeart/2005/8/layout/vList2"/>
    <dgm:cxn modelId="{2509841E-7110-4A81-AF13-081D18254BB1}" type="presOf" srcId="{5AA85907-CD12-43E6-9B30-421904209C2F}" destId="{1A462BC7-B2B5-4A0B-8E48-E56F8171F57F}" srcOrd="0" destOrd="0" presId="urn:microsoft.com/office/officeart/2005/8/layout/vList2"/>
    <dgm:cxn modelId="{3BC5FA24-21F0-4B84-8A10-4B7E2E765DFF}" srcId="{CECC1D91-0E1C-4BC4-A4EC-B402966F2C81}" destId="{5AA85907-CD12-43E6-9B30-421904209C2F}" srcOrd="0" destOrd="0" parTransId="{D0EC6348-D2C4-4CC7-B651-2413593E3589}" sibTransId="{8630EE65-B6AB-447C-A88C-DB6A033E30A7}"/>
    <dgm:cxn modelId="{0ACE4228-7CB0-43D3-B38A-8BDFF58806A6}" srcId="{CECC1D91-0E1C-4BC4-A4EC-B402966F2C81}" destId="{EA144B6E-D0D6-495E-85E0-CA553A1B8E18}" srcOrd="7" destOrd="0" parTransId="{F9478BB1-53DF-435A-8F9F-88AFCF4A2B54}" sibTransId="{BA8812F5-59CD-4B38-8C59-F8CD4C7BDFAC}"/>
    <dgm:cxn modelId="{1BDD852B-4045-43DC-9EC9-A59E924F6410}" srcId="{CECC1D91-0E1C-4BC4-A4EC-B402966F2C81}" destId="{CCF68E58-4F5E-4BCE-9C2C-85D26EEA8F53}" srcOrd="10" destOrd="0" parTransId="{969EFAFD-55BD-4E5F-B421-066CA12CF689}" sibTransId="{DB7D184F-FD55-4B6E-B4AF-D03E33C8968A}"/>
    <dgm:cxn modelId="{6335D73F-7B97-4EDA-B544-701F2F0488D0}" srcId="{CECC1D91-0E1C-4BC4-A4EC-B402966F2C81}" destId="{BF60568E-860E-4B50-BF3D-8D963C05B22B}" srcOrd="9" destOrd="0" parTransId="{23C9250B-ACE5-4B74-BBDD-495CE292B015}" sibTransId="{160961A4-5456-4729-8502-578212410972}"/>
    <dgm:cxn modelId="{0C967A43-D94E-453E-9923-05981B0314D9}" type="presOf" srcId="{BF60568E-860E-4B50-BF3D-8D963C05B22B}" destId="{9E531832-B656-4A52-8FA2-E7AFAEAC6E70}" srcOrd="0" destOrd="0" presId="urn:microsoft.com/office/officeart/2005/8/layout/vList2"/>
    <dgm:cxn modelId="{61D8DF46-D993-4931-8DB8-3E03D4A594EA}" type="presOf" srcId="{7D172ABA-3FA8-4D0A-B366-6B519BD15BCF}" destId="{35B2E3F9-ACE2-4178-B089-F209431540D6}" srcOrd="0" destOrd="0" presId="urn:microsoft.com/office/officeart/2005/8/layout/vList2"/>
    <dgm:cxn modelId="{8D10D648-799D-43C6-A5E1-79DACAD2EE71}" type="presOf" srcId="{CCF68E58-4F5E-4BCE-9C2C-85D26EEA8F53}" destId="{002A5D89-2F45-44F1-9B44-5AE4EF39C1FA}" srcOrd="0" destOrd="0" presId="urn:microsoft.com/office/officeart/2005/8/layout/vList2"/>
    <dgm:cxn modelId="{1CFE2D51-221B-4A16-B918-9D65162A6A78}" srcId="{CECC1D91-0E1C-4BC4-A4EC-B402966F2C81}" destId="{BDD31B16-E57E-4EE8-A95F-2738F42E1554}" srcOrd="4" destOrd="0" parTransId="{19487B83-0D09-4337-8936-34E2E55C45B0}" sibTransId="{EE9B5BDE-FB0A-447F-8F09-6C7A05390DE1}"/>
    <dgm:cxn modelId="{A3DC2B7A-9CDA-4C91-A75E-AD574C35216B}" type="presOf" srcId="{E4B4F0A8-8078-41C8-B00B-195CD678272A}" destId="{07278196-0873-432C-AFBF-439C691B64F6}" srcOrd="0" destOrd="0" presId="urn:microsoft.com/office/officeart/2005/8/layout/vList2"/>
    <dgm:cxn modelId="{BFF6AC8E-CB20-45F9-AAA1-328AE45299A4}" type="presOf" srcId="{BDD31B16-E57E-4EE8-A95F-2738F42E1554}" destId="{2A6E616C-CE82-49B2-848B-20CCFA54E2FA}" srcOrd="0" destOrd="0" presId="urn:microsoft.com/office/officeart/2005/8/layout/vList2"/>
    <dgm:cxn modelId="{68ED759F-B7C3-4766-AB55-2F28AE13C71B}" srcId="{CECC1D91-0E1C-4BC4-A4EC-B402966F2C81}" destId="{E3EBDE3E-DA08-420C-9A39-55ABC00E9D27}" srcOrd="6" destOrd="0" parTransId="{9988C763-C7CB-43BA-ACB3-B5454542E7CD}" sibTransId="{41F0DECB-7C36-40E3-A316-89EFA83D701B}"/>
    <dgm:cxn modelId="{F8CCFDA5-10B8-47C7-9784-CCDB3201E6D6}" type="presOf" srcId="{CECC1D91-0E1C-4BC4-A4EC-B402966F2C81}" destId="{2F1106CE-E87C-4267-9E29-81B28489D4BE}" srcOrd="0" destOrd="0" presId="urn:microsoft.com/office/officeart/2005/8/layout/vList2"/>
    <dgm:cxn modelId="{0BF723A6-74D2-41F6-8796-EA043E48FD45}" srcId="{CECC1D91-0E1C-4BC4-A4EC-B402966F2C81}" destId="{F4D40D84-E80D-4A01-926B-22E790E8C4B8}" srcOrd="1" destOrd="0" parTransId="{06A84917-70C6-4993-9B93-5B205AD945CE}" sibTransId="{F2876C22-640B-4613-A6A1-36F897619361}"/>
    <dgm:cxn modelId="{70D72BAE-77EB-4F4F-B564-593AEAEAC99B}" type="presOf" srcId="{61F926F2-5CD7-4AFF-821B-080EC1FFB4BE}" destId="{22AE5D4B-1C72-4481-8473-FBDB4FD9C91C}" srcOrd="0" destOrd="0" presId="urn:microsoft.com/office/officeart/2005/8/layout/vList2"/>
    <dgm:cxn modelId="{AFBAC8B1-1EC8-4802-9AB1-A50C0766FE40}" type="presOf" srcId="{F4D40D84-E80D-4A01-926B-22E790E8C4B8}" destId="{B3F61C92-63AD-4BD5-85B3-B07A86916736}" srcOrd="0" destOrd="0" presId="urn:microsoft.com/office/officeart/2005/8/layout/vList2"/>
    <dgm:cxn modelId="{1997F4B9-38B6-427E-A523-BEC3F2D2DF99}" type="presOf" srcId="{58C9D531-753E-4532-AF47-589CE5560897}" destId="{35421E1B-4A3E-4E34-A883-26A484F5E126}" srcOrd="0" destOrd="0" presId="urn:microsoft.com/office/officeart/2005/8/layout/vList2"/>
    <dgm:cxn modelId="{E146F5B9-1560-40BB-9DA0-140D76B85410}" srcId="{CECC1D91-0E1C-4BC4-A4EC-B402966F2C81}" destId="{7D172ABA-3FA8-4D0A-B366-6B519BD15BCF}" srcOrd="2" destOrd="0" parTransId="{C8199DB0-DFF9-4D63-9D0B-AFA0536238B3}" sibTransId="{08234229-D763-4ADF-A71E-635900EFED40}"/>
    <dgm:cxn modelId="{58D091BC-692A-451A-BA42-A16DFF4B47C7}" srcId="{CECC1D91-0E1C-4BC4-A4EC-B402966F2C81}" destId="{E4B4F0A8-8078-41C8-B00B-195CD678272A}" srcOrd="11" destOrd="0" parTransId="{1ED94BD9-1E2E-411E-BE2A-8DA2FB729DDE}" sibTransId="{435B2E06-18E3-456C-B40F-FEA85DC7FBE1}"/>
    <dgm:cxn modelId="{968BCDC2-0535-42BB-BC61-935788F635A1}" type="presOf" srcId="{E3EBDE3E-DA08-420C-9A39-55ABC00E9D27}" destId="{725CB61A-BF28-4B41-9E4A-98A54B902C4E}" srcOrd="0" destOrd="0" presId="urn:microsoft.com/office/officeart/2005/8/layout/vList2"/>
    <dgm:cxn modelId="{563E32C4-F62A-4AEC-9C84-B37E9A62D3BC}" srcId="{CECC1D91-0E1C-4BC4-A4EC-B402966F2C81}" destId="{DBE206B9-7E37-4D5A-9DAA-76FADFE5521C}" srcOrd="5" destOrd="0" parTransId="{F9DE235D-8313-466B-A84B-8D88DD5DE55C}" sibTransId="{8A290511-F67C-4675-949E-2EBC986B332A}"/>
    <dgm:cxn modelId="{455167E9-85EB-4285-A210-D2A023F81AE2}" srcId="{CECC1D91-0E1C-4BC4-A4EC-B402966F2C81}" destId="{58C9D531-753E-4532-AF47-589CE5560897}" srcOrd="8" destOrd="0" parTransId="{CC25ADF9-2A98-4247-BDA6-63FE8C2FC59A}" sibTransId="{2A0257C8-5DAD-4829-8F26-C4BB360C287D}"/>
    <dgm:cxn modelId="{19829E82-F3A1-42BF-B988-851C24D8D23B}" type="presParOf" srcId="{2F1106CE-E87C-4267-9E29-81B28489D4BE}" destId="{1A462BC7-B2B5-4A0B-8E48-E56F8171F57F}" srcOrd="0" destOrd="0" presId="urn:microsoft.com/office/officeart/2005/8/layout/vList2"/>
    <dgm:cxn modelId="{FF45B75C-2D9E-4A2F-9B3E-5E86A327D9C0}" type="presParOf" srcId="{2F1106CE-E87C-4267-9E29-81B28489D4BE}" destId="{41D7CA72-1706-46CA-ABA4-732BB0DD9052}" srcOrd="1" destOrd="0" presId="urn:microsoft.com/office/officeart/2005/8/layout/vList2"/>
    <dgm:cxn modelId="{8791C14F-F78F-4728-B8CB-37D45FB6C428}" type="presParOf" srcId="{2F1106CE-E87C-4267-9E29-81B28489D4BE}" destId="{B3F61C92-63AD-4BD5-85B3-B07A86916736}" srcOrd="2" destOrd="0" presId="urn:microsoft.com/office/officeart/2005/8/layout/vList2"/>
    <dgm:cxn modelId="{AFE405D7-7F3D-4936-ABE7-3D3151688C18}" type="presParOf" srcId="{2F1106CE-E87C-4267-9E29-81B28489D4BE}" destId="{1D34982D-7DC6-4582-BD62-9A23B20F5D19}" srcOrd="3" destOrd="0" presId="urn:microsoft.com/office/officeart/2005/8/layout/vList2"/>
    <dgm:cxn modelId="{FB753214-51D5-4449-8FAA-E4847DD8BF39}" type="presParOf" srcId="{2F1106CE-E87C-4267-9E29-81B28489D4BE}" destId="{35B2E3F9-ACE2-4178-B089-F209431540D6}" srcOrd="4" destOrd="0" presId="urn:microsoft.com/office/officeart/2005/8/layout/vList2"/>
    <dgm:cxn modelId="{99727533-291E-428B-84CE-AAE5E806B639}" type="presParOf" srcId="{2F1106CE-E87C-4267-9E29-81B28489D4BE}" destId="{4E20EEAC-ECCE-4A71-9680-6491CE5C5CFB}" srcOrd="5" destOrd="0" presId="urn:microsoft.com/office/officeart/2005/8/layout/vList2"/>
    <dgm:cxn modelId="{17597B79-AD0D-4648-AAEA-B599D3C6BBE1}" type="presParOf" srcId="{2F1106CE-E87C-4267-9E29-81B28489D4BE}" destId="{22AE5D4B-1C72-4481-8473-FBDB4FD9C91C}" srcOrd="6" destOrd="0" presId="urn:microsoft.com/office/officeart/2005/8/layout/vList2"/>
    <dgm:cxn modelId="{C9CC0786-8D45-4624-A358-9E3ECE4E4A45}" type="presParOf" srcId="{2F1106CE-E87C-4267-9E29-81B28489D4BE}" destId="{1DE6ACE3-59DB-447C-8E8F-A4A28CB2166D}" srcOrd="7" destOrd="0" presId="urn:microsoft.com/office/officeart/2005/8/layout/vList2"/>
    <dgm:cxn modelId="{28D74195-AA41-44F6-A11A-BA177A7D0FD4}" type="presParOf" srcId="{2F1106CE-E87C-4267-9E29-81B28489D4BE}" destId="{2A6E616C-CE82-49B2-848B-20CCFA54E2FA}" srcOrd="8" destOrd="0" presId="urn:microsoft.com/office/officeart/2005/8/layout/vList2"/>
    <dgm:cxn modelId="{6FEF1D06-249F-479A-B5F6-3C3032ED9A36}" type="presParOf" srcId="{2F1106CE-E87C-4267-9E29-81B28489D4BE}" destId="{9D0A3409-03BB-4725-8C42-092E98CD765D}" srcOrd="9" destOrd="0" presId="urn:microsoft.com/office/officeart/2005/8/layout/vList2"/>
    <dgm:cxn modelId="{ABFF7FE8-D12E-41AF-9649-042834FD062F}" type="presParOf" srcId="{2F1106CE-E87C-4267-9E29-81B28489D4BE}" destId="{DF2C6070-7C35-495A-8B8E-B8A6A6378278}" srcOrd="10" destOrd="0" presId="urn:microsoft.com/office/officeart/2005/8/layout/vList2"/>
    <dgm:cxn modelId="{EBC210AE-F7F8-4AF5-989E-8D4A667FEC44}" type="presParOf" srcId="{2F1106CE-E87C-4267-9E29-81B28489D4BE}" destId="{5D611148-D588-4B8D-8306-6BB9ABA85874}" srcOrd="11" destOrd="0" presId="urn:microsoft.com/office/officeart/2005/8/layout/vList2"/>
    <dgm:cxn modelId="{77DAF311-1B24-4C81-9788-F6403E71CBA1}" type="presParOf" srcId="{2F1106CE-E87C-4267-9E29-81B28489D4BE}" destId="{725CB61A-BF28-4B41-9E4A-98A54B902C4E}" srcOrd="12" destOrd="0" presId="urn:microsoft.com/office/officeart/2005/8/layout/vList2"/>
    <dgm:cxn modelId="{2AE39AF4-381B-49C9-98A9-1CBCAEDC7D0E}" type="presParOf" srcId="{2F1106CE-E87C-4267-9E29-81B28489D4BE}" destId="{6CC8421E-F468-4FA2-AB9C-AD5D9F339478}" srcOrd="13" destOrd="0" presId="urn:microsoft.com/office/officeart/2005/8/layout/vList2"/>
    <dgm:cxn modelId="{75A6FA09-C41F-4A0C-AF75-2539A2A14C00}" type="presParOf" srcId="{2F1106CE-E87C-4267-9E29-81B28489D4BE}" destId="{57F8F378-9458-4860-939B-BD4FD3B46CCC}" srcOrd="14" destOrd="0" presId="urn:microsoft.com/office/officeart/2005/8/layout/vList2"/>
    <dgm:cxn modelId="{799F383F-C22C-4246-BC7C-0A852B0C6464}" type="presParOf" srcId="{2F1106CE-E87C-4267-9E29-81B28489D4BE}" destId="{24C33760-3189-42FA-A2E8-44F24F04CF99}" srcOrd="15" destOrd="0" presId="urn:microsoft.com/office/officeart/2005/8/layout/vList2"/>
    <dgm:cxn modelId="{067FE330-75B8-4BAB-8509-50BCDA5E4877}" type="presParOf" srcId="{2F1106CE-E87C-4267-9E29-81B28489D4BE}" destId="{35421E1B-4A3E-4E34-A883-26A484F5E126}" srcOrd="16" destOrd="0" presId="urn:microsoft.com/office/officeart/2005/8/layout/vList2"/>
    <dgm:cxn modelId="{CCE21CA6-D3A2-4263-BDBA-D7DA83B6CD14}" type="presParOf" srcId="{2F1106CE-E87C-4267-9E29-81B28489D4BE}" destId="{C8C53DE0-9735-467C-AF3C-CAF27C6C47B2}" srcOrd="17" destOrd="0" presId="urn:microsoft.com/office/officeart/2005/8/layout/vList2"/>
    <dgm:cxn modelId="{34BD1D87-60FD-4718-BCF6-C66DA8E0C8CA}" type="presParOf" srcId="{2F1106CE-E87C-4267-9E29-81B28489D4BE}" destId="{9E531832-B656-4A52-8FA2-E7AFAEAC6E70}" srcOrd="18" destOrd="0" presId="urn:microsoft.com/office/officeart/2005/8/layout/vList2"/>
    <dgm:cxn modelId="{1A8B524C-EBB2-448C-82D0-AAFBBFE15609}" type="presParOf" srcId="{2F1106CE-E87C-4267-9E29-81B28489D4BE}" destId="{A136FEBD-A5E5-451F-9D14-F8FAD61FD234}" srcOrd="19" destOrd="0" presId="urn:microsoft.com/office/officeart/2005/8/layout/vList2"/>
    <dgm:cxn modelId="{44A42E4E-A2BA-48AE-990E-48A84C711411}" type="presParOf" srcId="{2F1106CE-E87C-4267-9E29-81B28489D4BE}" destId="{002A5D89-2F45-44F1-9B44-5AE4EF39C1FA}" srcOrd="20" destOrd="0" presId="urn:microsoft.com/office/officeart/2005/8/layout/vList2"/>
    <dgm:cxn modelId="{7881AEE6-4A46-4079-AB7E-D157E654D510}" type="presParOf" srcId="{2F1106CE-E87C-4267-9E29-81B28489D4BE}" destId="{392F7D36-E0E5-4C69-B47F-18101C8DEFDB}" srcOrd="21" destOrd="0" presId="urn:microsoft.com/office/officeart/2005/8/layout/vList2"/>
    <dgm:cxn modelId="{2A69B5AC-7712-49D2-9EAB-7BECBC883A69}" type="presParOf" srcId="{2F1106CE-E87C-4267-9E29-81B28489D4BE}" destId="{07278196-0873-432C-AFBF-439C691B64F6}"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922B19-2DBE-4973-AF14-03A6F93F6C3D}" type="doc">
      <dgm:prSet loTypeId="urn:microsoft.com/office/officeart/2005/8/layout/process4" loCatId="list" qsTypeId="urn:microsoft.com/office/officeart/2005/8/quickstyle/simple3" qsCatId="simple" csTypeId="urn:microsoft.com/office/officeart/2005/8/colors/colorful1" csCatId="colorful" phldr="1"/>
      <dgm:spPr/>
      <dgm:t>
        <a:bodyPr/>
        <a:lstStyle/>
        <a:p>
          <a:endParaRPr lang="tr-TR"/>
        </a:p>
      </dgm:t>
    </dgm:pt>
    <dgm:pt modelId="{DA02A267-795E-4107-98B3-1A6B0073C446}">
      <dgm:prSet phldrT="[Metin]" custT="1"/>
      <dgm:spPr/>
      <dgm:t>
        <a:bodyPr/>
        <a:lstStyle/>
        <a:p>
          <a:r>
            <a:rPr lang="tr-TR" sz="1800" b="1" dirty="0">
              <a:latin typeface="Arial" panose="020B0604020202020204" pitchFamily="34" charset="0"/>
              <a:cs typeface="Arial" panose="020B0604020202020204" pitchFamily="34" charset="0"/>
            </a:rPr>
            <a:t>Kurumsal direnç ve farkındalık eksikliği</a:t>
          </a:r>
          <a:endParaRPr lang="tr-TR" sz="1800" dirty="0"/>
        </a:p>
      </dgm:t>
    </dgm:pt>
    <dgm:pt modelId="{BA1298E8-BA12-4C2A-BB7E-F1503A2D1308}" type="parTrans" cxnId="{0C0D566E-1814-48F4-AF03-1E3E04B479F0}">
      <dgm:prSet/>
      <dgm:spPr/>
      <dgm:t>
        <a:bodyPr/>
        <a:lstStyle/>
        <a:p>
          <a:endParaRPr lang="tr-TR"/>
        </a:p>
      </dgm:t>
    </dgm:pt>
    <dgm:pt modelId="{9860ABDE-9F49-41E5-9CEA-4C4A444FF1AF}" type="sibTrans" cxnId="{0C0D566E-1814-48F4-AF03-1E3E04B479F0}">
      <dgm:prSet/>
      <dgm:spPr/>
      <dgm:t>
        <a:bodyPr/>
        <a:lstStyle/>
        <a:p>
          <a:endParaRPr lang="tr-TR"/>
        </a:p>
      </dgm:t>
    </dgm:pt>
    <dgm:pt modelId="{8BC8BD99-EDAE-4C86-A802-72245F53C41B}">
      <dgm:prSet custT="1"/>
      <dgm:spPr/>
      <dgm:t>
        <a:bodyPr/>
        <a:lstStyle/>
        <a:p>
          <a:r>
            <a:rPr lang="tr-TR" sz="1800" b="1" dirty="0">
              <a:latin typeface="Arial" panose="020B0604020202020204" pitchFamily="34" charset="0"/>
              <a:cs typeface="Arial" panose="020B0604020202020204" pitchFamily="34" charset="0"/>
            </a:rPr>
            <a:t>Geriatri uzman eksikliği</a:t>
          </a:r>
          <a:endParaRPr lang="tr-TR" sz="1800" dirty="0"/>
        </a:p>
      </dgm:t>
    </dgm:pt>
    <dgm:pt modelId="{38234497-4B8C-46CA-BD83-410278DD7E13}" type="parTrans" cxnId="{6FA10991-BDA9-431A-97F4-97AB51225A13}">
      <dgm:prSet/>
      <dgm:spPr/>
      <dgm:t>
        <a:bodyPr/>
        <a:lstStyle/>
        <a:p>
          <a:endParaRPr lang="tr-TR"/>
        </a:p>
      </dgm:t>
    </dgm:pt>
    <dgm:pt modelId="{26F5E5B3-14A2-4983-96E9-AB636423B572}" type="sibTrans" cxnId="{6FA10991-BDA9-431A-97F4-97AB51225A13}">
      <dgm:prSet/>
      <dgm:spPr/>
      <dgm:t>
        <a:bodyPr/>
        <a:lstStyle/>
        <a:p>
          <a:endParaRPr lang="tr-TR"/>
        </a:p>
      </dgm:t>
    </dgm:pt>
    <dgm:pt modelId="{8591E189-EE0C-4444-9BBF-510A718AD139}">
      <dgm:prSet custT="1"/>
      <dgm:spPr/>
      <dgm:t>
        <a:bodyPr/>
        <a:lstStyle/>
        <a:p>
          <a:r>
            <a:rPr lang="tr-TR" sz="1800" b="1" dirty="0">
              <a:latin typeface="Arial" panose="020B0604020202020204" pitchFamily="34" charset="0"/>
              <a:cs typeface="Arial" panose="020B0604020202020204" pitchFamily="34" charset="0"/>
            </a:rPr>
            <a:t>Ulusal kılavuz eksikliği</a:t>
          </a:r>
          <a:endParaRPr lang="tr-TR" sz="1800" dirty="0"/>
        </a:p>
      </dgm:t>
    </dgm:pt>
    <dgm:pt modelId="{E970F65B-ECD2-4844-8BEF-EA4BD148C0B5}" type="parTrans" cxnId="{ECC0EDF7-71BE-4C09-B35F-F5D801D8C583}">
      <dgm:prSet/>
      <dgm:spPr/>
      <dgm:t>
        <a:bodyPr/>
        <a:lstStyle/>
        <a:p>
          <a:endParaRPr lang="tr-TR"/>
        </a:p>
      </dgm:t>
    </dgm:pt>
    <dgm:pt modelId="{71B7C7DA-8E0C-49BC-9225-BCCD27C7E97A}" type="sibTrans" cxnId="{ECC0EDF7-71BE-4C09-B35F-F5D801D8C583}">
      <dgm:prSet/>
      <dgm:spPr/>
      <dgm:t>
        <a:bodyPr/>
        <a:lstStyle/>
        <a:p>
          <a:endParaRPr lang="tr-TR"/>
        </a:p>
      </dgm:t>
    </dgm:pt>
    <dgm:pt modelId="{7CFCF83B-F837-4C99-8889-35E18A607285}">
      <dgm:prSet custT="1"/>
      <dgm:spPr/>
      <dgm:t>
        <a:bodyPr/>
        <a:lstStyle/>
        <a:p>
          <a:endParaRPr lang="tr-TR" sz="1200" b="1" dirty="0">
            <a:latin typeface="Arial" panose="020B0604020202020204" pitchFamily="34" charset="0"/>
            <a:cs typeface="Arial" panose="020B0604020202020204" pitchFamily="34" charset="0"/>
          </a:endParaRPr>
        </a:p>
        <a:p>
          <a:r>
            <a:rPr lang="tr-TR" sz="1800" b="1" dirty="0">
              <a:latin typeface="Arial" panose="020B0604020202020204" pitchFamily="34" charset="0"/>
              <a:cs typeface="Arial" panose="020B0604020202020204" pitchFamily="34" charset="0"/>
            </a:rPr>
            <a:t>Dijital entegrasyon eksikliği</a:t>
          </a:r>
        </a:p>
        <a:p>
          <a:endParaRPr lang="tr-TR" sz="700" dirty="0"/>
        </a:p>
      </dgm:t>
    </dgm:pt>
    <dgm:pt modelId="{0FA21CBF-C13C-4A5D-8DFA-F2BE111F3D21}" type="parTrans" cxnId="{D75A4F0F-00EE-40A7-891B-A0760BC87F2E}">
      <dgm:prSet/>
      <dgm:spPr/>
      <dgm:t>
        <a:bodyPr/>
        <a:lstStyle/>
        <a:p>
          <a:endParaRPr lang="tr-TR"/>
        </a:p>
      </dgm:t>
    </dgm:pt>
    <dgm:pt modelId="{AF4101D8-337D-4754-A01B-791A1BAA57DD}" type="sibTrans" cxnId="{D75A4F0F-00EE-40A7-891B-A0760BC87F2E}">
      <dgm:prSet/>
      <dgm:spPr/>
      <dgm:t>
        <a:bodyPr/>
        <a:lstStyle/>
        <a:p>
          <a:endParaRPr lang="tr-TR"/>
        </a:p>
      </dgm:t>
    </dgm:pt>
    <dgm:pt modelId="{7B2A0E1B-509E-4BCF-965F-5B0A84AB93C0}">
      <dgm:prSet custT="1"/>
      <dgm:spPr/>
      <dgm:t>
        <a:bodyPr/>
        <a:lstStyle/>
        <a:p>
          <a:r>
            <a:rPr lang="tr-TR" sz="1800" b="1" dirty="0">
              <a:latin typeface="Arial" panose="020B0604020202020204" pitchFamily="34" charset="0"/>
              <a:cs typeface="Arial" panose="020B0604020202020204" pitchFamily="34" charset="0"/>
            </a:rPr>
            <a:t>Sürdürülebilir f</a:t>
          </a:r>
          <a:r>
            <a:rPr lang="sv-SE" sz="1800" b="1" dirty="0">
              <a:latin typeface="Arial" panose="020B0604020202020204" pitchFamily="34" charset="0"/>
              <a:cs typeface="Arial" panose="020B0604020202020204" pitchFamily="34" charset="0"/>
            </a:rPr>
            <a:t>inansman ve geri ödeme sorunlar</a:t>
          </a:r>
          <a:r>
            <a:rPr lang="tr-TR" sz="1800" b="1" dirty="0">
              <a:latin typeface="Arial" panose="020B0604020202020204" pitchFamily="34" charset="0"/>
              <a:cs typeface="Arial" panose="020B0604020202020204" pitchFamily="34" charset="0"/>
            </a:rPr>
            <a:t>ı</a:t>
          </a:r>
          <a:endParaRPr lang="tr-TR" sz="800" dirty="0"/>
        </a:p>
      </dgm:t>
    </dgm:pt>
    <dgm:pt modelId="{77882C62-15A0-4AAC-95F7-1FA8EB3FF837}" type="sibTrans" cxnId="{5A44545C-F399-45B3-B5B1-AAEFA69C09CB}">
      <dgm:prSet/>
      <dgm:spPr/>
      <dgm:t>
        <a:bodyPr/>
        <a:lstStyle/>
        <a:p>
          <a:endParaRPr lang="tr-TR"/>
        </a:p>
      </dgm:t>
    </dgm:pt>
    <dgm:pt modelId="{D8087E31-256A-495C-93EA-949779039898}" type="parTrans" cxnId="{5A44545C-F399-45B3-B5B1-AAEFA69C09CB}">
      <dgm:prSet/>
      <dgm:spPr/>
      <dgm:t>
        <a:bodyPr/>
        <a:lstStyle/>
        <a:p>
          <a:endParaRPr lang="tr-TR"/>
        </a:p>
      </dgm:t>
    </dgm:pt>
    <dgm:pt modelId="{FAC30F8F-253B-4484-805F-6B191B245036}">
      <dgm:prSet custT="1"/>
      <dgm:spPr/>
      <dgm:t>
        <a:bodyPr/>
        <a:lstStyle/>
        <a:p>
          <a:r>
            <a:rPr lang="tr-TR" sz="1800" b="1" dirty="0">
              <a:latin typeface="Arial" panose="020B0604020202020204" pitchFamily="34" charset="0"/>
              <a:cs typeface="Arial" panose="020B0604020202020204" pitchFamily="34" charset="0"/>
            </a:rPr>
            <a:t>Yatak yetersizliği</a:t>
          </a:r>
          <a:endParaRPr lang="tr-TR" sz="1800" dirty="0"/>
        </a:p>
      </dgm:t>
    </dgm:pt>
    <dgm:pt modelId="{6F3DB1E7-7D3D-4DA0-9CEC-000A288E1688}" type="sibTrans" cxnId="{5867757F-A316-4E8E-A063-C2F9A7C92628}">
      <dgm:prSet/>
      <dgm:spPr/>
      <dgm:t>
        <a:bodyPr/>
        <a:lstStyle/>
        <a:p>
          <a:endParaRPr lang="tr-TR"/>
        </a:p>
      </dgm:t>
    </dgm:pt>
    <dgm:pt modelId="{E8380AEE-1A58-4077-9B83-FED2171969F5}" type="parTrans" cxnId="{5867757F-A316-4E8E-A063-C2F9A7C92628}">
      <dgm:prSet/>
      <dgm:spPr/>
      <dgm:t>
        <a:bodyPr/>
        <a:lstStyle/>
        <a:p>
          <a:endParaRPr lang="tr-TR"/>
        </a:p>
      </dgm:t>
    </dgm:pt>
    <dgm:pt modelId="{8773EDE1-0DB9-42E2-BA16-668F21B09557}">
      <dgm:prSet phldrT="[Metin]" custT="1"/>
      <dgm:spPr/>
      <dgm:t>
        <a:bodyPr/>
        <a:lstStyle/>
        <a:p>
          <a:r>
            <a:rPr lang="tr-TR" sz="1800" b="1" dirty="0" err="1">
              <a:latin typeface="Arial" panose="020B0604020202020204" pitchFamily="34" charset="0"/>
              <a:cs typeface="Arial" panose="020B0604020202020204" pitchFamily="34" charset="0"/>
            </a:rPr>
            <a:t>Ortogeriatrik</a:t>
          </a:r>
          <a:r>
            <a:rPr lang="tr-TR" sz="1800" b="1" dirty="0">
              <a:latin typeface="Arial" panose="020B0604020202020204" pitchFamily="34" charset="0"/>
              <a:cs typeface="Arial" panose="020B0604020202020204" pitchFamily="34" charset="0"/>
            </a:rPr>
            <a:t> bakım </a:t>
          </a:r>
          <a:r>
            <a:rPr lang="tr-TR" sz="1800" b="1">
              <a:latin typeface="Arial" panose="020B0604020202020204" pitchFamily="34" charset="0"/>
              <a:cs typeface="Arial" panose="020B0604020202020204" pitchFamily="34" charset="0"/>
            </a:rPr>
            <a:t>ve optimal </a:t>
          </a:r>
          <a:r>
            <a:rPr lang="tr-TR" sz="1800" b="1" dirty="0">
              <a:latin typeface="Arial" panose="020B0604020202020204" pitchFamily="34" charset="0"/>
              <a:cs typeface="Arial" panose="020B0604020202020204" pitchFamily="34" charset="0"/>
            </a:rPr>
            <a:t>model hakkında bilgi eksikliği</a:t>
          </a:r>
          <a:endParaRPr lang="tr-TR" sz="1800" dirty="0"/>
        </a:p>
      </dgm:t>
    </dgm:pt>
    <dgm:pt modelId="{3A143909-9F4D-462B-A604-1E187DAA0BD9}" type="sibTrans" cxnId="{C3755091-1CF2-4C90-82A5-ED6441D1319F}">
      <dgm:prSet/>
      <dgm:spPr/>
      <dgm:t>
        <a:bodyPr/>
        <a:lstStyle/>
        <a:p>
          <a:endParaRPr lang="tr-TR"/>
        </a:p>
      </dgm:t>
    </dgm:pt>
    <dgm:pt modelId="{806F8C8D-665C-4647-9F23-DC0F2851E373}" type="parTrans" cxnId="{C3755091-1CF2-4C90-82A5-ED6441D1319F}">
      <dgm:prSet/>
      <dgm:spPr/>
      <dgm:t>
        <a:bodyPr/>
        <a:lstStyle/>
        <a:p>
          <a:endParaRPr lang="tr-TR"/>
        </a:p>
      </dgm:t>
    </dgm:pt>
    <dgm:pt modelId="{DE0A635F-DA25-479C-85AD-9DAA90882BB3}" type="pres">
      <dgm:prSet presAssocID="{DF922B19-2DBE-4973-AF14-03A6F93F6C3D}" presName="Name0" presStyleCnt="0">
        <dgm:presLayoutVars>
          <dgm:dir/>
          <dgm:animLvl val="lvl"/>
          <dgm:resizeHandles val="exact"/>
        </dgm:presLayoutVars>
      </dgm:prSet>
      <dgm:spPr/>
    </dgm:pt>
    <dgm:pt modelId="{84DBE5BE-E6F2-4AE0-A005-ECAFD3CA31B1}" type="pres">
      <dgm:prSet presAssocID="{7CFCF83B-F837-4C99-8889-35E18A607285}" presName="boxAndChildren" presStyleCnt="0"/>
      <dgm:spPr/>
    </dgm:pt>
    <dgm:pt modelId="{1A3F4143-2382-4462-8798-32A4474A8FC1}" type="pres">
      <dgm:prSet presAssocID="{7CFCF83B-F837-4C99-8889-35E18A607285}" presName="parentTextBox" presStyleLbl="node1" presStyleIdx="0" presStyleCnt="7"/>
      <dgm:spPr/>
    </dgm:pt>
    <dgm:pt modelId="{920345F2-ED13-4B79-A633-57C6A21C0DBE}" type="pres">
      <dgm:prSet presAssocID="{71B7C7DA-8E0C-49BC-9225-BCCD27C7E97A}" presName="sp" presStyleCnt="0"/>
      <dgm:spPr/>
    </dgm:pt>
    <dgm:pt modelId="{48EEEBDF-D1A0-4B18-A4B1-37C85DA9AA27}" type="pres">
      <dgm:prSet presAssocID="{8591E189-EE0C-4444-9BBF-510A718AD139}" presName="arrowAndChildren" presStyleCnt="0"/>
      <dgm:spPr/>
    </dgm:pt>
    <dgm:pt modelId="{1D560A3F-F886-43C2-913A-9C72963FAC09}" type="pres">
      <dgm:prSet presAssocID="{8591E189-EE0C-4444-9BBF-510A718AD139}" presName="parentTextArrow" presStyleLbl="node1" presStyleIdx="1" presStyleCnt="7"/>
      <dgm:spPr/>
    </dgm:pt>
    <dgm:pt modelId="{9A545AC0-3170-4403-885C-CC2969B3661B}" type="pres">
      <dgm:prSet presAssocID="{77882C62-15A0-4AAC-95F7-1FA8EB3FF837}" presName="sp" presStyleCnt="0"/>
      <dgm:spPr/>
    </dgm:pt>
    <dgm:pt modelId="{80D8F173-3DAA-484C-8416-20649BABC803}" type="pres">
      <dgm:prSet presAssocID="{7B2A0E1B-509E-4BCF-965F-5B0A84AB93C0}" presName="arrowAndChildren" presStyleCnt="0"/>
      <dgm:spPr/>
    </dgm:pt>
    <dgm:pt modelId="{FA05F838-981D-4E9F-BF84-F1395D7760EF}" type="pres">
      <dgm:prSet presAssocID="{7B2A0E1B-509E-4BCF-965F-5B0A84AB93C0}" presName="parentTextArrow" presStyleLbl="node1" presStyleIdx="2" presStyleCnt="7"/>
      <dgm:spPr/>
    </dgm:pt>
    <dgm:pt modelId="{C4F3EA5C-4C17-4659-A3E6-FBE26EA1B629}" type="pres">
      <dgm:prSet presAssocID="{6F3DB1E7-7D3D-4DA0-9CEC-000A288E1688}" presName="sp" presStyleCnt="0"/>
      <dgm:spPr/>
    </dgm:pt>
    <dgm:pt modelId="{B347057D-E469-43A8-841E-3E0D6F8B92E5}" type="pres">
      <dgm:prSet presAssocID="{FAC30F8F-253B-4484-805F-6B191B245036}" presName="arrowAndChildren" presStyleCnt="0"/>
      <dgm:spPr/>
    </dgm:pt>
    <dgm:pt modelId="{182595A9-9E24-4C30-A282-1A32E2F84386}" type="pres">
      <dgm:prSet presAssocID="{FAC30F8F-253B-4484-805F-6B191B245036}" presName="parentTextArrow" presStyleLbl="node1" presStyleIdx="3" presStyleCnt="7"/>
      <dgm:spPr/>
    </dgm:pt>
    <dgm:pt modelId="{D531A273-65B4-4FB1-9CA2-91931D91EE24}" type="pres">
      <dgm:prSet presAssocID="{9860ABDE-9F49-41E5-9CEA-4C4A444FF1AF}" presName="sp" presStyleCnt="0"/>
      <dgm:spPr/>
    </dgm:pt>
    <dgm:pt modelId="{3C757092-5A83-44E8-B3E9-70D161580F32}" type="pres">
      <dgm:prSet presAssocID="{DA02A267-795E-4107-98B3-1A6B0073C446}" presName="arrowAndChildren" presStyleCnt="0"/>
      <dgm:spPr/>
    </dgm:pt>
    <dgm:pt modelId="{DA048361-2750-4059-B9EA-B0B700F2A598}" type="pres">
      <dgm:prSet presAssocID="{DA02A267-795E-4107-98B3-1A6B0073C446}" presName="parentTextArrow" presStyleLbl="node1" presStyleIdx="4" presStyleCnt="7"/>
      <dgm:spPr/>
    </dgm:pt>
    <dgm:pt modelId="{A0E27D3E-294B-4DB8-83EB-87AC6B1BFD65}" type="pres">
      <dgm:prSet presAssocID="{26F5E5B3-14A2-4983-96E9-AB636423B572}" presName="sp" presStyleCnt="0"/>
      <dgm:spPr/>
    </dgm:pt>
    <dgm:pt modelId="{E30B0BC1-F023-4999-ADC6-57B1D4221C03}" type="pres">
      <dgm:prSet presAssocID="{8BC8BD99-EDAE-4C86-A802-72245F53C41B}" presName="arrowAndChildren" presStyleCnt="0"/>
      <dgm:spPr/>
    </dgm:pt>
    <dgm:pt modelId="{AC80EDFB-6F68-40A4-9D72-3BD1C47A190F}" type="pres">
      <dgm:prSet presAssocID="{8BC8BD99-EDAE-4C86-A802-72245F53C41B}" presName="parentTextArrow" presStyleLbl="node1" presStyleIdx="5" presStyleCnt="7"/>
      <dgm:spPr/>
    </dgm:pt>
    <dgm:pt modelId="{3F2ADF43-05A8-4AA4-BF34-65F250066D6B}" type="pres">
      <dgm:prSet presAssocID="{3A143909-9F4D-462B-A604-1E187DAA0BD9}" presName="sp" presStyleCnt="0"/>
      <dgm:spPr/>
    </dgm:pt>
    <dgm:pt modelId="{4C28529C-4E22-4FFB-BEF4-92F834C528AA}" type="pres">
      <dgm:prSet presAssocID="{8773EDE1-0DB9-42E2-BA16-668F21B09557}" presName="arrowAndChildren" presStyleCnt="0"/>
      <dgm:spPr/>
    </dgm:pt>
    <dgm:pt modelId="{56C7E839-714D-43ED-A101-628AA2D493C1}" type="pres">
      <dgm:prSet presAssocID="{8773EDE1-0DB9-42E2-BA16-668F21B09557}" presName="parentTextArrow" presStyleLbl="node1" presStyleIdx="6" presStyleCnt="7" custLinFactNeighborY="-11585"/>
      <dgm:spPr/>
    </dgm:pt>
  </dgm:ptLst>
  <dgm:cxnLst>
    <dgm:cxn modelId="{D75A4F0F-00EE-40A7-891B-A0760BC87F2E}" srcId="{DF922B19-2DBE-4973-AF14-03A6F93F6C3D}" destId="{7CFCF83B-F837-4C99-8889-35E18A607285}" srcOrd="6" destOrd="0" parTransId="{0FA21CBF-C13C-4A5D-8DFA-F2BE111F3D21}" sibTransId="{AF4101D8-337D-4754-A01B-791A1BAA57DD}"/>
    <dgm:cxn modelId="{F6734821-9552-47F1-A9E1-2F576C079506}" type="presOf" srcId="{FAC30F8F-253B-4484-805F-6B191B245036}" destId="{182595A9-9E24-4C30-A282-1A32E2F84386}" srcOrd="0" destOrd="0" presId="urn:microsoft.com/office/officeart/2005/8/layout/process4"/>
    <dgm:cxn modelId="{499F0B2C-665C-44C6-8A16-F128C30188C2}" type="presOf" srcId="{8BC8BD99-EDAE-4C86-A802-72245F53C41B}" destId="{AC80EDFB-6F68-40A4-9D72-3BD1C47A190F}" srcOrd="0" destOrd="0" presId="urn:microsoft.com/office/officeart/2005/8/layout/process4"/>
    <dgm:cxn modelId="{5A44545C-F399-45B3-B5B1-AAEFA69C09CB}" srcId="{DF922B19-2DBE-4973-AF14-03A6F93F6C3D}" destId="{7B2A0E1B-509E-4BCF-965F-5B0A84AB93C0}" srcOrd="4" destOrd="0" parTransId="{D8087E31-256A-495C-93EA-949779039898}" sibTransId="{77882C62-15A0-4AAC-95F7-1FA8EB3FF837}"/>
    <dgm:cxn modelId="{9C9DA364-F8D3-4616-A165-EA6E70BE174C}" type="presOf" srcId="{8773EDE1-0DB9-42E2-BA16-668F21B09557}" destId="{56C7E839-714D-43ED-A101-628AA2D493C1}" srcOrd="0" destOrd="0" presId="urn:microsoft.com/office/officeart/2005/8/layout/process4"/>
    <dgm:cxn modelId="{0C0D566E-1814-48F4-AF03-1E3E04B479F0}" srcId="{DF922B19-2DBE-4973-AF14-03A6F93F6C3D}" destId="{DA02A267-795E-4107-98B3-1A6B0073C446}" srcOrd="2" destOrd="0" parTransId="{BA1298E8-BA12-4C2A-BB7E-F1503A2D1308}" sibTransId="{9860ABDE-9F49-41E5-9CEA-4C4A444FF1AF}"/>
    <dgm:cxn modelId="{5E28A850-8473-424B-A016-60B9AE60C6A8}" type="presOf" srcId="{7B2A0E1B-509E-4BCF-965F-5B0A84AB93C0}" destId="{FA05F838-981D-4E9F-BF84-F1395D7760EF}" srcOrd="0" destOrd="0" presId="urn:microsoft.com/office/officeart/2005/8/layout/process4"/>
    <dgm:cxn modelId="{5867757F-A316-4E8E-A063-C2F9A7C92628}" srcId="{DF922B19-2DBE-4973-AF14-03A6F93F6C3D}" destId="{FAC30F8F-253B-4484-805F-6B191B245036}" srcOrd="3" destOrd="0" parTransId="{E8380AEE-1A58-4077-9B83-FED2171969F5}" sibTransId="{6F3DB1E7-7D3D-4DA0-9CEC-000A288E1688}"/>
    <dgm:cxn modelId="{5A7F9681-1FA2-453F-A7D3-05D8E03F3C8E}" type="presOf" srcId="{DA02A267-795E-4107-98B3-1A6B0073C446}" destId="{DA048361-2750-4059-B9EA-B0B700F2A598}" srcOrd="0" destOrd="0" presId="urn:microsoft.com/office/officeart/2005/8/layout/process4"/>
    <dgm:cxn modelId="{54CC2890-715A-40B6-88EE-5749DCCF35F1}" type="presOf" srcId="{DF922B19-2DBE-4973-AF14-03A6F93F6C3D}" destId="{DE0A635F-DA25-479C-85AD-9DAA90882BB3}" srcOrd="0" destOrd="0" presId="urn:microsoft.com/office/officeart/2005/8/layout/process4"/>
    <dgm:cxn modelId="{6FA10991-BDA9-431A-97F4-97AB51225A13}" srcId="{DF922B19-2DBE-4973-AF14-03A6F93F6C3D}" destId="{8BC8BD99-EDAE-4C86-A802-72245F53C41B}" srcOrd="1" destOrd="0" parTransId="{38234497-4B8C-46CA-BD83-410278DD7E13}" sibTransId="{26F5E5B3-14A2-4983-96E9-AB636423B572}"/>
    <dgm:cxn modelId="{C3755091-1CF2-4C90-82A5-ED6441D1319F}" srcId="{DF922B19-2DBE-4973-AF14-03A6F93F6C3D}" destId="{8773EDE1-0DB9-42E2-BA16-668F21B09557}" srcOrd="0" destOrd="0" parTransId="{806F8C8D-665C-4647-9F23-DC0F2851E373}" sibTransId="{3A143909-9F4D-462B-A604-1E187DAA0BD9}"/>
    <dgm:cxn modelId="{D42B8EC8-17F7-4018-8B5F-A96E59365FF7}" type="presOf" srcId="{8591E189-EE0C-4444-9BBF-510A718AD139}" destId="{1D560A3F-F886-43C2-913A-9C72963FAC09}" srcOrd="0" destOrd="0" presId="urn:microsoft.com/office/officeart/2005/8/layout/process4"/>
    <dgm:cxn modelId="{FE07D4F3-3D20-4675-968F-729B800E097C}" type="presOf" srcId="{7CFCF83B-F837-4C99-8889-35E18A607285}" destId="{1A3F4143-2382-4462-8798-32A4474A8FC1}" srcOrd="0" destOrd="0" presId="urn:microsoft.com/office/officeart/2005/8/layout/process4"/>
    <dgm:cxn modelId="{ECC0EDF7-71BE-4C09-B35F-F5D801D8C583}" srcId="{DF922B19-2DBE-4973-AF14-03A6F93F6C3D}" destId="{8591E189-EE0C-4444-9BBF-510A718AD139}" srcOrd="5" destOrd="0" parTransId="{E970F65B-ECD2-4844-8BEF-EA4BD148C0B5}" sibTransId="{71B7C7DA-8E0C-49BC-9225-BCCD27C7E97A}"/>
    <dgm:cxn modelId="{31C8913B-0E3D-4AF9-B2FB-060351C85899}" type="presParOf" srcId="{DE0A635F-DA25-479C-85AD-9DAA90882BB3}" destId="{84DBE5BE-E6F2-4AE0-A005-ECAFD3CA31B1}" srcOrd="0" destOrd="0" presId="urn:microsoft.com/office/officeart/2005/8/layout/process4"/>
    <dgm:cxn modelId="{00EDDC83-1F70-4EF4-B6A7-04AB77B60C92}" type="presParOf" srcId="{84DBE5BE-E6F2-4AE0-A005-ECAFD3CA31B1}" destId="{1A3F4143-2382-4462-8798-32A4474A8FC1}" srcOrd="0" destOrd="0" presId="urn:microsoft.com/office/officeart/2005/8/layout/process4"/>
    <dgm:cxn modelId="{8C217C54-615D-45F7-9B9A-C13A5868AEF0}" type="presParOf" srcId="{DE0A635F-DA25-479C-85AD-9DAA90882BB3}" destId="{920345F2-ED13-4B79-A633-57C6A21C0DBE}" srcOrd="1" destOrd="0" presId="urn:microsoft.com/office/officeart/2005/8/layout/process4"/>
    <dgm:cxn modelId="{579C0FFC-FC0A-43CC-A8A5-658F61DCE839}" type="presParOf" srcId="{DE0A635F-DA25-479C-85AD-9DAA90882BB3}" destId="{48EEEBDF-D1A0-4B18-A4B1-37C85DA9AA27}" srcOrd="2" destOrd="0" presId="urn:microsoft.com/office/officeart/2005/8/layout/process4"/>
    <dgm:cxn modelId="{7B8C93E4-D52F-4047-B639-95D1EB87BF33}" type="presParOf" srcId="{48EEEBDF-D1A0-4B18-A4B1-37C85DA9AA27}" destId="{1D560A3F-F886-43C2-913A-9C72963FAC09}" srcOrd="0" destOrd="0" presId="urn:microsoft.com/office/officeart/2005/8/layout/process4"/>
    <dgm:cxn modelId="{403106D1-65CF-4BC6-BC81-2F06AADEC7AA}" type="presParOf" srcId="{DE0A635F-DA25-479C-85AD-9DAA90882BB3}" destId="{9A545AC0-3170-4403-885C-CC2969B3661B}" srcOrd="3" destOrd="0" presId="urn:microsoft.com/office/officeart/2005/8/layout/process4"/>
    <dgm:cxn modelId="{E3551DE2-9BBE-42EB-989A-9E5FFEAE09CE}" type="presParOf" srcId="{DE0A635F-DA25-479C-85AD-9DAA90882BB3}" destId="{80D8F173-3DAA-484C-8416-20649BABC803}" srcOrd="4" destOrd="0" presId="urn:microsoft.com/office/officeart/2005/8/layout/process4"/>
    <dgm:cxn modelId="{8F8784BB-6B47-469F-B0B3-10253C2AD151}" type="presParOf" srcId="{80D8F173-3DAA-484C-8416-20649BABC803}" destId="{FA05F838-981D-4E9F-BF84-F1395D7760EF}" srcOrd="0" destOrd="0" presId="urn:microsoft.com/office/officeart/2005/8/layout/process4"/>
    <dgm:cxn modelId="{50FF5519-14A0-4384-9062-93E9DDB6262B}" type="presParOf" srcId="{DE0A635F-DA25-479C-85AD-9DAA90882BB3}" destId="{C4F3EA5C-4C17-4659-A3E6-FBE26EA1B629}" srcOrd="5" destOrd="0" presId="urn:microsoft.com/office/officeart/2005/8/layout/process4"/>
    <dgm:cxn modelId="{A4D769DD-3A8E-4730-BB63-B982FC2E332B}" type="presParOf" srcId="{DE0A635F-DA25-479C-85AD-9DAA90882BB3}" destId="{B347057D-E469-43A8-841E-3E0D6F8B92E5}" srcOrd="6" destOrd="0" presId="urn:microsoft.com/office/officeart/2005/8/layout/process4"/>
    <dgm:cxn modelId="{B5DC8F49-E695-4015-A130-FDF55EDA2A49}" type="presParOf" srcId="{B347057D-E469-43A8-841E-3E0D6F8B92E5}" destId="{182595A9-9E24-4C30-A282-1A32E2F84386}" srcOrd="0" destOrd="0" presId="urn:microsoft.com/office/officeart/2005/8/layout/process4"/>
    <dgm:cxn modelId="{583C6071-6A00-42AE-9047-E511A4527B00}" type="presParOf" srcId="{DE0A635F-DA25-479C-85AD-9DAA90882BB3}" destId="{D531A273-65B4-4FB1-9CA2-91931D91EE24}" srcOrd="7" destOrd="0" presId="urn:microsoft.com/office/officeart/2005/8/layout/process4"/>
    <dgm:cxn modelId="{10C274AB-4C54-4A3F-97DF-0B7873B3644A}" type="presParOf" srcId="{DE0A635F-DA25-479C-85AD-9DAA90882BB3}" destId="{3C757092-5A83-44E8-B3E9-70D161580F32}" srcOrd="8" destOrd="0" presId="urn:microsoft.com/office/officeart/2005/8/layout/process4"/>
    <dgm:cxn modelId="{820EAE69-C7F2-4F2A-93FF-B319D46E61CE}" type="presParOf" srcId="{3C757092-5A83-44E8-B3E9-70D161580F32}" destId="{DA048361-2750-4059-B9EA-B0B700F2A598}" srcOrd="0" destOrd="0" presId="urn:microsoft.com/office/officeart/2005/8/layout/process4"/>
    <dgm:cxn modelId="{08E0F50B-4981-484A-B373-B2F4B31065F0}" type="presParOf" srcId="{DE0A635F-DA25-479C-85AD-9DAA90882BB3}" destId="{A0E27D3E-294B-4DB8-83EB-87AC6B1BFD65}" srcOrd="9" destOrd="0" presId="urn:microsoft.com/office/officeart/2005/8/layout/process4"/>
    <dgm:cxn modelId="{BA84AF20-239C-4EE3-8000-B67EB51DB7F3}" type="presParOf" srcId="{DE0A635F-DA25-479C-85AD-9DAA90882BB3}" destId="{E30B0BC1-F023-4999-ADC6-57B1D4221C03}" srcOrd="10" destOrd="0" presId="urn:microsoft.com/office/officeart/2005/8/layout/process4"/>
    <dgm:cxn modelId="{12323FAE-52FA-4A93-9D52-9D684810D94A}" type="presParOf" srcId="{E30B0BC1-F023-4999-ADC6-57B1D4221C03}" destId="{AC80EDFB-6F68-40A4-9D72-3BD1C47A190F}" srcOrd="0" destOrd="0" presId="urn:microsoft.com/office/officeart/2005/8/layout/process4"/>
    <dgm:cxn modelId="{79BA0D5C-03BB-4367-84ED-F79772CC110F}" type="presParOf" srcId="{DE0A635F-DA25-479C-85AD-9DAA90882BB3}" destId="{3F2ADF43-05A8-4AA4-BF34-65F250066D6B}" srcOrd="11" destOrd="0" presId="urn:microsoft.com/office/officeart/2005/8/layout/process4"/>
    <dgm:cxn modelId="{6FA49564-5506-4495-A88C-0C0209DA03D8}" type="presParOf" srcId="{DE0A635F-DA25-479C-85AD-9DAA90882BB3}" destId="{4C28529C-4E22-4FFB-BEF4-92F834C528AA}" srcOrd="12" destOrd="0" presId="urn:microsoft.com/office/officeart/2005/8/layout/process4"/>
    <dgm:cxn modelId="{03C7271C-08DA-41EA-B185-BCD9B14DC0D9}" type="presParOf" srcId="{4C28529C-4E22-4FFB-BEF4-92F834C528AA}" destId="{56C7E839-714D-43ED-A101-628AA2D493C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C8E82FE-9925-49B4-8DCD-E9A598FAF40F}"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tr-TR"/>
        </a:p>
      </dgm:t>
    </dgm:pt>
    <dgm:pt modelId="{1DA5F799-7A75-4106-938E-7CC26AC1B9BA}">
      <dgm:prSet phldrT="[Metin]" custT="1"/>
      <dgm:spPr/>
      <dgm:t>
        <a:bodyPr/>
        <a:lstStyle/>
        <a:p>
          <a:r>
            <a:rPr lang="tr-TR" sz="1400" b="1" dirty="0">
              <a:latin typeface="Arial" panose="020B0604020202020204" pitchFamily="34" charset="0"/>
              <a:cs typeface="Arial" panose="020B0604020202020204" pitchFamily="34" charset="0"/>
            </a:rPr>
            <a:t>Ulusal kılavuz ve kalite standartları oluşturulmalı </a:t>
          </a:r>
          <a:endParaRPr lang="tr-TR" sz="1400" dirty="0"/>
        </a:p>
      </dgm:t>
    </dgm:pt>
    <dgm:pt modelId="{22E414DB-416E-4D62-BEBF-44C6760AFD71}" type="parTrans" cxnId="{D9961047-6EF0-4103-9269-D96F3A7CF280}">
      <dgm:prSet/>
      <dgm:spPr/>
      <dgm:t>
        <a:bodyPr/>
        <a:lstStyle/>
        <a:p>
          <a:endParaRPr lang="tr-TR"/>
        </a:p>
      </dgm:t>
    </dgm:pt>
    <dgm:pt modelId="{31431209-F35E-4C04-B128-801BEB75CBF5}" type="sibTrans" cxnId="{D9961047-6EF0-4103-9269-D96F3A7CF280}">
      <dgm:prSet/>
      <dgm:spPr/>
      <dgm:t>
        <a:bodyPr/>
        <a:lstStyle/>
        <a:p>
          <a:endParaRPr lang="tr-TR"/>
        </a:p>
      </dgm:t>
    </dgm:pt>
    <dgm:pt modelId="{75AF335B-BBEF-4BE9-B74B-96E5C55AEE98}">
      <dgm:prSet phldrT="[Metin]" custT="1"/>
      <dgm:spPr/>
      <dgm:t>
        <a:bodyPr/>
        <a:lstStyle/>
        <a:p>
          <a:r>
            <a:rPr lang="tr-TR" sz="1400" b="1" dirty="0">
              <a:latin typeface="Arial" panose="020B0604020202020204" pitchFamily="34" charset="0"/>
              <a:cs typeface="Arial" panose="020B0604020202020204" pitchFamily="34" charset="0"/>
            </a:rPr>
            <a:t>Belediye, evde sağlık hizmeti ve tele-sağlık ile entegrasyon sağlanmalı</a:t>
          </a:r>
          <a:endParaRPr lang="tr-TR" sz="1400" dirty="0"/>
        </a:p>
      </dgm:t>
    </dgm:pt>
    <dgm:pt modelId="{A749E6B2-AC56-499B-9B9F-BFAAADDE1C19}" type="parTrans" cxnId="{B6F9EFC8-FE2F-4FF5-913C-805EFAC546F5}">
      <dgm:prSet/>
      <dgm:spPr/>
      <dgm:t>
        <a:bodyPr/>
        <a:lstStyle/>
        <a:p>
          <a:endParaRPr lang="tr-TR"/>
        </a:p>
      </dgm:t>
    </dgm:pt>
    <dgm:pt modelId="{2EB0D38C-8343-44C0-A56A-1B2A67C0CA2C}" type="sibTrans" cxnId="{B6F9EFC8-FE2F-4FF5-913C-805EFAC546F5}">
      <dgm:prSet/>
      <dgm:spPr/>
      <dgm:t>
        <a:bodyPr/>
        <a:lstStyle/>
        <a:p>
          <a:endParaRPr lang="tr-TR"/>
        </a:p>
      </dgm:t>
    </dgm:pt>
    <dgm:pt modelId="{4A55AA6F-F07B-448E-B720-1B84CFA1B5A3}">
      <dgm:prSet phldrT="[Metin]" custT="1"/>
      <dgm:spPr/>
      <dgm:t>
        <a:bodyPr/>
        <a:lstStyle/>
        <a:p>
          <a:r>
            <a:rPr lang="tr-TR" sz="1400" b="1" dirty="0">
              <a:latin typeface="Arial" panose="020B0604020202020204" pitchFamily="34" charset="0"/>
              <a:cs typeface="Arial" panose="020B0604020202020204" pitchFamily="34" charset="0"/>
            </a:rPr>
            <a:t>Daha fazla sayıda FLS kurulmalı</a:t>
          </a:r>
          <a:endParaRPr lang="tr-TR" sz="1400" dirty="0"/>
        </a:p>
      </dgm:t>
    </dgm:pt>
    <dgm:pt modelId="{00361244-7914-4B71-9E87-F1515CE0642A}" type="parTrans" cxnId="{247199C9-F8A0-435C-B252-1884583BD42F}">
      <dgm:prSet/>
      <dgm:spPr/>
      <dgm:t>
        <a:bodyPr/>
        <a:lstStyle/>
        <a:p>
          <a:endParaRPr lang="tr-TR"/>
        </a:p>
      </dgm:t>
    </dgm:pt>
    <dgm:pt modelId="{64F25018-288B-44B7-944E-B0F1D371EBF8}" type="sibTrans" cxnId="{247199C9-F8A0-435C-B252-1884583BD42F}">
      <dgm:prSet/>
      <dgm:spPr/>
      <dgm:t>
        <a:bodyPr/>
        <a:lstStyle/>
        <a:p>
          <a:endParaRPr lang="tr-TR"/>
        </a:p>
      </dgm:t>
    </dgm:pt>
    <dgm:pt modelId="{728F3472-4EBC-4FDB-8A5A-B1248E431F9A}">
      <dgm:prSet custT="1"/>
      <dgm:spPr/>
      <dgm:t>
        <a:bodyPr/>
        <a:lstStyle/>
        <a:p>
          <a:r>
            <a:rPr lang="tr-TR" sz="1400" b="1" dirty="0" err="1">
              <a:ln w="0"/>
              <a:latin typeface="Arial" panose="020B0604020202020204" pitchFamily="34" charset="0"/>
              <a:cs typeface="Arial" panose="020B0604020202020204" pitchFamily="34" charset="0"/>
            </a:rPr>
            <a:t>Ortogeriatrik</a:t>
          </a:r>
          <a:r>
            <a:rPr lang="tr-TR" sz="1400" b="1" dirty="0">
              <a:ln w="0"/>
              <a:latin typeface="Arial" panose="020B0604020202020204" pitchFamily="34" charset="0"/>
              <a:cs typeface="Arial" panose="020B0604020202020204" pitchFamily="34" charset="0"/>
            </a:rPr>
            <a:t> bakım kavramı kalça kırıklarıyla sınırlı kalmamalı</a:t>
          </a:r>
          <a:endParaRPr lang="tr-TR" sz="1400" dirty="0"/>
        </a:p>
      </dgm:t>
    </dgm:pt>
    <dgm:pt modelId="{DD2F7E14-0CC6-44EA-93BE-74707987BCAB}" type="parTrans" cxnId="{54386FC4-FD05-4629-AFB8-D47534388770}">
      <dgm:prSet/>
      <dgm:spPr/>
      <dgm:t>
        <a:bodyPr/>
        <a:lstStyle/>
        <a:p>
          <a:endParaRPr lang="tr-TR"/>
        </a:p>
      </dgm:t>
    </dgm:pt>
    <dgm:pt modelId="{366AF638-7E87-47DA-90B5-1C73A867548C}" type="sibTrans" cxnId="{54386FC4-FD05-4629-AFB8-D47534388770}">
      <dgm:prSet/>
      <dgm:spPr/>
      <dgm:t>
        <a:bodyPr/>
        <a:lstStyle/>
        <a:p>
          <a:endParaRPr lang="tr-TR"/>
        </a:p>
      </dgm:t>
    </dgm:pt>
    <dgm:pt modelId="{503E1BC4-CE6B-4B99-96FA-5856F93B33B7}">
      <dgm:prSet custT="1"/>
      <dgm:spPr/>
      <dgm:t>
        <a:bodyPr/>
        <a:lstStyle/>
        <a:p>
          <a:r>
            <a:rPr lang="tr-TR" sz="1400" b="1" dirty="0">
              <a:latin typeface="Arial" panose="020B0604020202020204" pitchFamily="34" charset="0"/>
              <a:cs typeface="Arial" panose="020B0604020202020204" pitchFamily="34" charset="0"/>
            </a:rPr>
            <a:t>Geri ödeme mekanizmaları geliştirilmeli</a:t>
          </a:r>
          <a:endParaRPr lang="tr-TR" sz="1400" dirty="0"/>
        </a:p>
      </dgm:t>
    </dgm:pt>
    <dgm:pt modelId="{B23647C4-A06F-445F-8145-A6225AFEA62B}" type="parTrans" cxnId="{E91AA209-F591-41D7-8D27-EB399F9FD41A}">
      <dgm:prSet/>
      <dgm:spPr/>
      <dgm:t>
        <a:bodyPr/>
        <a:lstStyle/>
        <a:p>
          <a:endParaRPr lang="tr-TR"/>
        </a:p>
      </dgm:t>
    </dgm:pt>
    <dgm:pt modelId="{B3536D58-3DA8-4328-9517-E394BDAF23B2}" type="sibTrans" cxnId="{E91AA209-F591-41D7-8D27-EB399F9FD41A}">
      <dgm:prSet/>
      <dgm:spPr/>
      <dgm:t>
        <a:bodyPr/>
        <a:lstStyle/>
        <a:p>
          <a:endParaRPr lang="tr-TR"/>
        </a:p>
      </dgm:t>
    </dgm:pt>
    <dgm:pt modelId="{FF79055A-1EB8-432E-8AAE-1B394E1FE60D}">
      <dgm:prSet custT="1"/>
      <dgm:spPr/>
      <dgm:t>
        <a:bodyPr/>
        <a:lstStyle/>
        <a:p>
          <a:r>
            <a:rPr lang="tr-TR" sz="1400" b="1" dirty="0">
              <a:latin typeface="Arial" panose="020B0604020202020204" pitchFamily="34" charset="0"/>
              <a:cs typeface="Arial" panose="020B0604020202020204" pitchFamily="34" charset="0"/>
            </a:rPr>
            <a:t>Multidisipliner eğitim programları planlanmalı</a:t>
          </a:r>
          <a:endParaRPr lang="tr-TR" sz="1400" dirty="0"/>
        </a:p>
      </dgm:t>
    </dgm:pt>
    <dgm:pt modelId="{E6DE7D0A-0E05-4311-9187-2C044425BD7D}" type="parTrans" cxnId="{87516BFD-1912-4C30-9D08-DCBD1141CDE2}">
      <dgm:prSet/>
      <dgm:spPr/>
      <dgm:t>
        <a:bodyPr/>
        <a:lstStyle/>
        <a:p>
          <a:endParaRPr lang="tr-TR"/>
        </a:p>
      </dgm:t>
    </dgm:pt>
    <dgm:pt modelId="{A1DF38FB-5FBD-42BA-BE03-3F9D1C3A3D04}" type="sibTrans" cxnId="{87516BFD-1912-4C30-9D08-DCBD1141CDE2}">
      <dgm:prSet/>
      <dgm:spPr/>
      <dgm:t>
        <a:bodyPr/>
        <a:lstStyle/>
        <a:p>
          <a:endParaRPr lang="tr-TR"/>
        </a:p>
      </dgm:t>
    </dgm:pt>
    <dgm:pt modelId="{474C30F5-25A4-4EC3-9E05-EEFD0F47A529}">
      <dgm:prSet custT="1"/>
      <dgm:spPr/>
      <dgm:t>
        <a:bodyPr/>
        <a:lstStyle/>
        <a:p>
          <a:r>
            <a:rPr lang="tr-TR" sz="1400" b="1" dirty="0">
              <a:latin typeface="Arial" panose="020B0604020202020204" pitchFamily="34" charset="0"/>
              <a:cs typeface="Arial" panose="020B0604020202020204" pitchFamily="34" charset="0"/>
            </a:rPr>
            <a:t>Mobil uygulamalar ile süreç optimize edilmeli</a:t>
          </a:r>
          <a:endParaRPr lang="tr-TR" sz="1400" dirty="0"/>
        </a:p>
      </dgm:t>
    </dgm:pt>
    <dgm:pt modelId="{4073E924-C591-4BB3-8428-6DBCFE601FF2}" type="parTrans" cxnId="{4915052F-B009-4F0D-A9BB-10DC80EB84D7}">
      <dgm:prSet/>
      <dgm:spPr/>
      <dgm:t>
        <a:bodyPr/>
        <a:lstStyle/>
        <a:p>
          <a:endParaRPr lang="tr-TR"/>
        </a:p>
      </dgm:t>
    </dgm:pt>
    <dgm:pt modelId="{05115150-5919-43E8-A1EE-14EBB121F650}" type="sibTrans" cxnId="{4915052F-B009-4F0D-A9BB-10DC80EB84D7}">
      <dgm:prSet/>
      <dgm:spPr/>
      <dgm:t>
        <a:bodyPr/>
        <a:lstStyle/>
        <a:p>
          <a:endParaRPr lang="tr-TR"/>
        </a:p>
      </dgm:t>
    </dgm:pt>
    <dgm:pt modelId="{5135A4A1-B73F-4210-AD3F-DD4100EC99C8}" type="pres">
      <dgm:prSet presAssocID="{2C8E82FE-9925-49B4-8DCD-E9A598FAF40F}" presName="Name0" presStyleCnt="0">
        <dgm:presLayoutVars>
          <dgm:chMax val="7"/>
          <dgm:chPref val="7"/>
          <dgm:dir/>
        </dgm:presLayoutVars>
      </dgm:prSet>
      <dgm:spPr/>
    </dgm:pt>
    <dgm:pt modelId="{3734A8D4-28D2-4106-A51B-F0CAA484F135}" type="pres">
      <dgm:prSet presAssocID="{2C8E82FE-9925-49B4-8DCD-E9A598FAF40F}" presName="Name1" presStyleCnt="0"/>
      <dgm:spPr/>
    </dgm:pt>
    <dgm:pt modelId="{CA1A7141-2130-426A-8704-3C98D6F9C7DA}" type="pres">
      <dgm:prSet presAssocID="{2C8E82FE-9925-49B4-8DCD-E9A598FAF40F}" presName="cycle" presStyleCnt="0"/>
      <dgm:spPr/>
    </dgm:pt>
    <dgm:pt modelId="{AF6D998A-9295-4EEA-89E4-B30356548AF7}" type="pres">
      <dgm:prSet presAssocID="{2C8E82FE-9925-49B4-8DCD-E9A598FAF40F}" presName="srcNode" presStyleLbl="node1" presStyleIdx="0" presStyleCnt="7"/>
      <dgm:spPr/>
    </dgm:pt>
    <dgm:pt modelId="{8D109760-8328-4E7C-8F6D-7C9A9A99EF78}" type="pres">
      <dgm:prSet presAssocID="{2C8E82FE-9925-49B4-8DCD-E9A598FAF40F}" presName="conn" presStyleLbl="parChTrans1D2" presStyleIdx="0" presStyleCnt="1"/>
      <dgm:spPr/>
    </dgm:pt>
    <dgm:pt modelId="{A8145665-428E-4355-8CF7-F8998830EE3D}" type="pres">
      <dgm:prSet presAssocID="{2C8E82FE-9925-49B4-8DCD-E9A598FAF40F}" presName="extraNode" presStyleLbl="node1" presStyleIdx="0" presStyleCnt="7"/>
      <dgm:spPr/>
    </dgm:pt>
    <dgm:pt modelId="{E559BA9A-0F31-47D8-A52A-E1CC65A54BB6}" type="pres">
      <dgm:prSet presAssocID="{2C8E82FE-9925-49B4-8DCD-E9A598FAF40F}" presName="dstNode" presStyleLbl="node1" presStyleIdx="0" presStyleCnt="7"/>
      <dgm:spPr/>
    </dgm:pt>
    <dgm:pt modelId="{AB63E69E-5810-4D2E-8503-13D4A01B30A2}" type="pres">
      <dgm:prSet presAssocID="{1DA5F799-7A75-4106-938E-7CC26AC1B9BA}" presName="text_1" presStyleLbl="node1" presStyleIdx="0" presStyleCnt="7">
        <dgm:presLayoutVars>
          <dgm:bulletEnabled val="1"/>
        </dgm:presLayoutVars>
      </dgm:prSet>
      <dgm:spPr/>
    </dgm:pt>
    <dgm:pt modelId="{F50A265D-6626-4AD4-8C43-44352A2F6217}" type="pres">
      <dgm:prSet presAssocID="{1DA5F799-7A75-4106-938E-7CC26AC1B9BA}" presName="accent_1" presStyleCnt="0"/>
      <dgm:spPr/>
    </dgm:pt>
    <dgm:pt modelId="{47F1A898-FBA2-48C5-8D99-75D314453547}" type="pres">
      <dgm:prSet presAssocID="{1DA5F799-7A75-4106-938E-7CC26AC1B9BA}" presName="accentRepeatNode" presStyleLbl="solidFgAcc1" presStyleIdx="0" presStyleCnt="7"/>
      <dgm:spPr/>
    </dgm:pt>
    <dgm:pt modelId="{E1784BDA-9F98-4DE1-898A-04263DC91557}" type="pres">
      <dgm:prSet presAssocID="{FF79055A-1EB8-432E-8AAE-1B394E1FE60D}" presName="text_2" presStyleLbl="node1" presStyleIdx="1" presStyleCnt="7">
        <dgm:presLayoutVars>
          <dgm:bulletEnabled val="1"/>
        </dgm:presLayoutVars>
      </dgm:prSet>
      <dgm:spPr/>
    </dgm:pt>
    <dgm:pt modelId="{45CCCA37-4396-402A-B74E-0C3955B0FB47}" type="pres">
      <dgm:prSet presAssocID="{FF79055A-1EB8-432E-8AAE-1B394E1FE60D}" presName="accent_2" presStyleCnt="0"/>
      <dgm:spPr/>
    </dgm:pt>
    <dgm:pt modelId="{AE7E9AC6-A08D-42F0-AA45-1BE0A017DBE4}" type="pres">
      <dgm:prSet presAssocID="{FF79055A-1EB8-432E-8AAE-1B394E1FE60D}" presName="accentRepeatNode" presStyleLbl="solidFgAcc1" presStyleIdx="1" presStyleCnt="7"/>
      <dgm:spPr/>
    </dgm:pt>
    <dgm:pt modelId="{BA97B41A-EB34-4D13-816A-EC45654F6446}" type="pres">
      <dgm:prSet presAssocID="{503E1BC4-CE6B-4B99-96FA-5856F93B33B7}" presName="text_3" presStyleLbl="node1" presStyleIdx="2" presStyleCnt="7">
        <dgm:presLayoutVars>
          <dgm:bulletEnabled val="1"/>
        </dgm:presLayoutVars>
      </dgm:prSet>
      <dgm:spPr/>
    </dgm:pt>
    <dgm:pt modelId="{BFDA3602-D944-4B2A-9BA4-F82A13261685}" type="pres">
      <dgm:prSet presAssocID="{503E1BC4-CE6B-4B99-96FA-5856F93B33B7}" presName="accent_3" presStyleCnt="0"/>
      <dgm:spPr/>
    </dgm:pt>
    <dgm:pt modelId="{F107DE75-383A-4DFC-8664-73AA79233037}" type="pres">
      <dgm:prSet presAssocID="{503E1BC4-CE6B-4B99-96FA-5856F93B33B7}" presName="accentRepeatNode" presStyleLbl="solidFgAcc1" presStyleIdx="2" presStyleCnt="7"/>
      <dgm:spPr/>
    </dgm:pt>
    <dgm:pt modelId="{A2993CE9-D00C-4D01-89D4-0F9FE1EEC094}" type="pres">
      <dgm:prSet presAssocID="{474C30F5-25A4-4EC3-9E05-EEFD0F47A529}" presName="text_4" presStyleLbl="node1" presStyleIdx="3" presStyleCnt="7">
        <dgm:presLayoutVars>
          <dgm:bulletEnabled val="1"/>
        </dgm:presLayoutVars>
      </dgm:prSet>
      <dgm:spPr/>
    </dgm:pt>
    <dgm:pt modelId="{E68378E3-A5B5-4333-96B9-E028CB9653C9}" type="pres">
      <dgm:prSet presAssocID="{474C30F5-25A4-4EC3-9E05-EEFD0F47A529}" presName="accent_4" presStyleCnt="0"/>
      <dgm:spPr/>
    </dgm:pt>
    <dgm:pt modelId="{93BE75CD-0B3E-49A5-952D-C84FCB81251D}" type="pres">
      <dgm:prSet presAssocID="{474C30F5-25A4-4EC3-9E05-EEFD0F47A529}" presName="accentRepeatNode" presStyleLbl="solidFgAcc1" presStyleIdx="3" presStyleCnt="7"/>
      <dgm:spPr/>
    </dgm:pt>
    <dgm:pt modelId="{4308213D-26EA-4D34-89E0-169E04D9DE3F}" type="pres">
      <dgm:prSet presAssocID="{75AF335B-BBEF-4BE9-B74B-96E5C55AEE98}" presName="text_5" presStyleLbl="node1" presStyleIdx="4" presStyleCnt="7">
        <dgm:presLayoutVars>
          <dgm:bulletEnabled val="1"/>
        </dgm:presLayoutVars>
      </dgm:prSet>
      <dgm:spPr/>
    </dgm:pt>
    <dgm:pt modelId="{FF9D8759-F41A-4F80-BEB1-45DEEEABEEF2}" type="pres">
      <dgm:prSet presAssocID="{75AF335B-BBEF-4BE9-B74B-96E5C55AEE98}" presName="accent_5" presStyleCnt="0"/>
      <dgm:spPr/>
    </dgm:pt>
    <dgm:pt modelId="{9FEDBA0F-08B9-40E5-B556-B08653811152}" type="pres">
      <dgm:prSet presAssocID="{75AF335B-BBEF-4BE9-B74B-96E5C55AEE98}" presName="accentRepeatNode" presStyleLbl="solidFgAcc1" presStyleIdx="4" presStyleCnt="7"/>
      <dgm:spPr/>
    </dgm:pt>
    <dgm:pt modelId="{3F201D59-6786-49D2-94B4-A4EC4C214CB8}" type="pres">
      <dgm:prSet presAssocID="{4A55AA6F-F07B-448E-B720-1B84CFA1B5A3}" presName="text_6" presStyleLbl="node1" presStyleIdx="5" presStyleCnt="7">
        <dgm:presLayoutVars>
          <dgm:bulletEnabled val="1"/>
        </dgm:presLayoutVars>
      </dgm:prSet>
      <dgm:spPr/>
    </dgm:pt>
    <dgm:pt modelId="{65A18C58-BF8E-4961-A8C1-4B09CDD6E588}" type="pres">
      <dgm:prSet presAssocID="{4A55AA6F-F07B-448E-B720-1B84CFA1B5A3}" presName="accent_6" presStyleCnt="0"/>
      <dgm:spPr/>
    </dgm:pt>
    <dgm:pt modelId="{154E2A13-65AC-48C9-817C-00659C6A9B22}" type="pres">
      <dgm:prSet presAssocID="{4A55AA6F-F07B-448E-B720-1B84CFA1B5A3}" presName="accentRepeatNode" presStyleLbl="solidFgAcc1" presStyleIdx="5" presStyleCnt="7"/>
      <dgm:spPr/>
    </dgm:pt>
    <dgm:pt modelId="{56D541CE-7B0C-4A6D-9A4C-8CC982D5950F}" type="pres">
      <dgm:prSet presAssocID="{728F3472-4EBC-4FDB-8A5A-B1248E431F9A}" presName="text_7" presStyleLbl="node1" presStyleIdx="6" presStyleCnt="7">
        <dgm:presLayoutVars>
          <dgm:bulletEnabled val="1"/>
        </dgm:presLayoutVars>
      </dgm:prSet>
      <dgm:spPr/>
    </dgm:pt>
    <dgm:pt modelId="{03B6B56E-A440-48CA-96E6-9BF0F7E42A2E}" type="pres">
      <dgm:prSet presAssocID="{728F3472-4EBC-4FDB-8A5A-B1248E431F9A}" presName="accent_7" presStyleCnt="0"/>
      <dgm:spPr/>
    </dgm:pt>
    <dgm:pt modelId="{EB64F6DF-B99C-4452-92DF-9FFD07F779C4}" type="pres">
      <dgm:prSet presAssocID="{728F3472-4EBC-4FDB-8A5A-B1248E431F9A}" presName="accentRepeatNode" presStyleLbl="solidFgAcc1" presStyleIdx="6" presStyleCnt="7"/>
      <dgm:spPr/>
    </dgm:pt>
  </dgm:ptLst>
  <dgm:cxnLst>
    <dgm:cxn modelId="{E91AA209-F591-41D7-8D27-EB399F9FD41A}" srcId="{2C8E82FE-9925-49B4-8DCD-E9A598FAF40F}" destId="{503E1BC4-CE6B-4B99-96FA-5856F93B33B7}" srcOrd="2" destOrd="0" parTransId="{B23647C4-A06F-445F-8145-A6225AFEA62B}" sibTransId="{B3536D58-3DA8-4328-9517-E394BDAF23B2}"/>
    <dgm:cxn modelId="{0D8B5A10-8A32-4978-8E5E-8BA96F05CF6C}" type="presOf" srcId="{31431209-F35E-4C04-B128-801BEB75CBF5}" destId="{8D109760-8328-4E7C-8F6D-7C9A9A99EF78}" srcOrd="0" destOrd="0" presId="urn:microsoft.com/office/officeart/2008/layout/VerticalCurvedList"/>
    <dgm:cxn modelId="{4764D11D-4F21-4BE0-9AE5-40E1DD40EEDB}" type="presOf" srcId="{1DA5F799-7A75-4106-938E-7CC26AC1B9BA}" destId="{AB63E69E-5810-4D2E-8503-13D4A01B30A2}" srcOrd="0" destOrd="0" presId="urn:microsoft.com/office/officeart/2008/layout/VerticalCurvedList"/>
    <dgm:cxn modelId="{E6B6BE27-4FA6-47B3-ABD4-2C3173CEEFD4}" type="presOf" srcId="{474C30F5-25A4-4EC3-9E05-EEFD0F47A529}" destId="{A2993CE9-D00C-4D01-89D4-0F9FE1EEC094}" srcOrd="0" destOrd="0" presId="urn:microsoft.com/office/officeart/2008/layout/VerticalCurvedList"/>
    <dgm:cxn modelId="{4915052F-B009-4F0D-A9BB-10DC80EB84D7}" srcId="{2C8E82FE-9925-49B4-8DCD-E9A598FAF40F}" destId="{474C30F5-25A4-4EC3-9E05-EEFD0F47A529}" srcOrd="3" destOrd="0" parTransId="{4073E924-C591-4BB3-8428-6DBCFE601FF2}" sibTransId="{05115150-5919-43E8-A1EE-14EBB121F650}"/>
    <dgm:cxn modelId="{D30D035C-DEBE-499D-AF58-138B07E15444}" type="presOf" srcId="{75AF335B-BBEF-4BE9-B74B-96E5C55AEE98}" destId="{4308213D-26EA-4D34-89E0-169E04D9DE3F}" srcOrd="0" destOrd="0" presId="urn:microsoft.com/office/officeart/2008/layout/VerticalCurvedList"/>
    <dgm:cxn modelId="{2DC30C5D-7595-4EF1-9F50-3DC8B744E490}" type="presOf" srcId="{FF79055A-1EB8-432E-8AAE-1B394E1FE60D}" destId="{E1784BDA-9F98-4DE1-898A-04263DC91557}" srcOrd="0" destOrd="0" presId="urn:microsoft.com/office/officeart/2008/layout/VerticalCurvedList"/>
    <dgm:cxn modelId="{E24B7361-76FA-433F-BF22-F8FD9EC1EDC1}" type="presOf" srcId="{4A55AA6F-F07B-448E-B720-1B84CFA1B5A3}" destId="{3F201D59-6786-49D2-94B4-A4EC4C214CB8}" srcOrd="0" destOrd="0" presId="urn:microsoft.com/office/officeart/2008/layout/VerticalCurvedList"/>
    <dgm:cxn modelId="{D9961047-6EF0-4103-9269-D96F3A7CF280}" srcId="{2C8E82FE-9925-49B4-8DCD-E9A598FAF40F}" destId="{1DA5F799-7A75-4106-938E-7CC26AC1B9BA}" srcOrd="0" destOrd="0" parTransId="{22E414DB-416E-4D62-BEBF-44C6760AFD71}" sibTransId="{31431209-F35E-4C04-B128-801BEB75CBF5}"/>
    <dgm:cxn modelId="{41DD5F8F-87EC-4AC3-BDEF-601EED4767CD}" type="presOf" srcId="{728F3472-4EBC-4FDB-8A5A-B1248E431F9A}" destId="{56D541CE-7B0C-4A6D-9A4C-8CC982D5950F}" srcOrd="0" destOrd="0" presId="urn:microsoft.com/office/officeart/2008/layout/VerticalCurvedList"/>
    <dgm:cxn modelId="{54386FC4-FD05-4629-AFB8-D47534388770}" srcId="{2C8E82FE-9925-49B4-8DCD-E9A598FAF40F}" destId="{728F3472-4EBC-4FDB-8A5A-B1248E431F9A}" srcOrd="6" destOrd="0" parTransId="{DD2F7E14-0CC6-44EA-93BE-74707987BCAB}" sibTransId="{366AF638-7E87-47DA-90B5-1C73A867548C}"/>
    <dgm:cxn modelId="{B6F9EFC8-FE2F-4FF5-913C-805EFAC546F5}" srcId="{2C8E82FE-9925-49B4-8DCD-E9A598FAF40F}" destId="{75AF335B-BBEF-4BE9-B74B-96E5C55AEE98}" srcOrd="4" destOrd="0" parTransId="{A749E6B2-AC56-499B-9B9F-BFAAADDE1C19}" sibTransId="{2EB0D38C-8343-44C0-A56A-1B2A67C0CA2C}"/>
    <dgm:cxn modelId="{247199C9-F8A0-435C-B252-1884583BD42F}" srcId="{2C8E82FE-9925-49B4-8DCD-E9A598FAF40F}" destId="{4A55AA6F-F07B-448E-B720-1B84CFA1B5A3}" srcOrd="5" destOrd="0" parTransId="{00361244-7914-4B71-9E87-F1515CE0642A}" sibTransId="{64F25018-288B-44B7-944E-B0F1D371EBF8}"/>
    <dgm:cxn modelId="{691E99DF-10A2-4AC3-81E5-04A787EA2589}" type="presOf" srcId="{503E1BC4-CE6B-4B99-96FA-5856F93B33B7}" destId="{BA97B41A-EB34-4D13-816A-EC45654F6446}" srcOrd="0" destOrd="0" presId="urn:microsoft.com/office/officeart/2008/layout/VerticalCurvedList"/>
    <dgm:cxn modelId="{4C8F52F7-E6BA-4420-BB12-5DAC17C044A5}" type="presOf" srcId="{2C8E82FE-9925-49B4-8DCD-E9A598FAF40F}" destId="{5135A4A1-B73F-4210-AD3F-DD4100EC99C8}" srcOrd="0" destOrd="0" presId="urn:microsoft.com/office/officeart/2008/layout/VerticalCurvedList"/>
    <dgm:cxn modelId="{87516BFD-1912-4C30-9D08-DCBD1141CDE2}" srcId="{2C8E82FE-9925-49B4-8DCD-E9A598FAF40F}" destId="{FF79055A-1EB8-432E-8AAE-1B394E1FE60D}" srcOrd="1" destOrd="0" parTransId="{E6DE7D0A-0E05-4311-9187-2C044425BD7D}" sibTransId="{A1DF38FB-5FBD-42BA-BE03-3F9D1C3A3D04}"/>
    <dgm:cxn modelId="{B91BEA39-4B25-4C98-A4C6-B4602293A203}" type="presParOf" srcId="{5135A4A1-B73F-4210-AD3F-DD4100EC99C8}" destId="{3734A8D4-28D2-4106-A51B-F0CAA484F135}" srcOrd="0" destOrd="0" presId="urn:microsoft.com/office/officeart/2008/layout/VerticalCurvedList"/>
    <dgm:cxn modelId="{1A9AC9C8-FBB9-4BA7-BC78-F00F7A2F20B6}" type="presParOf" srcId="{3734A8D4-28D2-4106-A51B-F0CAA484F135}" destId="{CA1A7141-2130-426A-8704-3C98D6F9C7DA}" srcOrd="0" destOrd="0" presId="urn:microsoft.com/office/officeart/2008/layout/VerticalCurvedList"/>
    <dgm:cxn modelId="{28A5B2F7-6134-435E-8291-0B49698B59DB}" type="presParOf" srcId="{CA1A7141-2130-426A-8704-3C98D6F9C7DA}" destId="{AF6D998A-9295-4EEA-89E4-B30356548AF7}" srcOrd="0" destOrd="0" presId="urn:microsoft.com/office/officeart/2008/layout/VerticalCurvedList"/>
    <dgm:cxn modelId="{412348A6-2FB7-4A45-BD68-A2EB264C2E2D}" type="presParOf" srcId="{CA1A7141-2130-426A-8704-3C98D6F9C7DA}" destId="{8D109760-8328-4E7C-8F6D-7C9A9A99EF78}" srcOrd="1" destOrd="0" presId="urn:microsoft.com/office/officeart/2008/layout/VerticalCurvedList"/>
    <dgm:cxn modelId="{14173881-00F1-44E9-8D29-BC2F239FC813}" type="presParOf" srcId="{CA1A7141-2130-426A-8704-3C98D6F9C7DA}" destId="{A8145665-428E-4355-8CF7-F8998830EE3D}" srcOrd="2" destOrd="0" presId="urn:microsoft.com/office/officeart/2008/layout/VerticalCurvedList"/>
    <dgm:cxn modelId="{135E88A0-F9CC-4AAE-BE0D-16F5B362366C}" type="presParOf" srcId="{CA1A7141-2130-426A-8704-3C98D6F9C7DA}" destId="{E559BA9A-0F31-47D8-A52A-E1CC65A54BB6}" srcOrd="3" destOrd="0" presId="urn:microsoft.com/office/officeart/2008/layout/VerticalCurvedList"/>
    <dgm:cxn modelId="{FA8FB49C-47BD-4DE5-A5D6-D7E4AD6168C5}" type="presParOf" srcId="{3734A8D4-28D2-4106-A51B-F0CAA484F135}" destId="{AB63E69E-5810-4D2E-8503-13D4A01B30A2}" srcOrd="1" destOrd="0" presId="urn:microsoft.com/office/officeart/2008/layout/VerticalCurvedList"/>
    <dgm:cxn modelId="{A9CC9CA0-C257-43E7-9170-45FCA478B3E2}" type="presParOf" srcId="{3734A8D4-28D2-4106-A51B-F0CAA484F135}" destId="{F50A265D-6626-4AD4-8C43-44352A2F6217}" srcOrd="2" destOrd="0" presId="urn:microsoft.com/office/officeart/2008/layout/VerticalCurvedList"/>
    <dgm:cxn modelId="{2939F6B0-10C6-4472-B851-7DCF2A1168DB}" type="presParOf" srcId="{F50A265D-6626-4AD4-8C43-44352A2F6217}" destId="{47F1A898-FBA2-48C5-8D99-75D314453547}" srcOrd="0" destOrd="0" presId="urn:microsoft.com/office/officeart/2008/layout/VerticalCurvedList"/>
    <dgm:cxn modelId="{5174EBD8-F10E-4348-8499-CC337167CE75}" type="presParOf" srcId="{3734A8D4-28D2-4106-A51B-F0CAA484F135}" destId="{E1784BDA-9F98-4DE1-898A-04263DC91557}" srcOrd="3" destOrd="0" presId="urn:microsoft.com/office/officeart/2008/layout/VerticalCurvedList"/>
    <dgm:cxn modelId="{996CFB52-AE2E-4CAD-942C-DC9572AD77E7}" type="presParOf" srcId="{3734A8D4-28D2-4106-A51B-F0CAA484F135}" destId="{45CCCA37-4396-402A-B74E-0C3955B0FB47}" srcOrd="4" destOrd="0" presId="urn:microsoft.com/office/officeart/2008/layout/VerticalCurvedList"/>
    <dgm:cxn modelId="{1480A5D1-72CC-43D0-A8F1-AC88C48A0CC2}" type="presParOf" srcId="{45CCCA37-4396-402A-B74E-0C3955B0FB47}" destId="{AE7E9AC6-A08D-42F0-AA45-1BE0A017DBE4}" srcOrd="0" destOrd="0" presId="urn:microsoft.com/office/officeart/2008/layout/VerticalCurvedList"/>
    <dgm:cxn modelId="{662DF387-C6BF-4F30-AA9A-C889C0FAFBC0}" type="presParOf" srcId="{3734A8D4-28D2-4106-A51B-F0CAA484F135}" destId="{BA97B41A-EB34-4D13-816A-EC45654F6446}" srcOrd="5" destOrd="0" presId="urn:microsoft.com/office/officeart/2008/layout/VerticalCurvedList"/>
    <dgm:cxn modelId="{8EFB9CC9-565C-4AAB-8107-02B8DE9C5EB4}" type="presParOf" srcId="{3734A8D4-28D2-4106-A51B-F0CAA484F135}" destId="{BFDA3602-D944-4B2A-9BA4-F82A13261685}" srcOrd="6" destOrd="0" presId="urn:microsoft.com/office/officeart/2008/layout/VerticalCurvedList"/>
    <dgm:cxn modelId="{B48EACD6-5CF8-4412-A32F-F0E0E5461AF1}" type="presParOf" srcId="{BFDA3602-D944-4B2A-9BA4-F82A13261685}" destId="{F107DE75-383A-4DFC-8664-73AA79233037}" srcOrd="0" destOrd="0" presId="urn:microsoft.com/office/officeart/2008/layout/VerticalCurvedList"/>
    <dgm:cxn modelId="{ECE12814-ACA6-49C0-A485-6FD29BCCBA67}" type="presParOf" srcId="{3734A8D4-28D2-4106-A51B-F0CAA484F135}" destId="{A2993CE9-D00C-4D01-89D4-0F9FE1EEC094}" srcOrd="7" destOrd="0" presId="urn:microsoft.com/office/officeart/2008/layout/VerticalCurvedList"/>
    <dgm:cxn modelId="{E28DE9E3-756E-4727-A3F5-30DE1536F570}" type="presParOf" srcId="{3734A8D4-28D2-4106-A51B-F0CAA484F135}" destId="{E68378E3-A5B5-4333-96B9-E028CB9653C9}" srcOrd="8" destOrd="0" presId="urn:microsoft.com/office/officeart/2008/layout/VerticalCurvedList"/>
    <dgm:cxn modelId="{5D723DBB-3A17-4577-8666-03F4B0EDD71C}" type="presParOf" srcId="{E68378E3-A5B5-4333-96B9-E028CB9653C9}" destId="{93BE75CD-0B3E-49A5-952D-C84FCB81251D}" srcOrd="0" destOrd="0" presId="urn:microsoft.com/office/officeart/2008/layout/VerticalCurvedList"/>
    <dgm:cxn modelId="{028770A8-4535-452A-BACE-29F87958F3BA}" type="presParOf" srcId="{3734A8D4-28D2-4106-A51B-F0CAA484F135}" destId="{4308213D-26EA-4D34-89E0-169E04D9DE3F}" srcOrd="9" destOrd="0" presId="urn:microsoft.com/office/officeart/2008/layout/VerticalCurvedList"/>
    <dgm:cxn modelId="{243D53AC-23B6-4738-9D32-3B12E54B60B0}" type="presParOf" srcId="{3734A8D4-28D2-4106-A51B-F0CAA484F135}" destId="{FF9D8759-F41A-4F80-BEB1-45DEEEABEEF2}" srcOrd="10" destOrd="0" presId="urn:microsoft.com/office/officeart/2008/layout/VerticalCurvedList"/>
    <dgm:cxn modelId="{B7A248DF-0800-4040-A8F1-8B6C47A92FB4}" type="presParOf" srcId="{FF9D8759-F41A-4F80-BEB1-45DEEEABEEF2}" destId="{9FEDBA0F-08B9-40E5-B556-B08653811152}" srcOrd="0" destOrd="0" presId="urn:microsoft.com/office/officeart/2008/layout/VerticalCurvedList"/>
    <dgm:cxn modelId="{8EC66864-5C3A-4CF0-9528-CC1F6BD4F296}" type="presParOf" srcId="{3734A8D4-28D2-4106-A51B-F0CAA484F135}" destId="{3F201D59-6786-49D2-94B4-A4EC4C214CB8}" srcOrd="11" destOrd="0" presId="urn:microsoft.com/office/officeart/2008/layout/VerticalCurvedList"/>
    <dgm:cxn modelId="{4AC39DC6-4E9A-4364-A704-74CBEBCF5C3D}" type="presParOf" srcId="{3734A8D4-28D2-4106-A51B-F0CAA484F135}" destId="{65A18C58-BF8E-4961-A8C1-4B09CDD6E588}" srcOrd="12" destOrd="0" presId="urn:microsoft.com/office/officeart/2008/layout/VerticalCurvedList"/>
    <dgm:cxn modelId="{3BC4BBA4-F353-4B1C-AFD4-66A38D2D7ECB}" type="presParOf" srcId="{65A18C58-BF8E-4961-A8C1-4B09CDD6E588}" destId="{154E2A13-65AC-48C9-817C-00659C6A9B22}" srcOrd="0" destOrd="0" presId="urn:microsoft.com/office/officeart/2008/layout/VerticalCurvedList"/>
    <dgm:cxn modelId="{D966E430-FDB9-40B8-AACB-8F2F165CFA28}" type="presParOf" srcId="{3734A8D4-28D2-4106-A51B-F0CAA484F135}" destId="{56D541CE-7B0C-4A6D-9A4C-8CC982D5950F}" srcOrd="13" destOrd="0" presId="urn:microsoft.com/office/officeart/2008/layout/VerticalCurvedList"/>
    <dgm:cxn modelId="{180463AB-1965-41F9-A1FF-2431F541ECFE}" type="presParOf" srcId="{3734A8D4-28D2-4106-A51B-F0CAA484F135}" destId="{03B6B56E-A440-48CA-96E6-9BF0F7E42A2E}" srcOrd="14" destOrd="0" presId="urn:microsoft.com/office/officeart/2008/layout/VerticalCurvedList"/>
    <dgm:cxn modelId="{F5354CD6-798E-4CDB-B5C8-25F24C946235}" type="presParOf" srcId="{03B6B56E-A440-48CA-96E6-9BF0F7E42A2E}" destId="{EB64F6DF-B99C-4452-92DF-9FFD07F779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A4FE52-0DCA-4619-835D-6ECEF8D70F4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tr-TR"/>
        </a:p>
      </dgm:t>
    </dgm:pt>
    <dgm:pt modelId="{DEE8CF3E-4142-4911-920A-43A5A80C7D48}">
      <dgm:prSet phldrT="[Metin]" phldr="0" custT="1"/>
      <dgm:spPr/>
      <dgm:t>
        <a:bodyPr/>
        <a:lstStyle/>
        <a:p>
          <a:r>
            <a:rPr lang="tr-TR" sz="1400" b="1" dirty="0"/>
            <a:t>RIKSHOFT </a:t>
          </a:r>
          <a:r>
            <a:rPr lang="tr-TR" sz="1400" b="1" dirty="0" err="1"/>
            <a:t>Hip</a:t>
          </a:r>
          <a:r>
            <a:rPr lang="tr-TR" sz="1400" b="1" dirty="0"/>
            <a:t> </a:t>
          </a:r>
          <a:r>
            <a:rPr lang="tr-TR" sz="1400" b="1" dirty="0" err="1"/>
            <a:t>Fracture</a:t>
          </a:r>
          <a:r>
            <a:rPr lang="tr-TR" sz="1400" b="1" dirty="0"/>
            <a:t> </a:t>
          </a:r>
          <a:r>
            <a:rPr lang="tr-TR" sz="1400" b="1" dirty="0" err="1"/>
            <a:t>Registry</a:t>
          </a:r>
          <a:endParaRPr lang="tr-TR" sz="1400" b="1" dirty="0"/>
        </a:p>
      </dgm:t>
    </dgm:pt>
    <dgm:pt modelId="{63CADB84-764D-4A77-A5E7-8C9E6608AB73}" type="parTrans" cxnId="{484BC588-7C7F-4432-B4F6-3C5E4E52B367}">
      <dgm:prSet/>
      <dgm:spPr/>
      <dgm:t>
        <a:bodyPr/>
        <a:lstStyle/>
        <a:p>
          <a:endParaRPr lang="tr-TR" sz="1400"/>
        </a:p>
      </dgm:t>
    </dgm:pt>
    <dgm:pt modelId="{F586A74A-B622-4B01-B72A-5EB8CFCF9187}" type="sibTrans" cxnId="{484BC588-7C7F-4432-B4F6-3C5E4E52B367}">
      <dgm:prSet/>
      <dgm:spPr/>
      <dgm:t>
        <a:bodyPr/>
        <a:lstStyle/>
        <a:p>
          <a:endParaRPr lang="tr-TR" sz="1400"/>
        </a:p>
      </dgm:t>
    </dgm:pt>
    <dgm:pt modelId="{2D080084-E092-4A26-AEB4-34B1BB5A9C2C}">
      <dgm:prSet phldrT="[Metin]" custT="1"/>
      <dgm:spPr/>
      <dgm:t>
        <a:bodyPr/>
        <a:lstStyle/>
        <a:p>
          <a:r>
            <a:rPr lang="tr-TR" sz="1400" dirty="0"/>
            <a:t>1988’de </a:t>
          </a:r>
          <a:r>
            <a:rPr lang="tr-TR" sz="1400" dirty="0" err="1"/>
            <a:t>İsveç’de</a:t>
          </a:r>
          <a:r>
            <a:rPr lang="tr-TR" sz="1400" dirty="0"/>
            <a:t> oluşturulmuştur</a:t>
          </a:r>
        </a:p>
      </dgm:t>
    </dgm:pt>
    <dgm:pt modelId="{73F55BBC-89CF-42CB-B486-CC86A1A34B75}" type="parTrans" cxnId="{3374468F-78FA-472F-9469-DE42DA751E3F}">
      <dgm:prSet/>
      <dgm:spPr/>
      <dgm:t>
        <a:bodyPr/>
        <a:lstStyle/>
        <a:p>
          <a:endParaRPr lang="tr-TR" sz="1400"/>
        </a:p>
      </dgm:t>
    </dgm:pt>
    <dgm:pt modelId="{3E17C865-6FF7-487C-AFE6-B411A72AD327}" type="sibTrans" cxnId="{3374468F-78FA-472F-9469-DE42DA751E3F}">
      <dgm:prSet/>
      <dgm:spPr/>
      <dgm:t>
        <a:bodyPr/>
        <a:lstStyle/>
        <a:p>
          <a:endParaRPr lang="tr-TR" sz="1400"/>
        </a:p>
      </dgm:t>
    </dgm:pt>
    <dgm:pt modelId="{4F33AB74-42FC-46D3-A943-ED8121697A4B}">
      <dgm:prSet phldrT="[Metin]" custT="1"/>
      <dgm:spPr>
        <a:solidFill>
          <a:schemeClr val="accent1">
            <a:lumMod val="60000"/>
            <a:lumOff val="40000"/>
          </a:schemeClr>
        </a:solidFill>
      </dgm:spPr>
      <dgm:t>
        <a:bodyPr/>
        <a:lstStyle/>
        <a:p>
          <a:r>
            <a:rPr lang="en-US" sz="1400" b="1" dirty="0"/>
            <a:t>Scottish Intercollegiate Guidelines Network (SIGN)</a:t>
          </a:r>
          <a:endParaRPr lang="tr-TR" sz="1400" b="1" dirty="0"/>
        </a:p>
      </dgm:t>
    </dgm:pt>
    <dgm:pt modelId="{039BE208-E72A-4C50-9D0E-9B73E68C4953}" type="parTrans" cxnId="{F7EEB41F-20F5-410A-AA75-212CAB5B625A}">
      <dgm:prSet/>
      <dgm:spPr/>
      <dgm:t>
        <a:bodyPr/>
        <a:lstStyle/>
        <a:p>
          <a:endParaRPr lang="tr-TR" sz="1400"/>
        </a:p>
      </dgm:t>
    </dgm:pt>
    <dgm:pt modelId="{3EAB0BDF-40B3-4F83-811C-8609F06A2F16}" type="sibTrans" cxnId="{F7EEB41F-20F5-410A-AA75-212CAB5B625A}">
      <dgm:prSet/>
      <dgm:spPr/>
      <dgm:t>
        <a:bodyPr/>
        <a:lstStyle/>
        <a:p>
          <a:endParaRPr lang="tr-TR" sz="1400"/>
        </a:p>
      </dgm:t>
    </dgm:pt>
    <dgm:pt modelId="{443FE75D-7697-4CF2-B26D-BDC5BE2A17CF}">
      <dgm:prSet phldrT="[Metin]" custT="1"/>
      <dgm:spPr/>
      <dgm:t>
        <a:bodyPr/>
        <a:lstStyle/>
        <a:p>
          <a:r>
            <a:rPr lang="tr-TR" sz="1400" dirty="0"/>
            <a:t>1997’de kalça kırıkları ile ilgili ilk İskoç kılavuzları yayınlanmıştır</a:t>
          </a:r>
        </a:p>
      </dgm:t>
    </dgm:pt>
    <dgm:pt modelId="{44978657-53A2-4F93-B02B-E9EC10825E36}" type="parTrans" cxnId="{57A1EC43-C786-408F-83DA-55D6E66F267F}">
      <dgm:prSet/>
      <dgm:spPr/>
      <dgm:t>
        <a:bodyPr/>
        <a:lstStyle/>
        <a:p>
          <a:endParaRPr lang="tr-TR" sz="1400"/>
        </a:p>
      </dgm:t>
    </dgm:pt>
    <dgm:pt modelId="{796B4146-CD1B-456D-B780-28C41DAA36AB}" type="sibTrans" cxnId="{57A1EC43-C786-408F-83DA-55D6E66F267F}">
      <dgm:prSet/>
      <dgm:spPr/>
      <dgm:t>
        <a:bodyPr/>
        <a:lstStyle/>
        <a:p>
          <a:endParaRPr lang="tr-TR" sz="1400"/>
        </a:p>
      </dgm:t>
    </dgm:pt>
    <dgm:pt modelId="{00784150-0F88-4E75-AFE5-CBB6A772C055}">
      <dgm:prSet phldrT="[Metin]" custT="1"/>
      <dgm:spPr/>
      <dgm:t>
        <a:bodyPr/>
        <a:lstStyle/>
        <a:p>
          <a:r>
            <a:rPr lang="tr-TR" sz="1400" b="1" dirty="0"/>
            <a:t>PERFECT </a:t>
          </a:r>
          <a:r>
            <a:rPr lang="tr-TR" sz="1400" b="1" dirty="0" err="1"/>
            <a:t>Hip</a:t>
          </a:r>
          <a:r>
            <a:rPr lang="tr-TR" sz="1400" b="1" dirty="0"/>
            <a:t> </a:t>
          </a:r>
          <a:r>
            <a:rPr lang="tr-TR" sz="1400" b="1" dirty="0" err="1"/>
            <a:t>Fracture</a:t>
          </a:r>
          <a:r>
            <a:rPr lang="tr-TR" sz="1400" b="1" dirty="0"/>
            <a:t> Database</a:t>
          </a:r>
        </a:p>
      </dgm:t>
    </dgm:pt>
    <dgm:pt modelId="{D9EA0A97-B277-4DD3-AAA0-0DD9654AED64}" type="parTrans" cxnId="{F07395CE-E541-4816-B8B4-40210D5A1A62}">
      <dgm:prSet/>
      <dgm:spPr/>
      <dgm:t>
        <a:bodyPr/>
        <a:lstStyle/>
        <a:p>
          <a:endParaRPr lang="tr-TR" sz="1400"/>
        </a:p>
      </dgm:t>
    </dgm:pt>
    <dgm:pt modelId="{84AD430F-840F-4827-85FD-C384FD83E5AA}" type="sibTrans" cxnId="{F07395CE-E541-4816-B8B4-40210D5A1A62}">
      <dgm:prSet/>
      <dgm:spPr/>
      <dgm:t>
        <a:bodyPr/>
        <a:lstStyle/>
        <a:p>
          <a:endParaRPr lang="tr-TR" sz="1400"/>
        </a:p>
      </dgm:t>
    </dgm:pt>
    <dgm:pt modelId="{F1573476-E023-424B-BFC3-61B49C08612F}">
      <dgm:prSet phldrT="[Metin]" custT="1"/>
      <dgm:spPr/>
      <dgm:t>
        <a:bodyPr/>
        <a:lstStyle/>
        <a:p>
          <a:endParaRPr lang="tr-TR" sz="1400" dirty="0"/>
        </a:p>
      </dgm:t>
    </dgm:pt>
    <dgm:pt modelId="{5362B432-4507-4ECB-A4CA-AD43C2BB918C}" type="parTrans" cxnId="{5D77F028-2710-40CE-8E23-C79B020B2483}">
      <dgm:prSet/>
      <dgm:spPr/>
      <dgm:t>
        <a:bodyPr/>
        <a:lstStyle/>
        <a:p>
          <a:endParaRPr lang="tr-TR" sz="1400"/>
        </a:p>
      </dgm:t>
    </dgm:pt>
    <dgm:pt modelId="{33E4BB25-275C-49C4-BF7D-3B2DC1FD2D5D}" type="sibTrans" cxnId="{5D77F028-2710-40CE-8E23-C79B020B2483}">
      <dgm:prSet/>
      <dgm:spPr/>
      <dgm:t>
        <a:bodyPr/>
        <a:lstStyle/>
        <a:p>
          <a:endParaRPr lang="tr-TR" sz="1400"/>
        </a:p>
      </dgm:t>
    </dgm:pt>
    <dgm:pt modelId="{BFA7A97E-8581-4517-B1E8-76336C15478C}">
      <dgm:prSet custT="1"/>
      <dgm:spPr/>
      <dgm:t>
        <a:bodyPr/>
        <a:lstStyle/>
        <a:p>
          <a:r>
            <a:rPr lang="tr-TR" sz="1400" b="1" dirty="0" err="1"/>
            <a:t>National</a:t>
          </a:r>
          <a:r>
            <a:rPr lang="tr-TR" sz="1400" b="1" dirty="0"/>
            <a:t> </a:t>
          </a:r>
          <a:r>
            <a:rPr lang="tr-TR" sz="1400" b="1" dirty="0" err="1"/>
            <a:t>Hip</a:t>
          </a:r>
          <a:r>
            <a:rPr lang="tr-TR" sz="1400" b="1" dirty="0"/>
            <a:t> </a:t>
          </a:r>
          <a:r>
            <a:rPr lang="tr-TR" sz="1400" b="1" dirty="0" err="1"/>
            <a:t>Fracture</a:t>
          </a:r>
          <a:r>
            <a:rPr lang="tr-TR" sz="1400" b="1" dirty="0"/>
            <a:t> Database (NHFD)</a:t>
          </a:r>
          <a:endParaRPr lang="tr-TR" sz="1400" dirty="0"/>
        </a:p>
      </dgm:t>
    </dgm:pt>
    <dgm:pt modelId="{CEB6C10E-22B8-4DD3-A3D3-9C4CCBB82D1F}" type="parTrans" cxnId="{07CEC7D8-E1D8-436A-816F-C8FAF681238C}">
      <dgm:prSet/>
      <dgm:spPr/>
      <dgm:t>
        <a:bodyPr/>
        <a:lstStyle/>
        <a:p>
          <a:endParaRPr lang="tr-TR" sz="1400"/>
        </a:p>
      </dgm:t>
    </dgm:pt>
    <dgm:pt modelId="{6D278A44-ECC3-4FD3-B08D-D6A592BAABDA}" type="sibTrans" cxnId="{07CEC7D8-E1D8-436A-816F-C8FAF681238C}">
      <dgm:prSet/>
      <dgm:spPr/>
      <dgm:t>
        <a:bodyPr/>
        <a:lstStyle/>
        <a:p>
          <a:endParaRPr lang="tr-TR" sz="1400"/>
        </a:p>
      </dgm:t>
    </dgm:pt>
    <dgm:pt modelId="{C7BC5979-F2A2-4E2C-8E92-E93B8100C5B4}">
      <dgm:prSet custT="1"/>
      <dgm:spPr/>
      <dgm:t>
        <a:bodyPr/>
        <a:lstStyle/>
        <a:p>
          <a:r>
            <a:rPr lang="tr-TR" sz="1400" dirty="0"/>
            <a:t>Kılavuzları ve ulusal veri tabanını aynı anda uygulayan ilk ülke </a:t>
          </a:r>
        </a:p>
      </dgm:t>
    </dgm:pt>
    <dgm:pt modelId="{5F747ECF-73EA-4DD7-B146-0B1B5DB70044}" type="parTrans" cxnId="{B9FAF9AB-3095-4E18-9437-971C60E86E1A}">
      <dgm:prSet/>
      <dgm:spPr/>
      <dgm:t>
        <a:bodyPr/>
        <a:lstStyle/>
        <a:p>
          <a:endParaRPr lang="tr-TR" sz="1400"/>
        </a:p>
      </dgm:t>
    </dgm:pt>
    <dgm:pt modelId="{E05583C2-3EC8-4106-B842-BABEFD328708}" type="sibTrans" cxnId="{B9FAF9AB-3095-4E18-9437-971C60E86E1A}">
      <dgm:prSet/>
      <dgm:spPr/>
      <dgm:t>
        <a:bodyPr/>
        <a:lstStyle/>
        <a:p>
          <a:endParaRPr lang="tr-TR" sz="1400"/>
        </a:p>
      </dgm:t>
    </dgm:pt>
    <dgm:pt modelId="{3C0C1FC0-F6A7-4AEE-AFF7-5FC02DCEF913}">
      <dgm:prSet phldrT="[Metin]" custT="1"/>
      <dgm:spPr/>
      <dgm:t>
        <a:bodyPr/>
        <a:lstStyle/>
        <a:p>
          <a:r>
            <a:rPr lang="tr-TR" sz="1400" dirty="0"/>
            <a:t>En eski ulusal kalça kırığı kayıt sistemi</a:t>
          </a:r>
        </a:p>
      </dgm:t>
    </dgm:pt>
    <dgm:pt modelId="{51A50518-B40E-460D-B38A-B3D763A60D88}" type="parTrans" cxnId="{42F59ED8-E854-43BC-8229-319936125EF5}">
      <dgm:prSet/>
      <dgm:spPr/>
      <dgm:t>
        <a:bodyPr/>
        <a:lstStyle/>
        <a:p>
          <a:endParaRPr lang="tr-TR"/>
        </a:p>
      </dgm:t>
    </dgm:pt>
    <dgm:pt modelId="{256594B5-690F-4C6D-B0AA-D6965E88D185}" type="sibTrans" cxnId="{42F59ED8-E854-43BC-8229-319936125EF5}">
      <dgm:prSet/>
      <dgm:spPr/>
      <dgm:t>
        <a:bodyPr/>
        <a:lstStyle/>
        <a:p>
          <a:endParaRPr lang="tr-TR"/>
        </a:p>
      </dgm:t>
    </dgm:pt>
    <dgm:pt modelId="{6D9593FF-379C-4195-942A-39E4AF9EDAFE}">
      <dgm:prSet phldrT="[Metin]" custT="1"/>
      <dgm:spPr/>
      <dgm:t>
        <a:bodyPr/>
        <a:lstStyle/>
        <a:p>
          <a:r>
            <a:rPr lang="tr-TR" sz="1400" dirty="0"/>
            <a:t>En eski kılavuz ve ilk ulusal kalça kırığı kılavuzu</a:t>
          </a:r>
        </a:p>
      </dgm:t>
    </dgm:pt>
    <dgm:pt modelId="{695F5614-87A6-4D50-A312-46FA3607BBF1}" type="parTrans" cxnId="{0CE9E3EB-0A71-474D-A75F-7650ED3C25D4}">
      <dgm:prSet/>
      <dgm:spPr/>
      <dgm:t>
        <a:bodyPr/>
        <a:lstStyle/>
        <a:p>
          <a:endParaRPr lang="tr-TR"/>
        </a:p>
      </dgm:t>
    </dgm:pt>
    <dgm:pt modelId="{C932395B-159B-4B00-829D-13F9187A4D4C}" type="sibTrans" cxnId="{0CE9E3EB-0A71-474D-A75F-7650ED3C25D4}">
      <dgm:prSet/>
      <dgm:spPr/>
      <dgm:t>
        <a:bodyPr/>
        <a:lstStyle/>
        <a:p>
          <a:endParaRPr lang="tr-TR"/>
        </a:p>
      </dgm:t>
    </dgm:pt>
    <dgm:pt modelId="{FD70A3B5-E008-4FC7-89BA-85A20A6CCF1A}" type="pres">
      <dgm:prSet presAssocID="{06A4FE52-0DCA-4619-835D-6ECEF8D70F40}" presName="linear" presStyleCnt="0">
        <dgm:presLayoutVars>
          <dgm:animLvl val="lvl"/>
          <dgm:resizeHandles val="exact"/>
        </dgm:presLayoutVars>
      </dgm:prSet>
      <dgm:spPr/>
    </dgm:pt>
    <dgm:pt modelId="{52DD98B5-2295-4E26-8080-CA1C8E31E32C}" type="pres">
      <dgm:prSet presAssocID="{DEE8CF3E-4142-4911-920A-43A5A80C7D48}" presName="parentText" presStyleLbl="node1" presStyleIdx="0" presStyleCnt="4" custLinFactNeighborY="-18496">
        <dgm:presLayoutVars>
          <dgm:chMax val="0"/>
          <dgm:bulletEnabled val="1"/>
        </dgm:presLayoutVars>
      </dgm:prSet>
      <dgm:spPr/>
    </dgm:pt>
    <dgm:pt modelId="{1698E62D-AAD7-4C3F-B056-107AE6C45AAE}" type="pres">
      <dgm:prSet presAssocID="{DEE8CF3E-4142-4911-920A-43A5A80C7D48}" presName="childText" presStyleLbl="revTx" presStyleIdx="0" presStyleCnt="3" custLinFactNeighborY="5195">
        <dgm:presLayoutVars>
          <dgm:bulletEnabled val="1"/>
        </dgm:presLayoutVars>
      </dgm:prSet>
      <dgm:spPr/>
    </dgm:pt>
    <dgm:pt modelId="{C9F05BB1-56FA-47C7-9B91-FD62B6FCFCDF}" type="pres">
      <dgm:prSet presAssocID="{4F33AB74-42FC-46D3-A943-ED8121697A4B}" presName="parentText" presStyleLbl="node1" presStyleIdx="1" presStyleCnt="4" custLinFactNeighborY="4638">
        <dgm:presLayoutVars>
          <dgm:chMax val="0"/>
          <dgm:bulletEnabled val="1"/>
        </dgm:presLayoutVars>
      </dgm:prSet>
      <dgm:spPr/>
    </dgm:pt>
    <dgm:pt modelId="{4306F600-B6A3-418C-8883-D5ACF7E73BD1}" type="pres">
      <dgm:prSet presAssocID="{4F33AB74-42FC-46D3-A943-ED8121697A4B}" presName="childText" presStyleLbl="revTx" presStyleIdx="1" presStyleCnt="3" custLinFactNeighborY="26033">
        <dgm:presLayoutVars>
          <dgm:bulletEnabled val="1"/>
        </dgm:presLayoutVars>
      </dgm:prSet>
      <dgm:spPr/>
    </dgm:pt>
    <dgm:pt modelId="{4F030AF0-D033-44EA-8464-F327D3BD022A}" type="pres">
      <dgm:prSet presAssocID="{00784150-0F88-4E75-AFE5-CBB6A772C055}" presName="parentText" presStyleLbl="node1" presStyleIdx="2" presStyleCnt="4" custLinFactNeighborY="29428">
        <dgm:presLayoutVars>
          <dgm:chMax val="0"/>
          <dgm:bulletEnabled val="1"/>
        </dgm:presLayoutVars>
      </dgm:prSet>
      <dgm:spPr/>
    </dgm:pt>
    <dgm:pt modelId="{872310B5-F421-4634-954B-198E86B04065}" type="pres">
      <dgm:prSet presAssocID="{00784150-0F88-4E75-AFE5-CBB6A772C055}" presName="childText" presStyleLbl="revTx" presStyleIdx="2" presStyleCnt="3">
        <dgm:presLayoutVars>
          <dgm:bulletEnabled val="1"/>
        </dgm:presLayoutVars>
      </dgm:prSet>
      <dgm:spPr/>
    </dgm:pt>
    <dgm:pt modelId="{D26F63C5-AE4F-49EA-8A09-F5DE8093890B}" type="pres">
      <dgm:prSet presAssocID="{BFA7A97E-8581-4517-B1E8-76336C15478C}" presName="parentText" presStyleLbl="node1" presStyleIdx="3" presStyleCnt="4" custLinFactNeighborY="16420">
        <dgm:presLayoutVars>
          <dgm:chMax val="0"/>
          <dgm:bulletEnabled val="1"/>
        </dgm:presLayoutVars>
      </dgm:prSet>
      <dgm:spPr/>
    </dgm:pt>
  </dgm:ptLst>
  <dgm:cxnLst>
    <dgm:cxn modelId="{AFA7CD17-0474-45A2-B948-F30C16CDE8F7}" type="presOf" srcId="{06A4FE52-0DCA-4619-835D-6ECEF8D70F40}" destId="{FD70A3B5-E008-4FC7-89BA-85A20A6CCF1A}" srcOrd="0" destOrd="0" presId="urn:microsoft.com/office/officeart/2005/8/layout/vList2"/>
    <dgm:cxn modelId="{F7EEB41F-20F5-410A-AA75-212CAB5B625A}" srcId="{06A4FE52-0DCA-4619-835D-6ECEF8D70F40}" destId="{4F33AB74-42FC-46D3-A943-ED8121697A4B}" srcOrd="1" destOrd="0" parTransId="{039BE208-E72A-4C50-9D0E-9B73E68C4953}" sibTransId="{3EAB0BDF-40B3-4F83-811C-8609F06A2F16}"/>
    <dgm:cxn modelId="{5D77F028-2710-40CE-8E23-C79B020B2483}" srcId="{00784150-0F88-4E75-AFE5-CBB6A772C055}" destId="{F1573476-E023-424B-BFC3-61B49C08612F}" srcOrd="0" destOrd="0" parTransId="{5362B432-4507-4ECB-A4CA-AD43C2BB918C}" sibTransId="{33E4BB25-275C-49C4-BF7D-3B2DC1FD2D5D}"/>
    <dgm:cxn modelId="{5B60992C-2B76-4B34-BC38-24192E340893}" type="presOf" srcId="{3C0C1FC0-F6A7-4AEE-AFF7-5FC02DCEF913}" destId="{1698E62D-AAD7-4C3F-B056-107AE6C45AAE}" srcOrd="0" destOrd="1" presId="urn:microsoft.com/office/officeart/2005/8/layout/vList2"/>
    <dgm:cxn modelId="{B5DEA95B-FE73-49A2-B396-59C0B8FDADCA}" type="presOf" srcId="{443FE75D-7697-4CF2-B26D-BDC5BE2A17CF}" destId="{4306F600-B6A3-418C-8883-D5ACF7E73BD1}" srcOrd="0" destOrd="0" presId="urn:microsoft.com/office/officeart/2005/8/layout/vList2"/>
    <dgm:cxn modelId="{6AE05C41-B83F-4879-BCD0-1FFC5720EDFF}" type="presOf" srcId="{4F33AB74-42FC-46D3-A943-ED8121697A4B}" destId="{C9F05BB1-56FA-47C7-9B91-FD62B6FCFCDF}" srcOrd="0" destOrd="0" presId="urn:microsoft.com/office/officeart/2005/8/layout/vList2"/>
    <dgm:cxn modelId="{57A1EC43-C786-408F-83DA-55D6E66F267F}" srcId="{4F33AB74-42FC-46D3-A943-ED8121697A4B}" destId="{443FE75D-7697-4CF2-B26D-BDC5BE2A17CF}" srcOrd="0" destOrd="0" parTransId="{44978657-53A2-4F93-B02B-E9EC10825E36}" sibTransId="{796B4146-CD1B-456D-B780-28C41DAA36AB}"/>
    <dgm:cxn modelId="{66FC8E65-7B03-412E-B1C6-B261D7A80A85}" type="presOf" srcId="{DEE8CF3E-4142-4911-920A-43A5A80C7D48}" destId="{52DD98B5-2295-4E26-8080-CA1C8E31E32C}" srcOrd="0" destOrd="0" presId="urn:microsoft.com/office/officeart/2005/8/layout/vList2"/>
    <dgm:cxn modelId="{6B852385-E564-4186-A780-6C5F4A21A935}" type="presOf" srcId="{6D9593FF-379C-4195-942A-39E4AF9EDAFE}" destId="{4306F600-B6A3-418C-8883-D5ACF7E73BD1}" srcOrd="0" destOrd="1" presId="urn:microsoft.com/office/officeart/2005/8/layout/vList2"/>
    <dgm:cxn modelId="{2DC14A87-F040-4F72-B099-67075AF973C6}" type="presOf" srcId="{F1573476-E023-424B-BFC3-61B49C08612F}" destId="{872310B5-F421-4634-954B-198E86B04065}" srcOrd="0" destOrd="0" presId="urn:microsoft.com/office/officeart/2005/8/layout/vList2"/>
    <dgm:cxn modelId="{484BC588-7C7F-4432-B4F6-3C5E4E52B367}" srcId="{06A4FE52-0DCA-4619-835D-6ECEF8D70F40}" destId="{DEE8CF3E-4142-4911-920A-43A5A80C7D48}" srcOrd="0" destOrd="0" parTransId="{63CADB84-764D-4A77-A5E7-8C9E6608AB73}" sibTransId="{F586A74A-B622-4B01-B72A-5EB8CFCF9187}"/>
    <dgm:cxn modelId="{3374468F-78FA-472F-9469-DE42DA751E3F}" srcId="{DEE8CF3E-4142-4911-920A-43A5A80C7D48}" destId="{2D080084-E092-4A26-AEB4-34B1BB5A9C2C}" srcOrd="0" destOrd="0" parTransId="{73F55BBC-89CF-42CB-B486-CC86A1A34B75}" sibTransId="{3E17C865-6FF7-487C-AFE6-B411A72AD327}"/>
    <dgm:cxn modelId="{49BC509C-3B72-44BB-962C-0F558D416788}" type="presOf" srcId="{C7BC5979-F2A2-4E2C-8E92-E93B8100C5B4}" destId="{4306F600-B6A3-418C-8883-D5ACF7E73BD1}" srcOrd="0" destOrd="2" presId="urn:microsoft.com/office/officeart/2005/8/layout/vList2"/>
    <dgm:cxn modelId="{350745A5-BB53-4752-B7E7-1089CAA2AFCF}" type="presOf" srcId="{BFA7A97E-8581-4517-B1E8-76336C15478C}" destId="{D26F63C5-AE4F-49EA-8A09-F5DE8093890B}" srcOrd="0" destOrd="0" presId="urn:microsoft.com/office/officeart/2005/8/layout/vList2"/>
    <dgm:cxn modelId="{B9FAF9AB-3095-4E18-9437-971C60E86E1A}" srcId="{4F33AB74-42FC-46D3-A943-ED8121697A4B}" destId="{C7BC5979-F2A2-4E2C-8E92-E93B8100C5B4}" srcOrd="2" destOrd="0" parTransId="{5F747ECF-73EA-4DD7-B146-0B1B5DB70044}" sibTransId="{E05583C2-3EC8-4106-B842-BABEFD328708}"/>
    <dgm:cxn modelId="{F07395CE-E541-4816-B8B4-40210D5A1A62}" srcId="{06A4FE52-0DCA-4619-835D-6ECEF8D70F40}" destId="{00784150-0F88-4E75-AFE5-CBB6A772C055}" srcOrd="2" destOrd="0" parTransId="{D9EA0A97-B277-4DD3-AAA0-0DD9654AED64}" sibTransId="{84AD430F-840F-4827-85FD-C384FD83E5AA}"/>
    <dgm:cxn modelId="{251AA4D5-B97C-4D87-AA55-FE718F7F38DD}" type="presOf" srcId="{00784150-0F88-4E75-AFE5-CBB6A772C055}" destId="{4F030AF0-D033-44EA-8464-F327D3BD022A}" srcOrd="0" destOrd="0" presId="urn:microsoft.com/office/officeart/2005/8/layout/vList2"/>
    <dgm:cxn modelId="{42F59ED8-E854-43BC-8229-319936125EF5}" srcId="{DEE8CF3E-4142-4911-920A-43A5A80C7D48}" destId="{3C0C1FC0-F6A7-4AEE-AFF7-5FC02DCEF913}" srcOrd="1" destOrd="0" parTransId="{51A50518-B40E-460D-B38A-B3D763A60D88}" sibTransId="{256594B5-690F-4C6D-B0AA-D6965E88D185}"/>
    <dgm:cxn modelId="{07CEC7D8-E1D8-436A-816F-C8FAF681238C}" srcId="{06A4FE52-0DCA-4619-835D-6ECEF8D70F40}" destId="{BFA7A97E-8581-4517-B1E8-76336C15478C}" srcOrd="3" destOrd="0" parTransId="{CEB6C10E-22B8-4DD3-A3D3-9C4CCBB82D1F}" sibTransId="{6D278A44-ECC3-4FD3-B08D-D6A592BAABDA}"/>
    <dgm:cxn modelId="{13D126DE-E9D8-4870-88A8-11D113E59F30}" type="presOf" srcId="{2D080084-E092-4A26-AEB4-34B1BB5A9C2C}" destId="{1698E62D-AAD7-4C3F-B056-107AE6C45AAE}" srcOrd="0" destOrd="0" presId="urn:microsoft.com/office/officeart/2005/8/layout/vList2"/>
    <dgm:cxn modelId="{0CE9E3EB-0A71-474D-A75F-7650ED3C25D4}" srcId="{4F33AB74-42FC-46D3-A943-ED8121697A4B}" destId="{6D9593FF-379C-4195-942A-39E4AF9EDAFE}" srcOrd="1" destOrd="0" parTransId="{695F5614-87A6-4D50-A312-46FA3607BBF1}" sibTransId="{C932395B-159B-4B00-829D-13F9187A4D4C}"/>
    <dgm:cxn modelId="{A91AA5D6-783D-4406-821F-BCEAB03740D4}" type="presParOf" srcId="{FD70A3B5-E008-4FC7-89BA-85A20A6CCF1A}" destId="{52DD98B5-2295-4E26-8080-CA1C8E31E32C}" srcOrd="0" destOrd="0" presId="urn:microsoft.com/office/officeart/2005/8/layout/vList2"/>
    <dgm:cxn modelId="{B021AF35-EE39-4A11-9584-C459A1918355}" type="presParOf" srcId="{FD70A3B5-E008-4FC7-89BA-85A20A6CCF1A}" destId="{1698E62D-AAD7-4C3F-B056-107AE6C45AAE}" srcOrd="1" destOrd="0" presId="urn:microsoft.com/office/officeart/2005/8/layout/vList2"/>
    <dgm:cxn modelId="{4FB93CC1-C3D0-4BA9-85F1-27A10D3C184D}" type="presParOf" srcId="{FD70A3B5-E008-4FC7-89BA-85A20A6CCF1A}" destId="{C9F05BB1-56FA-47C7-9B91-FD62B6FCFCDF}" srcOrd="2" destOrd="0" presId="urn:microsoft.com/office/officeart/2005/8/layout/vList2"/>
    <dgm:cxn modelId="{ABA00239-4BF2-49BD-BC2B-88C7958BA47C}" type="presParOf" srcId="{FD70A3B5-E008-4FC7-89BA-85A20A6CCF1A}" destId="{4306F600-B6A3-418C-8883-D5ACF7E73BD1}" srcOrd="3" destOrd="0" presId="urn:microsoft.com/office/officeart/2005/8/layout/vList2"/>
    <dgm:cxn modelId="{CF5EB781-C539-44BE-BFAD-4FAA9658A772}" type="presParOf" srcId="{FD70A3B5-E008-4FC7-89BA-85A20A6CCF1A}" destId="{4F030AF0-D033-44EA-8464-F327D3BD022A}" srcOrd="4" destOrd="0" presId="urn:microsoft.com/office/officeart/2005/8/layout/vList2"/>
    <dgm:cxn modelId="{117343D7-220E-4754-BEDD-A0F77818B3C9}" type="presParOf" srcId="{FD70A3B5-E008-4FC7-89BA-85A20A6CCF1A}" destId="{872310B5-F421-4634-954B-198E86B04065}" srcOrd="5" destOrd="0" presId="urn:microsoft.com/office/officeart/2005/8/layout/vList2"/>
    <dgm:cxn modelId="{A88338A2-6632-4C74-9315-1FBB04531A41}" type="presParOf" srcId="{FD70A3B5-E008-4FC7-89BA-85A20A6CCF1A}" destId="{D26F63C5-AE4F-49EA-8A09-F5DE8093890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4FE52-0DCA-4619-835D-6ECEF8D70F4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EE8CF3E-4142-4911-920A-43A5A80C7D48}">
      <dgm:prSet phldrT="[Metin]" phldr="0" custT="1"/>
      <dgm:spPr/>
      <dgm:t>
        <a:bodyPr/>
        <a:lstStyle/>
        <a:p>
          <a:r>
            <a:rPr lang="tr-TR" sz="1400" b="1" dirty="0" err="1"/>
            <a:t>Norwegian</a:t>
          </a:r>
          <a:r>
            <a:rPr lang="tr-TR" sz="1400" b="1" dirty="0"/>
            <a:t> Database (NOREPOS)</a:t>
          </a:r>
        </a:p>
      </dgm:t>
    </dgm:pt>
    <dgm:pt modelId="{63CADB84-764D-4A77-A5E7-8C9E6608AB73}" type="parTrans" cxnId="{484BC588-7C7F-4432-B4F6-3C5E4E52B367}">
      <dgm:prSet/>
      <dgm:spPr/>
      <dgm:t>
        <a:bodyPr/>
        <a:lstStyle/>
        <a:p>
          <a:endParaRPr lang="tr-TR"/>
        </a:p>
      </dgm:t>
    </dgm:pt>
    <dgm:pt modelId="{F586A74A-B622-4B01-B72A-5EB8CFCF9187}" type="sibTrans" cxnId="{484BC588-7C7F-4432-B4F6-3C5E4E52B367}">
      <dgm:prSet/>
      <dgm:spPr/>
      <dgm:t>
        <a:bodyPr/>
        <a:lstStyle/>
        <a:p>
          <a:endParaRPr lang="tr-TR"/>
        </a:p>
      </dgm:t>
    </dgm:pt>
    <dgm:pt modelId="{2D080084-E092-4A26-AEB4-34B1BB5A9C2C}">
      <dgm:prSet phldrT="[Metin]" custT="1"/>
      <dgm:spPr/>
      <dgm:t>
        <a:bodyPr/>
        <a:lstStyle/>
        <a:p>
          <a:r>
            <a:rPr lang="tr-TR" sz="1400" dirty="0"/>
            <a:t> 2008’de </a:t>
          </a:r>
          <a:r>
            <a:rPr lang="tr-TR" sz="1400" dirty="0" err="1"/>
            <a:t>Norveç’de</a:t>
          </a:r>
          <a:r>
            <a:rPr lang="tr-TR" sz="1400" dirty="0"/>
            <a:t> oluşturulmuştur</a:t>
          </a:r>
        </a:p>
      </dgm:t>
    </dgm:pt>
    <dgm:pt modelId="{73F55BBC-89CF-42CB-B486-CC86A1A34B75}" type="parTrans" cxnId="{3374468F-78FA-472F-9469-DE42DA751E3F}">
      <dgm:prSet/>
      <dgm:spPr/>
      <dgm:t>
        <a:bodyPr/>
        <a:lstStyle/>
        <a:p>
          <a:endParaRPr lang="tr-TR"/>
        </a:p>
      </dgm:t>
    </dgm:pt>
    <dgm:pt modelId="{3E17C865-6FF7-487C-AFE6-B411A72AD327}" type="sibTrans" cxnId="{3374468F-78FA-472F-9469-DE42DA751E3F}">
      <dgm:prSet/>
      <dgm:spPr/>
      <dgm:t>
        <a:bodyPr/>
        <a:lstStyle/>
        <a:p>
          <a:endParaRPr lang="tr-TR"/>
        </a:p>
      </dgm:t>
    </dgm:pt>
    <dgm:pt modelId="{4F33AB74-42FC-46D3-A943-ED8121697A4B}">
      <dgm:prSet phldrT="[Metin]" custT="1"/>
      <dgm:spPr/>
      <dgm:t>
        <a:bodyPr/>
        <a:lstStyle/>
        <a:p>
          <a:r>
            <a:rPr lang="tr-TR" sz="1400" b="1" dirty="0"/>
            <a:t>Best </a:t>
          </a:r>
          <a:r>
            <a:rPr lang="tr-TR" sz="1400" b="1" dirty="0" err="1"/>
            <a:t>Practice</a:t>
          </a:r>
          <a:r>
            <a:rPr lang="tr-TR" sz="1400" b="1" dirty="0"/>
            <a:t> </a:t>
          </a:r>
          <a:r>
            <a:rPr lang="tr-TR" sz="1400" b="1" dirty="0" err="1"/>
            <a:t>Tariff</a:t>
          </a:r>
          <a:r>
            <a:rPr lang="tr-TR" sz="1400" b="1" dirty="0"/>
            <a:t> (BPT)</a:t>
          </a:r>
        </a:p>
      </dgm:t>
    </dgm:pt>
    <dgm:pt modelId="{039BE208-E72A-4C50-9D0E-9B73E68C4953}" type="parTrans" cxnId="{F7EEB41F-20F5-410A-AA75-212CAB5B625A}">
      <dgm:prSet/>
      <dgm:spPr/>
      <dgm:t>
        <a:bodyPr/>
        <a:lstStyle/>
        <a:p>
          <a:endParaRPr lang="tr-TR"/>
        </a:p>
      </dgm:t>
    </dgm:pt>
    <dgm:pt modelId="{3EAB0BDF-40B3-4F83-811C-8609F06A2F16}" type="sibTrans" cxnId="{F7EEB41F-20F5-410A-AA75-212CAB5B625A}">
      <dgm:prSet/>
      <dgm:spPr/>
      <dgm:t>
        <a:bodyPr/>
        <a:lstStyle/>
        <a:p>
          <a:endParaRPr lang="tr-TR"/>
        </a:p>
      </dgm:t>
    </dgm:pt>
    <dgm:pt modelId="{443FE75D-7697-4CF2-B26D-BDC5BE2A17CF}">
      <dgm:prSet phldrT="[Metin]" custT="1"/>
      <dgm:spPr/>
      <dgm:t>
        <a:bodyPr/>
        <a:lstStyle/>
        <a:p>
          <a:r>
            <a:rPr lang="tr-TR" sz="1400" dirty="0"/>
            <a:t>2010’da İngiltere’de hastanelerde geriatrik değerlendirme ve multidisipliner ekiple bakım için finansal teşvik sistemi başlatılmıştır</a:t>
          </a:r>
        </a:p>
      </dgm:t>
    </dgm:pt>
    <dgm:pt modelId="{44978657-53A2-4F93-B02B-E9EC10825E36}" type="parTrans" cxnId="{57A1EC43-C786-408F-83DA-55D6E66F267F}">
      <dgm:prSet/>
      <dgm:spPr/>
      <dgm:t>
        <a:bodyPr/>
        <a:lstStyle/>
        <a:p>
          <a:endParaRPr lang="tr-TR"/>
        </a:p>
      </dgm:t>
    </dgm:pt>
    <dgm:pt modelId="{796B4146-CD1B-456D-B780-28C41DAA36AB}" type="sibTrans" cxnId="{57A1EC43-C786-408F-83DA-55D6E66F267F}">
      <dgm:prSet/>
      <dgm:spPr/>
      <dgm:t>
        <a:bodyPr/>
        <a:lstStyle/>
        <a:p>
          <a:endParaRPr lang="tr-TR"/>
        </a:p>
      </dgm:t>
    </dgm:pt>
    <dgm:pt modelId="{00784150-0F88-4E75-AFE5-CBB6A772C055}">
      <dgm:prSet phldrT="[Metin]" custT="1"/>
      <dgm:spPr/>
      <dgm:t>
        <a:bodyPr/>
        <a:lstStyle/>
        <a:p>
          <a:r>
            <a:rPr lang="tr-TR" sz="1400" b="1" dirty="0"/>
            <a:t>NICE CG124 </a:t>
          </a:r>
          <a:r>
            <a:rPr lang="tr-TR" sz="1400" b="1" dirty="0" err="1"/>
            <a:t>Hip</a:t>
          </a:r>
          <a:r>
            <a:rPr lang="tr-TR" sz="1400" b="1" dirty="0"/>
            <a:t> </a:t>
          </a:r>
          <a:r>
            <a:rPr lang="tr-TR" sz="1400" b="1" dirty="0" err="1"/>
            <a:t>Fracture</a:t>
          </a:r>
          <a:r>
            <a:rPr lang="tr-TR" sz="1400" b="1" dirty="0"/>
            <a:t> </a:t>
          </a:r>
          <a:r>
            <a:rPr lang="tr-TR" sz="1400" b="1" dirty="0" err="1"/>
            <a:t>Guideline</a:t>
          </a:r>
          <a:endParaRPr lang="tr-TR" sz="1400" b="1" dirty="0"/>
        </a:p>
      </dgm:t>
    </dgm:pt>
    <dgm:pt modelId="{D9EA0A97-B277-4DD3-AAA0-0DD9654AED64}" type="parTrans" cxnId="{F07395CE-E541-4816-B8B4-40210D5A1A62}">
      <dgm:prSet/>
      <dgm:spPr/>
      <dgm:t>
        <a:bodyPr/>
        <a:lstStyle/>
        <a:p>
          <a:endParaRPr lang="tr-TR"/>
        </a:p>
      </dgm:t>
    </dgm:pt>
    <dgm:pt modelId="{84AD430F-840F-4827-85FD-C384FD83E5AA}" type="sibTrans" cxnId="{F07395CE-E541-4816-B8B4-40210D5A1A62}">
      <dgm:prSet/>
      <dgm:spPr/>
      <dgm:t>
        <a:bodyPr/>
        <a:lstStyle/>
        <a:p>
          <a:endParaRPr lang="tr-TR"/>
        </a:p>
      </dgm:t>
    </dgm:pt>
    <dgm:pt modelId="{F1573476-E023-424B-BFC3-61B49C08612F}">
      <dgm:prSet phldrT="[Metin]" custT="1"/>
      <dgm:spPr/>
      <dgm:t>
        <a:bodyPr/>
        <a:lstStyle/>
        <a:p>
          <a:r>
            <a:rPr lang="tr-TR" sz="1400" dirty="0"/>
            <a:t>2011’de İngiltere’de BPT ile uyumlu </a:t>
          </a:r>
          <a:r>
            <a:rPr lang="tr-TR" sz="1400" dirty="0" err="1"/>
            <a:t>ortogeriatrik</a:t>
          </a:r>
          <a:r>
            <a:rPr lang="tr-TR" sz="1400" dirty="0"/>
            <a:t> bakım için kılavuz yayınlanmıştır</a:t>
          </a:r>
        </a:p>
      </dgm:t>
    </dgm:pt>
    <dgm:pt modelId="{5362B432-4507-4ECB-A4CA-AD43C2BB918C}" type="parTrans" cxnId="{5D77F028-2710-40CE-8E23-C79B020B2483}">
      <dgm:prSet/>
      <dgm:spPr/>
      <dgm:t>
        <a:bodyPr/>
        <a:lstStyle/>
        <a:p>
          <a:endParaRPr lang="tr-TR"/>
        </a:p>
      </dgm:t>
    </dgm:pt>
    <dgm:pt modelId="{33E4BB25-275C-49C4-BF7D-3B2DC1FD2D5D}" type="sibTrans" cxnId="{5D77F028-2710-40CE-8E23-C79B020B2483}">
      <dgm:prSet/>
      <dgm:spPr/>
      <dgm:t>
        <a:bodyPr/>
        <a:lstStyle/>
        <a:p>
          <a:endParaRPr lang="tr-TR"/>
        </a:p>
      </dgm:t>
    </dgm:pt>
    <dgm:pt modelId="{FD70A3B5-E008-4FC7-89BA-85A20A6CCF1A}" type="pres">
      <dgm:prSet presAssocID="{06A4FE52-0DCA-4619-835D-6ECEF8D70F40}" presName="linear" presStyleCnt="0">
        <dgm:presLayoutVars>
          <dgm:animLvl val="lvl"/>
          <dgm:resizeHandles val="exact"/>
        </dgm:presLayoutVars>
      </dgm:prSet>
      <dgm:spPr/>
    </dgm:pt>
    <dgm:pt modelId="{52DD98B5-2295-4E26-8080-CA1C8E31E32C}" type="pres">
      <dgm:prSet presAssocID="{DEE8CF3E-4142-4911-920A-43A5A80C7D48}" presName="parentText" presStyleLbl="node1" presStyleIdx="0" presStyleCnt="3" custScaleY="63286" custLinFactNeighborY="-11999">
        <dgm:presLayoutVars>
          <dgm:chMax val="0"/>
          <dgm:bulletEnabled val="1"/>
        </dgm:presLayoutVars>
      </dgm:prSet>
      <dgm:spPr/>
    </dgm:pt>
    <dgm:pt modelId="{1698E62D-AAD7-4C3F-B056-107AE6C45AAE}" type="pres">
      <dgm:prSet presAssocID="{DEE8CF3E-4142-4911-920A-43A5A80C7D48}" presName="childText" presStyleLbl="revTx" presStyleIdx="0" presStyleCnt="3" custLinFactNeighborY="23401">
        <dgm:presLayoutVars>
          <dgm:bulletEnabled val="1"/>
        </dgm:presLayoutVars>
      </dgm:prSet>
      <dgm:spPr/>
    </dgm:pt>
    <dgm:pt modelId="{C9F05BB1-56FA-47C7-9B91-FD62B6FCFCDF}" type="pres">
      <dgm:prSet presAssocID="{4F33AB74-42FC-46D3-A943-ED8121697A4B}" presName="parentText" presStyleLbl="node1" presStyleIdx="1" presStyleCnt="3" custScaleY="67575" custLinFactNeighborY="-19270">
        <dgm:presLayoutVars>
          <dgm:chMax val="0"/>
          <dgm:bulletEnabled val="1"/>
        </dgm:presLayoutVars>
      </dgm:prSet>
      <dgm:spPr/>
    </dgm:pt>
    <dgm:pt modelId="{4306F600-B6A3-418C-8883-D5ACF7E73BD1}" type="pres">
      <dgm:prSet presAssocID="{4F33AB74-42FC-46D3-A943-ED8121697A4B}" presName="childText" presStyleLbl="revTx" presStyleIdx="1" presStyleCnt="3" custLinFactNeighborY="9406">
        <dgm:presLayoutVars>
          <dgm:bulletEnabled val="1"/>
        </dgm:presLayoutVars>
      </dgm:prSet>
      <dgm:spPr/>
    </dgm:pt>
    <dgm:pt modelId="{4F030AF0-D033-44EA-8464-F327D3BD022A}" type="pres">
      <dgm:prSet presAssocID="{00784150-0F88-4E75-AFE5-CBB6A772C055}" presName="parentText" presStyleLbl="node1" presStyleIdx="2" presStyleCnt="3" custScaleY="52663" custLinFactNeighborY="-12064">
        <dgm:presLayoutVars>
          <dgm:chMax val="0"/>
          <dgm:bulletEnabled val="1"/>
        </dgm:presLayoutVars>
      </dgm:prSet>
      <dgm:spPr/>
    </dgm:pt>
    <dgm:pt modelId="{872310B5-F421-4634-954B-198E86B04065}" type="pres">
      <dgm:prSet presAssocID="{00784150-0F88-4E75-AFE5-CBB6A772C055}" presName="childText" presStyleLbl="revTx" presStyleIdx="2" presStyleCnt="3" custLinFactNeighborY="10615">
        <dgm:presLayoutVars>
          <dgm:bulletEnabled val="1"/>
        </dgm:presLayoutVars>
      </dgm:prSet>
      <dgm:spPr/>
    </dgm:pt>
  </dgm:ptLst>
  <dgm:cxnLst>
    <dgm:cxn modelId="{AFA7CD17-0474-45A2-B948-F30C16CDE8F7}" type="presOf" srcId="{06A4FE52-0DCA-4619-835D-6ECEF8D70F40}" destId="{FD70A3B5-E008-4FC7-89BA-85A20A6CCF1A}" srcOrd="0" destOrd="0" presId="urn:microsoft.com/office/officeart/2005/8/layout/vList2"/>
    <dgm:cxn modelId="{F7EEB41F-20F5-410A-AA75-212CAB5B625A}" srcId="{06A4FE52-0DCA-4619-835D-6ECEF8D70F40}" destId="{4F33AB74-42FC-46D3-A943-ED8121697A4B}" srcOrd="1" destOrd="0" parTransId="{039BE208-E72A-4C50-9D0E-9B73E68C4953}" sibTransId="{3EAB0BDF-40B3-4F83-811C-8609F06A2F16}"/>
    <dgm:cxn modelId="{5D77F028-2710-40CE-8E23-C79B020B2483}" srcId="{00784150-0F88-4E75-AFE5-CBB6A772C055}" destId="{F1573476-E023-424B-BFC3-61B49C08612F}" srcOrd="0" destOrd="0" parTransId="{5362B432-4507-4ECB-A4CA-AD43C2BB918C}" sibTransId="{33E4BB25-275C-49C4-BF7D-3B2DC1FD2D5D}"/>
    <dgm:cxn modelId="{B5DEA95B-FE73-49A2-B396-59C0B8FDADCA}" type="presOf" srcId="{443FE75D-7697-4CF2-B26D-BDC5BE2A17CF}" destId="{4306F600-B6A3-418C-8883-D5ACF7E73BD1}" srcOrd="0" destOrd="0" presId="urn:microsoft.com/office/officeart/2005/8/layout/vList2"/>
    <dgm:cxn modelId="{6AE05C41-B83F-4879-BCD0-1FFC5720EDFF}" type="presOf" srcId="{4F33AB74-42FC-46D3-A943-ED8121697A4B}" destId="{C9F05BB1-56FA-47C7-9B91-FD62B6FCFCDF}" srcOrd="0" destOrd="0" presId="urn:microsoft.com/office/officeart/2005/8/layout/vList2"/>
    <dgm:cxn modelId="{57A1EC43-C786-408F-83DA-55D6E66F267F}" srcId="{4F33AB74-42FC-46D3-A943-ED8121697A4B}" destId="{443FE75D-7697-4CF2-B26D-BDC5BE2A17CF}" srcOrd="0" destOrd="0" parTransId="{44978657-53A2-4F93-B02B-E9EC10825E36}" sibTransId="{796B4146-CD1B-456D-B780-28C41DAA36AB}"/>
    <dgm:cxn modelId="{66FC8E65-7B03-412E-B1C6-B261D7A80A85}" type="presOf" srcId="{DEE8CF3E-4142-4911-920A-43A5A80C7D48}" destId="{52DD98B5-2295-4E26-8080-CA1C8E31E32C}" srcOrd="0" destOrd="0" presId="urn:microsoft.com/office/officeart/2005/8/layout/vList2"/>
    <dgm:cxn modelId="{2DC14A87-F040-4F72-B099-67075AF973C6}" type="presOf" srcId="{F1573476-E023-424B-BFC3-61B49C08612F}" destId="{872310B5-F421-4634-954B-198E86B04065}" srcOrd="0" destOrd="0" presId="urn:microsoft.com/office/officeart/2005/8/layout/vList2"/>
    <dgm:cxn modelId="{484BC588-7C7F-4432-B4F6-3C5E4E52B367}" srcId="{06A4FE52-0DCA-4619-835D-6ECEF8D70F40}" destId="{DEE8CF3E-4142-4911-920A-43A5A80C7D48}" srcOrd="0" destOrd="0" parTransId="{63CADB84-764D-4A77-A5E7-8C9E6608AB73}" sibTransId="{F586A74A-B622-4B01-B72A-5EB8CFCF9187}"/>
    <dgm:cxn modelId="{3374468F-78FA-472F-9469-DE42DA751E3F}" srcId="{DEE8CF3E-4142-4911-920A-43A5A80C7D48}" destId="{2D080084-E092-4A26-AEB4-34B1BB5A9C2C}" srcOrd="0" destOrd="0" parTransId="{73F55BBC-89CF-42CB-B486-CC86A1A34B75}" sibTransId="{3E17C865-6FF7-487C-AFE6-B411A72AD327}"/>
    <dgm:cxn modelId="{F07395CE-E541-4816-B8B4-40210D5A1A62}" srcId="{06A4FE52-0DCA-4619-835D-6ECEF8D70F40}" destId="{00784150-0F88-4E75-AFE5-CBB6A772C055}" srcOrd="2" destOrd="0" parTransId="{D9EA0A97-B277-4DD3-AAA0-0DD9654AED64}" sibTransId="{84AD430F-840F-4827-85FD-C384FD83E5AA}"/>
    <dgm:cxn modelId="{251AA4D5-B97C-4D87-AA55-FE718F7F38DD}" type="presOf" srcId="{00784150-0F88-4E75-AFE5-CBB6A772C055}" destId="{4F030AF0-D033-44EA-8464-F327D3BD022A}" srcOrd="0" destOrd="0" presId="urn:microsoft.com/office/officeart/2005/8/layout/vList2"/>
    <dgm:cxn modelId="{13D126DE-E9D8-4870-88A8-11D113E59F30}" type="presOf" srcId="{2D080084-E092-4A26-AEB4-34B1BB5A9C2C}" destId="{1698E62D-AAD7-4C3F-B056-107AE6C45AAE}" srcOrd="0" destOrd="0" presId="urn:microsoft.com/office/officeart/2005/8/layout/vList2"/>
    <dgm:cxn modelId="{A91AA5D6-783D-4406-821F-BCEAB03740D4}" type="presParOf" srcId="{FD70A3B5-E008-4FC7-89BA-85A20A6CCF1A}" destId="{52DD98B5-2295-4E26-8080-CA1C8E31E32C}" srcOrd="0" destOrd="0" presId="urn:microsoft.com/office/officeart/2005/8/layout/vList2"/>
    <dgm:cxn modelId="{B021AF35-EE39-4A11-9584-C459A1918355}" type="presParOf" srcId="{FD70A3B5-E008-4FC7-89BA-85A20A6CCF1A}" destId="{1698E62D-AAD7-4C3F-B056-107AE6C45AAE}" srcOrd="1" destOrd="0" presId="urn:microsoft.com/office/officeart/2005/8/layout/vList2"/>
    <dgm:cxn modelId="{4FB93CC1-C3D0-4BA9-85F1-27A10D3C184D}" type="presParOf" srcId="{FD70A3B5-E008-4FC7-89BA-85A20A6CCF1A}" destId="{C9F05BB1-56FA-47C7-9B91-FD62B6FCFCDF}" srcOrd="2" destOrd="0" presId="urn:microsoft.com/office/officeart/2005/8/layout/vList2"/>
    <dgm:cxn modelId="{ABA00239-4BF2-49BD-BC2B-88C7958BA47C}" type="presParOf" srcId="{FD70A3B5-E008-4FC7-89BA-85A20A6CCF1A}" destId="{4306F600-B6A3-418C-8883-D5ACF7E73BD1}" srcOrd="3" destOrd="0" presId="urn:microsoft.com/office/officeart/2005/8/layout/vList2"/>
    <dgm:cxn modelId="{CF5EB781-C539-44BE-BFAD-4FAA9658A772}" type="presParOf" srcId="{FD70A3B5-E008-4FC7-89BA-85A20A6CCF1A}" destId="{4F030AF0-D033-44EA-8464-F327D3BD022A}" srcOrd="4" destOrd="0" presId="urn:microsoft.com/office/officeart/2005/8/layout/vList2"/>
    <dgm:cxn modelId="{117343D7-220E-4754-BEDD-A0F77818B3C9}" type="presParOf" srcId="{FD70A3B5-E008-4FC7-89BA-85A20A6CCF1A}" destId="{872310B5-F421-4634-954B-198E86B0406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A4FE52-0DCA-4619-835D-6ECEF8D70F40}"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tr-TR"/>
        </a:p>
      </dgm:t>
    </dgm:pt>
    <dgm:pt modelId="{DEE8CF3E-4142-4911-920A-43A5A80C7D48}">
      <dgm:prSet phldrT="[Metin]" phldr="0" custT="1">
        <dgm:style>
          <a:lnRef idx="0">
            <a:schemeClr val="accent3"/>
          </a:lnRef>
          <a:fillRef idx="3">
            <a:schemeClr val="accent3"/>
          </a:fillRef>
          <a:effectRef idx="3">
            <a:schemeClr val="accent3"/>
          </a:effectRef>
          <a:fontRef idx="minor">
            <a:schemeClr val="lt1"/>
          </a:fontRef>
        </dgm:style>
      </dgm:prSet>
      <dgm:spPr>
        <a:solidFill>
          <a:schemeClr val="accent6">
            <a:lumMod val="60000"/>
            <a:lumOff val="40000"/>
          </a:schemeClr>
        </a:solidFill>
      </dgm:spPr>
      <dgm:t>
        <a:bodyPr/>
        <a:lstStyle/>
        <a:p>
          <a:r>
            <a:rPr lang="tr-TR" sz="1400" b="1" dirty="0" err="1"/>
            <a:t>Fragility</a:t>
          </a:r>
          <a:r>
            <a:rPr lang="tr-TR" sz="1400" b="1" dirty="0"/>
            <a:t> </a:t>
          </a:r>
          <a:r>
            <a:rPr lang="tr-TR" sz="1400" b="1" dirty="0" err="1"/>
            <a:t>Fracture</a:t>
          </a:r>
          <a:r>
            <a:rPr lang="tr-TR" sz="1400" b="1" dirty="0"/>
            <a:t> Network (FFN)</a:t>
          </a:r>
        </a:p>
      </dgm:t>
    </dgm:pt>
    <dgm:pt modelId="{63CADB84-764D-4A77-A5E7-8C9E6608AB73}" type="parTrans" cxnId="{484BC588-7C7F-4432-B4F6-3C5E4E52B367}">
      <dgm:prSet/>
      <dgm:spPr/>
      <dgm:t>
        <a:bodyPr/>
        <a:lstStyle/>
        <a:p>
          <a:endParaRPr lang="tr-TR"/>
        </a:p>
      </dgm:t>
    </dgm:pt>
    <dgm:pt modelId="{F586A74A-B622-4B01-B72A-5EB8CFCF9187}" type="sibTrans" cxnId="{484BC588-7C7F-4432-B4F6-3C5E4E52B367}">
      <dgm:prSet/>
      <dgm:spPr/>
      <dgm:t>
        <a:bodyPr/>
        <a:lstStyle/>
        <a:p>
          <a:endParaRPr lang="tr-TR"/>
        </a:p>
      </dgm:t>
    </dgm:pt>
    <dgm:pt modelId="{2D080084-E092-4A26-AEB4-34B1BB5A9C2C}">
      <dgm:prSet phldrT="[Metin]" custT="1"/>
      <dgm:spPr/>
      <dgm:t>
        <a:bodyPr/>
        <a:lstStyle/>
        <a:p>
          <a:r>
            <a:rPr lang="tr-TR" sz="1400" dirty="0"/>
            <a:t>2011’de </a:t>
          </a:r>
          <a:r>
            <a:rPr lang="tr-TR" sz="1400" dirty="0" err="1"/>
            <a:t>frajilite</a:t>
          </a:r>
          <a:r>
            <a:rPr lang="tr-TR" sz="1400" dirty="0"/>
            <a:t> kırığı olan hastalarda </a:t>
          </a:r>
          <a:r>
            <a:rPr lang="tr-TR" sz="1400" dirty="0" err="1"/>
            <a:t>ortogeriatrik</a:t>
          </a:r>
          <a:r>
            <a:rPr lang="tr-TR" sz="1400" dirty="0"/>
            <a:t> bakımın temel unsurlarını iyileştirmek üzere oluşturulmuştur</a:t>
          </a:r>
        </a:p>
      </dgm:t>
    </dgm:pt>
    <dgm:pt modelId="{73F55BBC-89CF-42CB-B486-CC86A1A34B75}" type="parTrans" cxnId="{3374468F-78FA-472F-9469-DE42DA751E3F}">
      <dgm:prSet/>
      <dgm:spPr/>
      <dgm:t>
        <a:bodyPr/>
        <a:lstStyle/>
        <a:p>
          <a:endParaRPr lang="tr-TR"/>
        </a:p>
      </dgm:t>
    </dgm:pt>
    <dgm:pt modelId="{3E17C865-6FF7-487C-AFE6-B411A72AD327}" type="sibTrans" cxnId="{3374468F-78FA-472F-9469-DE42DA751E3F}">
      <dgm:prSet/>
      <dgm:spPr/>
      <dgm:t>
        <a:bodyPr/>
        <a:lstStyle/>
        <a:p>
          <a:endParaRPr lang="tr-TR"/>
        </a:p>
      </dgm:t>
    </dgm:pt>
    <dgm:pt modelId="{FD70A3B5-E008-4FC7-89BA-85A20A6CCF1A}" type="pres">
      <dgm:prSet presAssocID="{06A4FE52-0DCA-4619-835D-6ECEF8D70F40}" presName="linear" presStyleCnt="0">
        <dgm:presLayoutVars>
          <dgm:animLvl val="lvl"/>
          <dgm:resizeHandles val="exact"/>
        </dgm:presLayoutVars>
      </dgm:prSet>
      <dgm:spPr/>
    </dgm:pt>
    <dgm:pt modelId="{52DD98B5-2295-4E26-8080-CA1C8E31E32C}" type="pres">
      <dgm:prSet presAssocID="{DEE8CF3E-4142-4911-920A-43A5A80C7D48}" presName="parentText" presStyleLbl="node1" presStyleIdx="0" presStyleCnt="1" custScaleY="42416" custLinFactNeighborY="-93656">
        <dgm:presLayoutVars>
          <dgm:chMax val="0"/>
          <dgm:bulletEnabled val="1"/>
        </dgm:presLayoutVars>
      </dgm:prSet>
      <dgm:spPr/>
    </dgm:pt>
    <dgm:pt modelId="{1698E62D-AAD7-4C3F-B056-107AE6C45AAE}" type="pres">
      <dgm:prSet presAssocID="{DEE8CF3E-4142-4911-920A-43A5A80C7D48}" presName="childText" presStyleLbl="revTx" presStyleIdx="0" presStyleCnt="1" custLinFactNeighborY="-66392">
        <dgm:presLayoutVars>
          <dgm:bulletEnabled val="1"/>
        </dgm:presLayoutVars>
      </dgm:prSet>
      <dgm:spPr/>
    </dgm:pt>
  </dgm:ptLst>
  <dgm:cxnLst>
    <dgm:cxn modelId="{AFA7CD17-0474-45A2-B948-F30C16CDE8F7}" type="presOf" srcId="{06A4FE52-0DCA-4619-835D-6ECEF8D70F40}" destId="{FD70A3B5-E008-4FC7-89BA-85A20A6CCF1A}" srcOrd="0" destOrd="0" presId="urn:microsoft.com/office/officeart/2005/8/layout/vList2"/>
    <dgm:cxn modelId="{66FC8E65-7B03-412E-B1C6-B261D7A80A85}" type="presOf" srcId="{DEE8CF3E-4142-4911-920A-43A5A80C7D48}" destId="{52DD98B5-2295-4E26-8080-CA1C8E31E32C}" srcOrd="0" destOrd="0" presId="urn:microsoft.com/office/officeart/2005/8/layout/vList2"/>
    <dgm:cxn modelId="{484BC588-7C7F-4432-B4F6-3C5E4E52B367}" srcId="{06A4FE52-0DCA-4619-835D-6ECEF8D70F40}" destId="{DEE8CF3E-4142-4911-920A-43A5A80C7D48}" srcOrd="0" destOrd="0" parTransId="{63CADB84-764D-4A77-A5E7-8C9E6608AB73}" sibTransId="{F586A74A-B622-4B01-B72A-5EB8CFCF9187}"/>
    <dgm:cxn modelId="{3374468F-78FA-472F-9469-DE42DA751E3F}" srcId="{DEE8CF3E-4142-4911-920A-43A5A80C7D48}" destId="{2D080084-E092-4A26-AEB4-34B1BB5A9C2C}" srcOrd="0" destOrd="0" parTransId="{73F55BBC-89CF-42CB-B486-CC86A1A34B75}" sibTransId="{3E17C865-6FF7-487C-AFE6-B411A72AD327}"/>
    <dgm:cxn modelId="{13D126DE-E9D8-4870-88A8-11D113E59F30}" type="presOf" srcId="{2D080084-E092-4A26-AEB4-34B1BB5A9C2C}" destId="{1698E62D-AAD7-4C3F-B056-107AE6C45AAE}" srcOrd="0" destOrd="0" presId="urn:microsoft.com/office/officeart/2005/8/layout/vList2"/>
    <dgm:cxn modelId="{A91AA5D6-783D-4406-821F-BCEAB03740D4}" type="presParOf" srcId="{FD70A3B5-E008-4FC7-89BA-85A20A6CCF1A}" destId="{52DD98B5-2295-4E26-8080-CA1C8E31E32C}" srcOrd="0" destOrd="0" presId="urn:microsoft.com/office/officeart/2005/8/layout/vList2"/>
    <dgm:cxn modelId="{B021AF35-EE39-4A11-9584-C459A1918355}" type="presParOf" srcId="{FD70A3B5-E008-4FC7-89BA-85A20A6CCF1A}" destId="{1698E62D-AAD7-4C3F-B056-107AE6C45AAE}"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A4FE52-0DCA-4619-835D-6ECEF8D70F4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tr-TR"/>
        </a:p>
      </dgm:t>
    </dgm:pt>
    <dgm:pt modelId="{DEE8CF3E-4142-4911-920A-43A5A80C7D48}">
      <dgm:prSet phldrT="[Metin]" phldr="0" custT="1"/>
      <dgm:spPr>
        <a:solidFill>
          <a:srgbClr val="FF6600"/>
        </a:solidFill>
      </dgm:spPr>
      <dgm:t>
        <a:bodyPr/>
        <a:lstStyle/>
        <a:p>
          <a:r>
            <a:rPr lang="tr-TR" sz="1400" b="1" dirty="0" err="1"/>
            <a:t>Capture</a:t>
          </a:r>
          <a:r>
            <a:rPr lang="tr-TR" sz="1400" b="1" dirty="0"/>
            <a:t> </a:t>
          </a:r>
          <a:r>
            <a:rPr lang="tr-TR" sz="1400" b="1" dirty="0" err="1"/>
            <a:t>the</a:t>
          </a:r>
          <a:r>
            <a:rPr lang="tr-TR" sz="1400" b="1" dirty="0"/>
            <a:t> </a:t>
          </a:r>
          <a:r>
            <a:rPr lang="tr-TR" sz="1400" b="1" dirty="0" err="1"/>
            <a:t>Fracture</a:t>
          </a:r>
          <a:endParaRPr lang="tr-TR" sz="1400" b="1" dirty="0"/>
        </a:p>
      </dgm:t>
    </dgm:pt>
    <dgm:pt modelId="{63CADB84-764D-4A77-A5E7-8C9E6608AB73}" type="parTrans" cxnId="{484BC588-7C7F-4432-B4F6-3C5E4E52B367}">
      <dgm:prSet/>
      <dgm:spPr/>
      <dgm:t>
        <a:bodyPr/>
        <a:lstStyle/>
        <a:p>
          <a:endParaRPr lang="tr-TR"/>
        </a:p>
      </dgm:t>
    </dgm:pt>
    <dgm:pt modelId="{F586A74A-B622-4B01-B72A-5EB8CFCF9187}" type="sibTrans" cxnId="{484BC588-7C7F-4432-B4F6-3C5E4E52B367}">
      <dgm:prSet/>
      <dgm:spPr/>
      <dgm:t>
        <a:bodyPr/>
        <a:lstStyle/>
        <a:p>
          <a:endParaRPr lang="tr-TR"/>
        </a:p>
      </dgm:t>
    </dgm:pt>
    <dgm:pt modelId="{1EA1DAED-3087-4021-B408-5FD5AD00C536}">
      <dgm:prSet custT="1"/>
      <dgm:spPr/>
      <dgm:t>
        <a:bodyPr/>
        <a:lstStyle/>
        <a:p>
          <a:endParaRPr lang="tr-TR" sz="1100" dirty="0"/>
        </a:p>
      </dgm:t>
    </dgm:pt>
    <dgm:pt modelId="{D6E0E309-5DD0-4A09-8F1E-8F247A53F37C}" type="parTrans" cxnId="{7E16DE71-D228-41DC-9BAC-0FA12DB429E4}">
      <dgm:prSet/>
      <dgm:spPr/>
      <dgm:t>
        <a:bodyPr/>
        <a:lstStyle/>
        <a:p>
          <a:endParaRPr lang="tr-TR"/>
        </a:p>
      </dgm:t>
    </dgm:pt>
    <dgm:pt modelId="{012BDCF6-915F-4BAF-9E8A-187A76A06AFA}" type="sibTrans" cxnId="{7E16DE71-D228-41DC-9BAC-0FA12DB429E4}">
      <dgm:prSet/>
      <dgm:spPr/>
      <dgm:t>
        <a:bodyPr/>
        <a:lstStyle/>
        <a:p>
          <a:endParaRPr lang="tr-TR"/>
        </a:p>
      </dgm:t>
    </dgm:pt>
    <dgm:pt modelId="{68BE0BBF-D8CD-4038-B575-8BC34920A291}">
      <dgm:prSet phldrT="[Metin]" custT="1"/>
      <dgm:spPr/>
      <dgm:t>
        <a:bodyPr/>
        <a:lstStyle/>
        <a:p>
          <a:endParaRPr lang="tr-TR" sz="1400" dirty="0"/>
        </a:p>
      </dgm:t>
    </dgm:pt>
    <dgm:pt modelId="{C38F25E8-D099-432D-9266-3A8D474D832F}" type="parTrans" cxnId="{2C71F042-53B5-4946-8D8B-1E3DF5AB0ADB}">
      <dgm:prSet/>
      <dgm:spPr/>
      <dgm:t>
        <a:bodyPr/>
        <a:lstStyle/>
        <a:p>
          <a:endParaRPr lang="tr-TR"/>
        </a:p>
      </dgm:t>
    </dgm:pt>
    <dgm:pt modelId="{B82DB0B9-BABF-47B3-A82C-1F6EB15538F9}" type="sibTrans" cxnId="{2C71F042-53B5-4946-8D8B-1E3DF5AB0ADB}">
      <dgm:prSet/>
      <dgm:spPr/>
      <dgm:t>
        <a:bodyPr/>
        <a:lstStyle/>
        <a:p>
          <a:endParaRPr lang="tr-TR"/>
        </a:p>
      </dgm:t>
    </dgm:pt>
    <dgm:pt modelId="{06F0D0F5-0829-4577-AF97-E0A1AC1C8523}">
      <dgm:prSet custT="1"/>
      <dgm:spPr/>
      <dgm:t>
        <a:bodyPr/>
        <a:lstStyle/>
        <a:p>
          <a:endParaRPr lang="tr-TR" sz="1100" dirty="0"/>
        </a:p>
      </dgm:t>
    </dgm:pt>
    <dgm:pt modelId="{1195B54B-BE00-4A1C-9AA8-C85B0517DA20}" type="parTrans" cxnId="{CAFD466E-AB08-4BAA-AC90-003EE7F3C8C4}">
      <dgm:prSet/>
      <dgm:spPr/>
      <dgm:t>
        <a:bodyPr/>
        <a:lstStyle/>
        <a:p>
          <a:endParaRPr lang="tr-TR"/>
        </a:p>
      </dgm:t>
    </dgm:pt>
    <dgm:pt modelId="{06ABD4E1-48C6-4B64-9795-8C69CB591560}" type="sibTrans" cxnId="{CAFD466E-AB08-4BAA-AC90-003EE7F3C8C4}">
      <dgm:prSet/>
      <dgm:spPr/>
      <dgm:t>
        <a:bodyPr/>
        <a:lstStyle/>
        <a:p>
          <a:endParaRPr lang="tr-TR"/>
        </a:p>
      </dgm:t>
    </dgm:pt>
    <dgm:pt modelId="{00BC4CBF-1B80-4F92-8740-9B4FDC26EA83}">
      <dgm:prSet custT="1"/>
      <dgm:spPr/>
      <dgm:t>
        <a:bodyPr/>
        <a:lstStyle/>
        <a:p>
          <a:r>
            <a:rPr lang="tr-TR" sz="1400" dirty="0"/>
            <a:t>Türkiye’de 2021–2022 arasında FLS sayısında hızlı artış (37 merkez kayıtlı)</a:t>
          </a:r>
        </a:p>
      </dgm:t>
    </dgm:pt>
    <dgm:pt modelId="{6352FA7A-B4CB-49CB-92A0-49B79029A7BA}" type="parTrans" cxnId="{A7E06EF0-8015-4993-847C-57C4A452BA35}">
      <dgm:prSet/>
      <dgm:spPr/>
      <dgm:t>
        <a:bodyPr/>
        <a:lstStyle/>
        <a:p>
          <a:endParaRPr lang="tr-TR"/>
        </a:p>
      </dgm:t>
    </dgm:pt>
    <dgm:pt modelId="{3CDC6F63-8C23-4291-AB0A-108E973F9543}" type="sibTrans" cxnId="{A7E06EF0-8015-4993-847C-57C4A452BA35}">
      <dgm:prSet/>
      <dgm:spPr/>
      <dgm:t>
        <a:bodyPr/>
        <a:lstStyle/>
        <a:p>
          <a:endParaRPr lang="tr-TR"/>
        </a:p>
      </dgm:t>
    </dgm:pt>
    <dgm:pt modelId="{88C82C52-C723-4063-87D4-6C806B2B8A38}">
      <dgm:prSet custT="1"/>
      <dgm:spPr/>
      <dgm:t>
        <a:bodyPr/>
        <a:lstStyle/>
        <a:p>
          <a:r>
            <a:rPr lang="tr-TR" sz="1400" dirty="0"/>
            <a:t>62 ülkede,1221 FLS mevcut</a:t>
          </a:r>
        </a:p>
      </dgm:t>
    </dgm:pt>
    <dgm:pt modelId="{E05A23C9-2D96-4C6A-A87E-B43D306B87A2}" type="parTrans" cxnId="{7098BC38-7798-4367-8A41-E116208F069D}">
      <dgm:prSet/>
      <dgm:spPr/>
      <dgm:t>
        <a:bodyPr/>
        <a:lstStyle/>
        <a:p>
          <a:endParaRPr lang="tr-TR"/>
        </a:p>
      </dgm:t>
    </dgm:pt>
    <dgm:pt modelId="{7026A724-C811-4C9B-8B95-4A0C411F9A75}" type="sibTrans" cxnId="{7098BC38-7798-4367-8A41-E116208F069D}">
      <dgm:prSet/>
      <dgm:spPr/>
      <dgm:t>
        <a:bodyPr/>
        <a:lstStyle/>
        <a:p>
          <a:endParaRPr lang="tr-TR"/>
        </a:p>
      </dgm:t>
    </dgm:pt>
    <dgm:pt modelId="{B3E56077-DAF8-4DFF-B080-1BED16D29B88}">
      <dgm:prSet custT="1"/>
      <dgm:spPr/>
      <dgm:t>
        <a:bodyPr/>
        <a:lstStyle/>
        <a:p>
          <a:endParaRPr lang="tr-TR" sz="1400" dirty="0"/>
        </a:p>
      </dgm:t>
    </dgm:pt>
    <dgm:pt modelId="{22FBCCFF-6DDF-430F-AECA-BD1BBEFAFD82}" type="parTrans" cxnId="{73ECA2B3-8328-412B-BBCD-9388C929628C}">
      <dgm:prSet/>
      <dgm:spPr/>
      <dgm:t>
        <a:bodyPr/>
        <a:lstStyle/>
        <a:p>
          <a:endParaRPr lang="tr-TR"/>
        </a:p>
      </dgm:t>
    </dgm:pt>
    <dgm:pt modelId="{8BE0FD26-D640-49F4-A0E8-DAE6D7A9DC65}" type="sibTrans" cxnId="{73ECA2B3-8328-412B-BBCD-9388C929628C}">
      <dgm:prSet/>
      <dgm:spPr/>
      <dgm:t>
        <a:bodyPr/>
        <a:lstStyle/>
        <a:p>
          <a:endParaRPr lang="tr-TR"/>
        </a:p>
      </dgm:t>
    </dgm:pt>
    <dgm:pt modelId="{471FC5B0-C92A-4B04-BE00-0FD58C70767C}">
      <dgm:prSet phldrT="[Metin]" custT="1"/>
      <dgm:spPr/>
      <dgm:t>
        <a:bodyPr/>
        <a:lstStyle/>
        <a:p>
          <a:r>
            <a:rPr lang="tr-TR" sz="1400" dirty="0"/>
            <a:t>2012’de IOF tarafından başlatılan, </a:t>
          </a:r>
          <a:r>
            <a:rPr lang="tr-TR" sz="1400" dirty="0" err="1">
              <a:latin typeface="Arial" panose="020B0604020202020204" pitchFamily="34" charset="0"/>
              <a:cs typeface="Arial" panose="020B0604020202020204" pitchFamily="34" charset="0"/>
            </a:rPr>
            <a:t>frajilite</a:t>
          </a:r>
          <a:r>
            <a:rPr lang="tr-TR" sz="1400" dirty="0">
              <a:latin typeface="Arial" panose="020B0604020202020204" pitchFamily="34" charset="0"/>
              <a:cs typeface="Arial" panose="020B0604020202020204" pitchFamily="34" charset="0"/>
            </a:rPr>
            <a:t> kırığı olan bireylerde </a:t>
          </a:r>
          <a:r>
            <a:rPr lang="tr-TR" sz="1400" dirty="0"/>
            <a:t>FLS modellerini yaygınlaştırmayı amaçlayan kaynak ve araçlar sağlayan bir program</a:t>
          </a:r>
        </a:p>
      </dgm:t>
    </dgm:pt>
    <dgm:pt modelId="{BC6C4E02-5398-4085-964B-13E3BB566667}" type="parTrans" cxnId="{80D94773-0845-48EA-9357-C01A2D3A310B}">
      <dgm:prSet/>
      <dgm:spPr/>
      <dgm:t>
        <a:bodyPr/>
        <a:lstStyle/>
        <a:p>
          <a:endParaRPr lang="tr-TR"/>
        </a:p>
      </dgm:t>
    </dgm:pt>
    <dgm:pt modelId="{A13E2D52-CBCE-4DF3-BD78-FD5135F3F049}" type="sibTrans" cxnId="{80D94773-0845-48EA-9357-C01A2D3A310B}">
      <dgm:prSet/>
      <dgm:spPr/>
      <dgm:t>
        <a:bodyPr/>
        <a:lstStyle/>
        <a:p>
          <a:endParaRPr lang="tr-TR"/>
        </a:p>
      </dgm:t>
    </dgm:pt>
    <dgm:pt modelId="{6DD8C8B3-6B04-44E9-9377-35E0A4C5BD87}">
      <dgm:prSet custT="1"/>
      <dgm:spPr/>
      <dgm:t>
        <a:bodyPr/>
        <a:lstStyle/>
        <a:p>
          <a:endParaRPr lang="tr-TR" sz="1400" dirty="0"/>
        </a:p>
      </dgm:t>
    </dgm:pt>
    <dgm:pt modelId="{F1AA91E6-688C-4705-BE43-41F3AF14D4D8}" type="parTrans" cxnId="{6AC72685-2F91-4F17-8FA3-AF28043A8485}">
      <dgm:prSet/>
      <dgm:spPr/>
      <dgm:t>
        <a:bodyPr/>
        <a:lstStyle/>
        <a:p>
          <a:endParaRPr lang="tr-TR"/>
        </a:p>
      </dgm:t>
    </dgm:pt>
    <dgm:pt modelId="{5FE7B951-C338-4D09-A61D-004F48F6B391}" type="sibTrans" cxnId="{6AC72685-2F91-4F17-8FA3-AF28043A8485}">
      <dgm:prSet/>
      <dgm:spPr/>
      <dgm:t>
        <a:bodyPr/>
        <a:lstStyle/>
        <a:p>
          <a:endParaRPr lang="tr-TR"/>
        </a:p>
      </dgm:t>
    </dgm:pt>
    <dgm:pt modelId="{03CC2480-D189-42C0-8451-8515CDE11B2B}">
      <dgm:prSet custT="1"/>
      <dgm:spPr/>
      <dgm:t>
        <a:bodyPr/>
        <a:lstStyle/>
        <a:p>
          <a:r>
            <a:rPr lang="tr-TR" sz="1400" dirty="0"/>
            <a:t>23 merkezde, 25 kullanıcı ile şu ana kadar 731 hasta kaydı yapılmış</a:t>
          </a:r>
        </a:p>
      </dgm:t>
    </dgm:pt>
    <dgm:pt modelId="{6C37039E-D8F9-418A-A08D-B12F96F5E03F}" type="parTrans" cxnId="{D5AA0850-E10C-4D81-8C3D-09BF7FB31704}">
      <dgm:prSet/>
      <dgm:spPr/>
      <dgm:t>
        <a:bodyPr/>
        <a:lstStyle/>
        <a:p>
          <a:endParaRPr lang="tr-TR"/>
        </a:p>
      </dgm:t>
    </dgm:pt>
    <dgm:pt modelId="{F7087F9B-87BF-46D8-BCB3-D2E20AEB960C}" type="sibTrans" cxnId="{D5AA0850-E10C-4D81-8C3D-09BF7FB31704}">
      <dgm:prSet/>
      <dgm:spPr/>
      <dgm:t>
        <a:bodyPr/>
        <a:lstStyle/>
        <a:p>
          <a:endParaRPr lang="tr-TR"/>
        </a:p>
      </dgm:t>
    </dgm:pt>
    <dgm:pt modelId="{5702BB9A-DEDA-486E-AC3C-D664A7A76DEC}">
      <dgm:prSet custT="1"/>
      <dgm:spPr/>
      <dgm:t>
        <a:bodyPr/>
        <a:lstStyle/>
        <a:p>
          <a:endParaRPr lang="tr-TR" sz="1400" dirty="0"/>
        </a:p>
      </dgm:t>
    </dgm:pt>
    <dgm:pt modelId="{66DD9B12-C254-4ED6-B771-858A47D8AC55}" type="parTrans" cxnId="{3030EA2A-9146-473C-86F6-42020045136F}">
      <dgm:prSet/>
      <dgm:spPr/>
      <dgm:t>
        <a:bodyPr/>
        <a:lstStyle/>
        <a:p>
          <a:endParaRPr lang="tr-TR"/>
        </a:p>
      </dgm:t>
    </dgm:pt>
    <dgm:pt modelId="{63360C17-FB53-4F3D-B6E5-C9E9CE9FF186}" type="sibTrans" cxnId="{3030EA2A-9146-473C-86F6-42020045136F}">
      <dgm:prSet/>
      <dgm:spPr/>
      <dgm:t>
        <a:bodyPr/>
        <a:lstStyle/>
        <a:p>
          <a:endParaRPr lang="tr-TR"/>
        </a:p>
      </dgm:t>
    </dgm:pt>
    <dgm:pt modelId="{C916D52A-ECCA-4224-8C5C-19761863E154}">
      <dgm:prSet custT="1"/>
      <dgm:spPr/>
      <dgm:t>
        <a:bodyPr/>
        <a:lstStyle/>
        <a:p>
          <a:endParaRPr lang="tr-TR" sz="1400" dirty="0"/>
        </a:p>
      </dgm:t>
    </dgm:pt>
    <dgm:pt modelId="{1A724BF4-D9FE-4E17-9264-3960B48F33F0}" type="parTrans" cxnId="{A3E1DB51-BFFC-4F44-A379-5374D9C9734F}">
      <dgm:prSet/>
      <dgm:spPr/>
      <dgm:t>
        <a:bodyPr/>
        <a:lstStyle/>
        <a:p>
          <a:endParaRPr lang="tr-TR"/>
        </a:p>
      </dgm:t>
    </dgm:pt>
    <dgm:pt modelId="{6B38FECA-FA11-4F2E-A70D-8DEF370472D4}" type="sibTrans" cxnId="{A3E1DB51-BFFC-4F44-A379-5374D9C9734F}">
      <dgm:prSet/>
      <dgm:spPr/>
      <dgm:t>
        <a:bodyPr/>
        <a:lstStyle/>
        <a:p>
          <a:endParaRPr lang="tr-TR"/>
        </a:p>
      </dgm:t>
    </dgm:pt>
    <dgm:pt modelId="{161EFEB2-AF9F-4E7D-B0F7-0A4DA8DD85D5}">
      <dgm:prSet custT="1"/>
      <dgm:spPr/>
      <dgm:t>
        <a:bodyPr/>
        <a:lstStyle/>
        <a:p>
          <a:r>
            <a:rPr lang="tr-TR" sz="1400" dirty="0"/>
            <a:t>Türkiye’de </a:t>
          </a:r>
          <a:r>
            <a:rPr lang="tr-TR" sz="1400" dirty="0" err="1"/>
            <a:t>FracTurk</a:t>
          </a:r>
          <a:r>
            <a:rPr lang="tr-TR" sz="1400" dirty="0"/>
            <a:t> adlı ulusal dijital FLS veri tabanı 2025’te kullanılmaya başlanmış</a:t>
          </a:r>
        </a:p>
      </dgm:t>
    </dgm:pt>
    <dgm:pt modelId="{2B778DA7-5D42-40E8-8DBE-63946D9B60A5}" type="parTrans" cxnId="{E1BC83D4-13B4-4819-9BA6-DE7964E78337}">
      <dgm:prSet/>
      <dgm:spPr/>
      <dgm:t>
        <a:bodyPr/>
        <a:lstStyle/>
        <a:p>
          <a:endParaRPr lang="tr-TR"/>
        </a:p>
      </dgm:t>
    </dgm:pt>
    <dgm:pt modelId="{10106C9D-FDBE-45AC-B160-BB3FAF09903E}" type="sibTrans" cxnId="{E1BC83D4-13B4-4819-9BA6-DE7964E78337}">
      <dgm:prSet/>
      <dgm:spPr/>
      <dgm:t>
        <a:bodyPr/>
        <a:lstStyle/>
        <a:p>
          <a:endParaRPr lang="tr-TR"/>
        </a:p>
      </dgm:t>
    </dgm:pt>
    <dgm:pt modelId="{FD70A3B5-E008-4FC7-89BA-85A20A6CCF1A}" type="pres">
      <dgm:prSet presAssocID="{06A4FE52-0DCA-4619-835D-6ECEF8D70F40}" presName="linear" presStyleCnt="0">
        <dgm:presLayoutVars>
          <dgm:animLvl val="lvl"/>
          <dgm:resizeHandles val="exact"/>
        </dgm:presLayoutVars>
      </dgm:prSet>
      <dgm:spPr/>
    </dgm:pt>
    <dgm:pt modelId="{52DD98B5-2295-4E26-8080-CA1C8E31E32C}" type="pres">
      <dgm:prSet presAssocID="{DEE8CF3E-4142-4911-920A-43A5A80C7D48}" presName="parentText" presStyleLbl="node1" presStyleIdx="0" presStyleCnt="1" custScaleY="47965" custLinFactNeighborX="340" custLinFactNeighborY="-95218">
        <dgm:presLayoutVars>
          <dgm:chMax val="0"/>
          <dgm:bulletEnabled val="1"/>
        </dgm:presLayoutVars>
      </dgm:prSet>
      <dgm:spPr/>
    </dgm:pt>
    <dgm:pt modelId="{1698E62D-AAD7-4C3F-B056-107AE6C45AAE}" type="pres">
      <dgm:prSet presAssocID="{DEE8CF3E-4142-4911-920A-43A5A80C7D48}" presName="childText" presStyleLbl="revTx" presStyleIdx="0" presStyleCnt="1" custLinFactNeighborX="-167" custLinFactNeighborY="-17940">
        <dgm:presLayoutVars>
          <dgm:bulletEnabled val="1"/>
        </dgm:presLayoutVars>
      </dgm:prSet>
      <dgm:spPr/>
    </dgm:pt>
  </dgm:ptLst>
  <dgm:cxnLst>
    <dgm:cxn modelId="{AFA7CD17-0474-45A2-B948-F30C16CDE8F7}" type="presOf" srcId="{06A4FE52-0DCA-4619-835D-6ECEF8D70F40}" destId="{FD70A3B5-E008-4FC7-89BA-85A20A6CCF1A}" srcOrd="0" destOrd="0" presId="urn:microsoft.com/office/officeart/2005/8/layout/vList2"/>
    <dgm:cxn modelId="{3030EA2A-9146-473C-86F6-42020045136F}" srcId="{DEE8CF3E-4142-4911-920A-43A5A80C7D48}" destId="{5702BB9A-DEDA-486E-AC3C-D664A7A76DEC}" srcOrd="7" destOrd="0" parTransId="{66DD9B12-C254-4ED6-B771-858A47D8AC55}" sibTransId="{63360C17-FB53-4F3D-B6E5-C9E9CE9FF186}"/>
    <dgm:cxn modelId="{7109D42F-F096-4965-A84D-0E3A228ED6D4}" type="presOf" srcId="{00BC4CBF-1B80-4F92-8740-9B4FDC26EA83}" destId="{1698E62D-AAD7-4C3F-B056-107AE6C45AAE}" srcOrd="0" destOrd="4" presId="urn:microsoft.com/office/officeart/2005/8/layout/vList2"/>
    <dgm:cxn modelId="{AB16C736-2057-4A33-A8F3-4725F0E2DE4E}" type="presOf" srcId="{6DD8C8B3-6B04-44E9-9377-35E0A4C5BD87}" destId="{1698E62D-AAD7-4C3F-B056-107AE6C45AAE}" srcOrd="0" destOrd="9" presId="urn:microsoft.com/office/officeart/2005/8/layout/vList2"/>
    <dgm:cxn modelId="{7098BC38-7798-4367-8A41-E116208F069D}" srcId="{DEE8CF3E-4142-4911-920A-43A5A80C7D48}" destId="{88C82C52-C723-4063-87D4-6C806B2B8A38}" srcOrd="2" destOrd="0" parTransId="{E05A23C9-2D96-4C6A-A87E-B43D306B87A2}" sibTransId="{7026A724-C811-4C9B-8B95-4A0C411F9A75}"/>
    <dgm:cxn modelId="{2C71F042-53B5-4946-8D8B-1E3DF5AB0ADB}" srcId="{DEE8CF3E-4142-4911-920A-43A5A80C7D48}" destId="{68BE0BBF-D8CD-4038-B575-8BC34920A291}" srcOrd="0" destOrd="0" parTransId="{C38F25E8-D099-432D-9266-3A8D474D832F}" sibTransId="{B82DB0B9-BABF-47B3-A82C-1F6EB15538F9}"/>
    <dgm:cxn modelId="{66FC8E65-7B03-412E-B1C6-B261D7A80A85}" type="presOf" srcId="{DEE8CF3E-4142-4911-920A-43A5A80C7D48}" destId="{52DD98B5-2295-4E26-8080-CA1C8E31E32C}" srcOrd="0" destOrd="0" presId="urn:microsoft.com/office/officeart/2005/8/layout/vList2"/>
    <dgm:cxn modelId="{CAFD466E-AB08-4BAA-AC90-003EE7F3C8C4}" srcId="{DEE8CF3E-4142-4911-920A-43A5A80C7D48}" destId="{06F0D0F5-0829-4577-AF97-E0A1AC1C8523}" srcOrd="9" destOrd="0" parTransId="{1195B54B-BE00-4A1C-9AA8-C85B0517DA20}" sibTransId="{06ABD4E1-48C6-4B64-9795-8C69CB591560}"/>
    <dgm:cxn modelId="{D5AA0850-E10C-4D81-8C3D-09BF7FB31704}" srcId="{DEE8CF3E-4142-4911-920A-43A5A80C7D48}" destId="{03CC2480-D189-42C0-8451-8515CDE11B2B}" srcOrd="6" destOrd="0" parTransId="{6C37039E-D8F9-418A-A08D-B12F96F5E03F}" sibTransId="{F7087F9B-87BF-46D8-BCB3-D2E20AEB960C}"/>
    <dgm:cxn modelId="{84815E50-0E6D-4F14-82AC-10A54411DFEF}" type="presOf" srcId="{68BE0BBF-D8CD-4038-B575-8BC34920A291}" destId="{1698E62D-AAD7-4C3F-B056-107AE6C45AAE}" srcOrd="0" destOrd="0" presId="urn:microsoft.com/office/officeart/2005/8/layout/vList2"/>
    <dgm:cxn modelId="{A3E1DB51-BFFC-4F44-A379-5374D9C9734F}" srcId="{DEE8CF3E-4142-4911-920A-43A5A80C7D48}" destId="{C916D52A-ECCA-4224-8C5C-19761863E154}" srcOrd="8" destOrd="0" parTransId="{1A724BF4-D9FE-4E17-9264-3960B48F33F0}" sibTransId="{6B38FECA-FA11-4F2E-A70D-8DEF370472D4}"/>
    <dgm:cxn modelId="{7E16DE71-D228-41DC-9BAC-0FA12DB429E4}" srcId="{DEE8CF3E-4142-4911-920A-43A5A80C7D48}" destId="{1EA1DAED-3087-4021-B408-5FD5AD00C536}" srcOrd="10" destOrd="0" parTransId="{D6E0E309-5DD0-4A09-8F1E-8F247A53F37C}" sibTransId="{012BDCF6-915F-4BAF-9E8A-187A76A06AFA}"/>
    <dgm:cxn modelId="{80D94773-0845-48EA-9357-C01A2D3A310B}" srcId="{DEE8CF3E-4142-4911-920A-43A5A80C7D48}" destId="{471FC5B0-C92A-4B04-BE00-0FD58C70767C}" srcOrd="1" destOrd="0" parTransId="{BC6C4E02-5398-4085-964B-13E3BB566667}" sibTransId="{A13E2D52-CBCE-4DF3-BD78-FD5135F3F049}"/>
    <dgm:cxn modelId="{6AC72685-2F91-4F17-8FA3-AF28043A8485}" srcId="{C916D52A-ECCA-4224-8C5C-19761863E154}" destId="{6DD8C8B3-6B04-44E9-9377-35E0A4C5BD87}" srcOrd="0" destOrd="0" parTransId="{F1AA91E6-688C-4705-BE43-41F3AF14D4D8}" sibTransId="{5FE7B951-C338-4D09-A61D-004F48F6B391}"/>
    <dgm:cxn modelId="{484BC588-7C7F-4432-B4F6-3C5E4E52B367}" srcId="{06A4FE52-0DCA-4619-835D-6ECEF8D70F40}" destId="{DEE8CF3E-4142-4911-920A-43A5A80C7D48}" srcOrd="0" destOrd="0" parTransId="{63CADB84-764D-4A77-A5E7-8C9E6608AB73}" sibTransId="{F586A74A-B622-4B01-B72A-5EB8CFCF9187}"/>
    <dgm:cxn modelId="{7D0B388A-A53B-4D64-917E-C12EF8E1EF87}" type="presOf" srcId="{03CC2480-D189-42C0-8451-8515CDE11B2B}" destId="{1698E62D-AAD7-4C3F-B056-107AE6C45AAE}" srcOrd="0" destOrd="6" presId="urn:microsoft.com/office/officeart/2005/8/layout/vList2"/>
    <dgm:cxn modelId="{CE9AA88E-DB60-4DEF-93BB-1CF26430A500}" type="presOf" srcId="{1EA1DAED-3087-4021-B408-5FD5AD00C536}" destId="{1698E62D-AAD7-4C3F-B056-107AE6C45AAE}" srcOrd="0" destOrd="11" presId="urn:microsoft.com/office/officeart/2005/8/layout/vList2"/>
    <dgm:cxn modelId="{46D96690-71DE-458F-BA4A-F25C2C6D4775}" type="presOf" srcId="{161EFEB2-AF9F-4E7D-B0F7-0A4DA8DD85D5}" destId="{1698E62D-AAD7-4C3F-B056-107AE6C45AAE}" srcOrd="0" destOrd="5" presId="urn:microsoft.com/office/officeart/2005/8/layout/vList2"/>
    <dgm:cxn modelId="{C1548692-1E7F-4420-AE16-B57615EC1327}" type="presOf" srcId="{06F0D0F5-0829-4577-AF97-E0A1AC1C8523}" destId="{1698E62D-AAD7-4C3F-B056-107AE6C45AAE}" srcOrd="0" destOrd="10" presId="urn:microsoft.com/office/officeart/2005/8/layout/vList2"/>
    <dgm:cxn modelId="{F7F54293-B535-46C9-B7B3-7678ED7B5793}" type="presOf" srcId="{471FC5B0-C92A-4B04-BE00-0FD58C70767C}" destId="{1698E62D-AAD7-4C3F-B056-107AE6C45AAE}" srcOrd="0" destOrd="1" presId="urn:microsoft.com/office/officeart/2005/8/layout/vList2"/>
    <dgm:cxn modelId="{73ECA2B3-8328-412B-BBCD-9388C929628C}" srcId="{DEE8CF3E-4142-4911-920A-43A5A80C7D48}" destId="{B3E56077-DAF8-4DFF-B080-1BED16D29B88}" srcOrd="3" destOrd="0" parTransId="{22FBCCFF-6DDF-430F-AECA-BD1BBEFAFD82}" sibTransId="{8BE0FD26-D640-49F4-A0E8-DAE6D7A9DC65}"/>
    <dgm:cxn modelId="{7F39F5BB-569D-4E74-BC3F-523B9EA718C2}" type="presOf" srcId="{88C82C52-C723-4063-87D4-6C806B2B8A38}" destId="{1698E62D-AAD7-4C3F-B056-107AE6C45AAE}" srcOrd="0" destOrd="2" presId="urn:microsoft.com/office/officeart/2005/8/layout/vList2"/>
    <dgm:cxn modelId="{911D08C4-6D04-42D1-AB77-C2C76053BCCD}" type="presOf" srcId="{5702BB9A-DEDA-486E-AC3C-D664A7A76DEC}" destId="{1698E62D-AAD7-4C3F-B056-107AE6C45AAE}" srcOrd="0" destOrd="7" presId="urn:microsoft.com/office/officeart/2005/8/layout/vList2"/>
    <dgm:cxn modelId="{E1BC83D4-13B4-4819-9BA6-DE7964E78337}" srcId="{DEE8CF3E-4142-4911-920A-43A5A80C7D48}" destId="{161EFEB2-AF9F-4E7D-B0F7-0A4DA8DD85D5}" srcOrd="5" destOrd="0" parTransId="{2B778DA7-5D42-40E8-8DBE-63946D9B60A5}" sibTransId="{10106C9D-FDBE-45AC-B160-BB3FAF09903E}"/>
    <dgm:cxn modelId="{EAFEBEE7-A427-440D-8ABE-4916EEA91B1F}" type="presOf" srcId="{C916D52A-ECCA-4224-8C5C-19761863E154}" destId="{1698E62D-AAD7-4C3F-B056-107AE6C45AAE}" srcOrd="0" destOrd="8" presId="urn:microsoft.com/office/officeart/2005/8/layout/vList2"/>
    <dgm:cxn modelId="{A7E06EF0-8015-4993-847C-57C4A452BA35}" srcId="{DEE8CF3E-4142-4911-920A-43A5A80C7D48}" destId="{00BC4CBF-1B80-4F92-8740-9B4FDC26EA83}" srcOrd="4" destOrd="0" parTransId="{6352FA7A-B4CB-49CB-92A0-49B79029A7BA}" sibTransId="{3CDC6F63-8C23-4291-AB0A-108E973F9543}"/>
    <dgm:cxn modelId="{56CF23F3-0F4E-4D43-94E5-029F7BBF893F}" type="presOf" srcId="{B3E56077-DAF8-4DFF-B080-1BED16D29B88}" destId="{1698E62D-AAD7-4C3F-B056-107AE6C45AAE}" srcOrd="0" destOrd="3" presId="urn:microsoft.com/office/officeart/2005/8/layout/vList2"/>
    <dgm:cxn modelId="{A91AA5D6-783D-4406-821F-BCEAB03740D4}" type="presParOf" srcId="{FD70A3B5-E008-4FC7-89BA-85A20A6CCF1A}" destId="{52DD98B5-2295-4E26-8080-CA1C8E31E32C}" srcOrd="0" destOrd="0" presId="urn:microsoft.com/office/officeart/2005/8/layout/vList2"/>
    <dgm:cxn modelId="{B021AF35-EE39-4A11-9584-C459A1918355}" type="presParOf" srcId="{FD70A3B5-E008-4FC7-89BA-85A20A6CCF1A}" destId="{1698E62D-AAD7-4C3F-B056-107AE6C45AAE}"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A4FE52-0DCA-4619-835D-6ECEF8D70F4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tr-TR"/>
        </a:p>
      </dgm:t>
    </dgm:pt>
    <dgm:pt modelId="{DEE8CF3E-4142-4911-920A-43A5A80C7D48}">
      <dgm:prSet phldrT="[Metin]" phldr="0" custT="1"/>
      <dgm:spPr>
        <a:solidFill>
          <a:srgbClr val="FF6600"/>
        </a:solidFill>
      </dgm:spPr>
      <dgm:t>
        <a:bodyPr/>
        <a:lstStyle/>
        <a:p>
          <a:r>
            <a:rPr lang="tr-TR" sz="1400" b="1" dirty="0" err="1"/>
            <a:t>Capture</a:t>
          </a:r>
          <a:r>
            <a:rPr lang="tr-TR" sz="1400" b="1" dirty="0"/>
            <a:t> </a:t>
          </a:r>
          <a:r>
            <a:rPr lang="tr-TR" sz="1400" b="1" dirty="0" err="1"/>
            <a:t>the</a:t>
          </a:r>
          <a:r>
            <a:rPr lang="tr-TR" sz="1400" b="1" dirty="0"/>
            <a:t> </a:t>
          </a:r>
          <a:r>
            <a:rPr lang="tr-TR" sz="1400" b="1" dirty="0" err="1"/>
            <a:t>Fracture</a:t>
          </a:r>
          <a:r>
            <a:rPr lang="tr-TR" sz="1400" b="1" dirty="0"/>
            <a:t> haritasında yer alan Türkiye’deki FLS merkezleri</a:t>
          </a:r>
        </a:p>
      </dgm:t>
    </dgm:pt>
    <dgm:pt modelId="{63CADB84-764D-4A77-A5E7-8C9E6608AB73}" type="parTrans" cxnId="{484BC588-7C7F-4432-B4F6-3C5E4E52B367}">
      <dgm:prSet/>
      <dgm:spPr/>
      <dgm:t>
        <a:bodyPr/>
        <a:lstStyle/>
        <a:p>
          <a:endParaRPr lang="tr-TR"/>
        </a:p>
      </dgm:t>
    </dgm:pt>
    <dgm:pt modelId="{F586A74A-B622-4B01-B72A-5EB8CFCF9187}" type="sibTrans" cxnId="{484BC588-7C7F-4432-B4F6-3C5E4E52B367}">
      <dgm:prSet/>
      <dgm:spPr/>
      <dgm:t>
        <a:bodyPr/>
        <a:lstStyle/>
        <a:p>
          <a:endParaRPr lang="tr-TR"/>
        </a:p>
      </dgm:t>
    </dgm:pt>
    <dgm:pt modelId="{1EA1DAED-3087-4021-B408-5FD5AD00C536}">
      <dgm:prSet custT="1"/>
      <dgm:spPr/>
      <dgm:t>
        <a:bodyPr/>
        <a:lstStyle/>
        <a:p>
          <a:pPr algn="l"/>
          <a:endParaRPr lang="tr-TR" sz="1100" dirty="0"/>
        </a:p>
      </dgm:t>
    </dgm:pt>
    <dgm:pt modelId="{D6E0E309-5DD0-4A09-8F1E-8F247A53F37C}" type="parTrans" cxnId="{7E16DE71-D228-41DC-9BAC-0FA12DB429E4}">
      <dgm:prSet/>
      <dgm:spPr/>
      <dgm:t>
        <a:bodyPr/>
        <a:lstStyle/>
        <a:p>
          <a:endParaRPr lang="tr-TR"/>
        </a:p>
      </dgm:t>
    </dgm:pt>
    <dgm:pt modelId="{012BDCF6-915F-4BAF-9E8A-187A76A06AFA}" type="sibTrans" cxnId="{7E16DE71-D228-41DC-9BAC-0FA12DB429E4}">
      <dgm:prSet/>
      <dgm:spPr/>
      <dgm:t>
        <a:bodyPr/>
        <a:lstStyle/>
        <a:p>
          <a:endParaRPr lang="tr-TR"/>
        </a:p>
      </dgm:t>
    </dgm:pt>
    <dgm:pt modelId="{68BE0BBF-D8CD-4038-B575-8BC34920A291}">
      <dgm:prSet phldrT="[Metin]" custT="1"/>
      <dgm:spPr/>
      <dgm:t>
        <a:bodyPr/>
        <a:lstStyle/>
        <a:p>
          <a:pPr algn="ctr"/>
          <a:r>
            <a:rPr lang="tr-TR" sz="700" b="1" dirty="0">
              <a:solidFill>
                <a:schemeClr val="tx1">
                  <a:lumMod val="75000"/>
                  <a:lumOff val="25000"/>
                </a:schemeClr>
              </a:solidFill>
            </a:rPr>
            <a:t>Gazi Üniversitesi Tıp Fakültesi</a:t>
          </a:r>
          <a:endParaRPr lang="tr-TR" sz="1200" b="1" dirty="0">
            <a:solidFill>
              <a:schemeClr val="tx1">
                <a:lumMod val="75000"/>
                <a:lumOff val="25000"/>
              </a:schemeClr>
            </a:solidFill>
          </a:endParaRPr>
        </a:p>
      </dgm:t>
    </dgm:pt>
    <dgm:pt modelId="{C38F25E8-D099-432D-9266-3A8D474D832F}" type="parTrans" cxnId="{2C71F042-53B5-4946-8D8B-1E3DF5AB0ADB}">
      <dgm:prSet/>
      <dgm:spPr/>
      <dgm:t>
        <a:bodyPr/>
        <a:lstStyle/>
        <a:p>
          <a:endParaRPr lang="tr-TR"/>
        </a:p>
      </dgm:t>
    </dgm:pt>
    <dgm:pt modelId="{B82DB0B9-BABF-47B3-A82C-1F6EB15538F9}" type="sibTrans" cxnId="{2C71F042-53B5-4946-8D8B-1E3DF5AB0ADB}">
      <dgm:prSet/>
      <dgm:spPr/>
      <dgm:t>
        <a:bodyPr/>
        <a:lstStyle/>
        <a:p>
          <a:endParaRPr lang="tr-TR"/>
        </a:p>
      </dgm:t>
    </dgm:pt>
    <dgm:pt modelId="{06F0D0F5-0829-4577-AF97-E0A1AC1C8523}">
      <dgm:prSet custT="1"/>
      <dgm:spPr/>
      <dgm:t>
        <a:bodyPr/>
        <a:lstStyle/>
        <a:p>
          <a:pPr algn="l"/>
          <a:endParaRPr lang="tr-TR" sz="800" b="1" dirty="0"/>
        </a:p>
      </dgm:t>
    </dgm:pt>
    <dgm:pt modelId="{1195B54B-BE00-4A1C-9AA8-C85B0517DA20}" type="parTrans" cxnId="{CAFD466E-AB08-4BAA-AC90-003EE7F3C8C4}">
      <dgm:prSet/>
      <dgm:spPr/>
      <dgm:t>
        <a:bodyPr/>
        <a:lstStyle/>
        <a:p>
          <a:endParaRPr lang="tr-TR"/>
        </a:p>
      </dgm:t>
    </dgm:pt>
    <dgm:pt modelId="{06ABD4E1-48C6-4B64-9795-8C69CB591560}" type="sibTrans" cxnId="{CAFD466E-AB08-4BAA-AC90-003EE7F3C8C4}">
      <dgm:prSet/>
      <dgm:spPr/>
      <dgm:t>
        <a:bodyPr/>
        <a:lstStyle/>
        <a:p>
          <a:endParaRPr lang="tr-TR"/>
        </a:p>
      </dgm:t>
    </dgm:pt>
    <dgm:pt modelId="{6DD8C8B3-6B04-44E9-9377-35E0A4C5BD87}">
      <dgm:prSet custT="1"/>
      <dgm:spPr/>
      <dgm:t>
        <a:bodyPr/>
        <a:lstStyle/>
        <a:p>
          <a:pPr algn="l"/>
          <a:endParaRPr lang="tr-TR" sz="800" b="1" dirty="0"/>
        </a:p>
      </dgm:t>
    </dgm:pt>
    <dgm:pt modelId="{F1AA91E6-688C-4705-BE43-41F3AF14D4D8}" type="parTrans" cxnId="{6AC72685-2F91-4F17-8FA3-AF28043A8485}">
      <dgm:prSet/>
      <dgm:spPr/>
      <dgm:t>
        <a:bodyPr/>
        <a:lstStyle/>
        <a:p>
          <a:endParaRPr lang="tr-TR"/>
        </a:p>
      </dgm:t>
    </dgm:pt>
    <dgm:pt modelId="{5FE7B951-C338-4D09-A61D-004F48F6B391}" type="sibTrans" cxnId="{6AC72685-2F91-4F17-8FA3-AF28043A8485}">
      <dgm:prSet/>
      <dgm:spPr/>
      <dgm:t>
        <a:bodyPr/>
        <a:lstStyle/>
        <a:p>
          <a:endParaRPr lang="tr-TR"/>
        </a:p>
      </dgm:t>
    </dgm:pt>
    <dgm:pt modelId="{5702BB9A-DEDA-486E-AC3C-D664A7A76DEC}">
      <dgm:prSet custT="1"/>
      <dgm:spPr/>
      <dgm:t>
        <a:bodyPr/>
        <a:lstStyle/>
        <a:p>
          <a:pPr algn="l"/>
          <a:endParaRPr lang="tr-TR" sz="800" b="1" dirty="0">
            <a:solidFill>
              <a:schemeClr val="accent1"/>
            </a:solidFill>
          </a:endParaRPr>
        </a:p>
      </dgm:t>
    </dgm:pt>
    <dgm:pt modelId="{66DD9B12-C254-4ED6-B771-858A47D8AC55}" type="parTrans" cxnId="{3030EA2A-9146-473C-86F6-42020045136F}">
      <dgm:prSet/>
      <dgm:spPr/>
      <dgm:t>
        <a:bodyPr/>
        <a:lstStyle/>
        <a:p>
          <a:endParaRPr lang="tr-TR"/>
        </a:p>
      </dgm:t>
    </dgm:pt>
    <dgm:pt modelId="{63360C17-FB53-4F3D-B6E5-C9E9CE9FF186}" type="sibTrans" cxnId="{3030EA2A-9146-473C-86F6-42020045136F}">
      <dgm:prSet/>
      <dgm:spPr/>
      <dgm:t>
        <a:bodyPr/>
        <a:lstStyle/>
        <a:p>
          <a:endParaRPr lang="tr-TR"/>
        </a:p>
      </dgm:t>
    </dgm:pt>
    <dgm:pt modelId="{C916D52A-ECCA-4224-8C5C-19761863E154}">
      <dgm:prSet custT="1"/>
      <dgm:spPr/>
      <dgm:t>
        <a:bodyPr/>
        <a:lstStyle/>
        <a:p>
          <a:pPr algn="l"/>
          <a:endParaRPr lang="tr-TR" sz="800" b="1" dirty="0"/>
        </a:p>
      </dgm:t>
    </dgm:pt>
    <dgm:pt modelId="{1A724BF4-D9FE-4E17-9264-3960B48F33F0}" type="parTrans" cxnId="{A3E1DB51-BFFC-4F44-A379-5374D9C9734F}">
      <dgm:prSet/>
      <dgm:spPr/>
      <dgm:t>
        <a:bodyPr/>
        <a:lstStyle/>
        <a:p>
          <a:endParaRPr lang="tr-TR"/>
        </a:p>
      </dgm:t>
    </dgm:pt>
    <dgm:pt modelId="{6B38FECA-FA11-4F2E-A70D-8DEF370472D4}" type="sibTrans" cxnId="{A3E1DB51-BFFC-4F44-A379-5374D9C9734F}">
      <dgm:prSet/>
      <dgm:spPr/>
      <dgm:t>
        <a:bodyPr/>
        <a:lstStyle/>
        <a:p>
          <a:endParaRPr lang="tr-TR"/>
        </a:p>
      </dgm:t>
    </dgm:pt>
    <dgm:pt modelId="{66C009BA-C95B-4C02-838E-8AC1BEBB9D86}">
      <dgm:prSet custT="1"/>
      <dgm:spPr/>
      <dgm:t>
        <a:bodyPr/>
        <a:lstStyle/>
        <a:p>
          <a:pPr algn="ctr"/>
          <a:r>
            <a:rPr lang="tr-TR" sz="700" b="1" dirty="0">
              <a:solidFill>
                <a:schemeClr val="tx1">
                  <a:lumMod val="75000"/>
                  <a:lumOff val="25000"/>
                </a:schemeClr>
              </a:solidFill>
            </a:rPr>
            <a:t>Gaziantep Üniversitesi</a:t>
          </a:r>
        </a:p>
      </dgm:t>
    </dgm:pt>
    <dgm:pt modelId="{E7DD3641-1D16-4240-8CF5-DE180A65BCE8}" type="parTrans" cxnId="{24E8C8CF-5754-44A1-911C-413920C4B67B}">
      <dgm:prSet/>
      <dgm:spPr/>
      <dgm:t>
        <a:bodyPr/>
        <a:lstStyle/>
        <a:p>
          <a:endParaRPr lang="tr-TR"/>
        </a:p>
      </dgm:t>
    </dgm:pt>
    <dgm:pt modelId="{E6EF9195-8EE8-4688-B85E-B8E5044FDDD2}" type="sibTrans" cxnId="{24E8C8CF-5754-44A1-911C-413920C4B67B}">
      <dgm:prSet/>
      <dgm:spPr/>
      <dgm:t>
        <a:bodyPr/>
        <a:lstStyle/>
        <a:p>
          <a:endParaRPr lang="tr-TR"/>
        </a:p>
      </dgm:t>
    </dgm:pt>
    <dgm:pt modelId="{8711CFED-C017-4154-8B71-EFDC7A0D6B78}">
      <dgm:prSet custT="1"/>
      <dgm:spPr/>
      <dgm:t>
        <a:bodyPr/>
        <a:lstStyle/>
        <a:p>
          <a:pPr algn="ctr"/>
          <a:r>
            <a:rPr lang="tr-TR" sz="700" b="1" dirty="0">
              <a:solidFill>
                <a:schemeClr val="tx1">
                  <a:lumMod val="75000"/>
                  <a:lumOff val="25000"/>
                </a:schemeClr>
              </a:solidFill>
            </a:rPr>
            <a:t>Haydarpaşa Numune Eğitim ve Araştırma Hastanesi</a:t>
          </a:r>
        </a:p>
      </dgm:t>
    </dgm:pt>
    <dgm:pt modelId="{209065AE-01E3-4FF2-92A6-9E04A1A7C201}" type="parTrans" cxnId="{EE6DF102-C895-47B2-A420-2CCB4AA5A167}">
      <dgm:prSet/>
      <dgm:spPr/>
      <dgm:t>
        <a:bodyPr/>
        <a:lstStyle/>
        <a:p>
          <a:endParaRPr lang="tr-TR"/>
        </a:p>
      </dgm:t>
    </dgm:pt>
    <dgm:pt modelId="{66FCA8E6-3A9C-4AC4-B05D-549CDF2B0C9F}" type="sibTrans" cxnId="{EE6DF102-C895-47B2-A420-2CCB4AA5A167}">
      <dgm:prSet/>
      <dgm:spPr/>
      <dgm:t>
        <a:bodyPr/>
        <a:lstStyle/>
        <a:p>
          <a:endParaRPr lang="tr-TR"/>
        </a:p>
      </dgm:t>
    </dgm:pt>
    <dgm:pt modelId="{F857DAC1-0AD2-40C0-8AC1-C257632D55F6}">
      <dgm:prSet custT="1"/>
      <dgm:spPr/>
      <dgm:t>
        <a:bodyPr/>
        <a:lstStyle/>
        <a:p>
          <a:pPr algn="ctr"/>
          <a:r>
            <a:rPr lang="tr-TR" sz="700" b="1" dirty="0">
              <a:solidFill>
                <a:schemeClr val="tx1">
                  <a:lumMod val="75000"/>
                  <a:lumOff val="25000"/>
                </a:schemeClr>
              </a:solidFill>
            </a:rPr>
            <a:t>Marmara Üniversitesi Pendik Eğitim ve Araştırma Hastanesi</a:t>
          </a:r>
        </a:p>
      </dgm:t>
    </dgm:pt>
    <dgm:pt modelId="{934AC4B6-062A-4973-BC4E-C6D803B995CC}" type="parTrans" cxnId="{60E25075-2D14-45E1-A943-1399E4CB7EB6}">
      <dgm:prSet/>
      <dgm:spPr/>
      <dgm:t>
        <a:bodyPr/>
        <a:lstStyle/>
        <a:p>
          <a:endParaRPr lang="tr-TR"/>
        </a:p>
      </dgm:t>
    </dgm:pt>
    <dgm:pt modelId="{F2F3CC03-49AB-4732-8DD8-1910E84C8FB3}" type="sibTrans" cxnId="{60E25075-2D14-45E1-A943-1399E4CB7EB6}">
      <dgm:prSet/>
      <dgm:spPr/>
      <dgm:t>
        <a:bodyPr/>
        <a:lstStyle/>
        <a:p>
          <a:endParaRPr lang="tr-TR"/>
        </a:p>
      </dgm:t>
    </dgm:pt>
    <dgm:pt modelId="{7F4EBD5C-D824-4D2C-B605-12385AD85D05}">
      <dgm:prSet custT="1"/>
      <dgm:spPr/>
      <dgm:t>
        <a:bodyPr/>
        <a:lstStyle/>
        <a:p>
          <a:pPr algn="ctr"/>
          <a:r>
            <a:rPr lang="tr-TR" sz="700" b="1" dirty="0">
              <a:solidFill>
                <a:schemeClr val="tx1">
                  <a:lumMod val="75000"/>
                  <a:lumOff val="25000"/>
                </a:schemeClr>
              </a:solidFill>
            </a:rPr>
            <a:t>Sakarya Üniversitesi Eğitim ve Araştırma Hastanesi</a:t>
          </a:r>
        </a:p>
      </dgm:t>
    </dgm:pt>
    <dgm:pt modelId="{2B5E64F4-7506-47CA-A59F-C27B7AA782DD}" type="parTrans" cxnId="{5ADBDBA5-CBDF-45BE-96FD-ED2FF16D5080}">
      <dgm:prSet/>
      <dgm:spPr/>
      <dgm:t>
        <a:bodyPr/>
        <a:lstStyle/>
        <a:p>
          <a:endParaRPr lang="tr-TR"/>
        </a:p>
      </dgm:t>
    </dgm:pt>
    <dgm:pt modelId="{F0F0B16F-7701-4852-AEC3-17F1AFADF1B2}" type="sibTrans" cxnId="{5ADBDBA5-CBDF-45BE-96FD-ED2FF16D5080}">
      <dgm:prSet/>
      <dgm:spPr/>
      <dgm:t>
        <a:bodyPr/>
        <a:lstStyle/>
        <a:p>
          <a:endParaRPr lang="tr-TR"/>
        </a:p>
      </dgm:t>
    </dgm:pt>
    <dgm:pt modelId="{3ED2711F-5CF8-4A5D-A2D7-BBDE464023D0}">
      <dgm:prSet custT="1"/>
      <dgm:spPr/>
      <dgm:t>
        <a:bodyPr/>
        <a:lstStyle/>
        <a:p>
          <a:pPr algn="ctr"/>
          <a:r>
            <a:rPr lang="tr-TR" sz="700" b="1" dirty="0">
              <a:solidFill>
                <a:schemeClr val="tx1">
                  <a:lumMod val="75000"/>
                  <a:lumOff val="25000"/>
                </a:schemeClr>
              </a:solidFill>
            </a:rPr>
            <a:t>Trakya Üniversitesi</a:t>
          </a:r>
        </a:p>
      </dgm:t>
    </dgm:pt>
    <dgm:pt modelId="{3F3B2A06-FFD9-43DA-8BA7-167C58DCE113}" type="parTrans" cxnId="{6E9EF7BA-B363-4D7E-9B3F-898F8AF5F4A7}">
      <dgm:prSet/>
      <dgm:spPr/>
      <dgm:t>
        <a:bodyPr/>
        <a:lstStyle/>
        <a:p>
          <a:endParaRPr lang="tr-TR"/>
        </a:p>
      </dgm:t>
    </dgm:pt>
    <dgm:pt modelId="{D2A46C4C-6174-4F90-B5BD-1687CD7404F3}" type="sibTrans" cxnId="{6E9EF7BA-B363-4D7E-9B3F-898F8AF5F4A7}">
      <dgm:prSet/>
      <dgm:spPr/>
      <dgm:t>
        <a:bodyPr/>
        <a:lstStyle/>
        <a:p>
          <a:endParaRPr lang="tr-TR"/>
        </a:p>
      </dgm:t>
    </dgm:pt>
    <dgm:pt modelId="{FEBE766B-3794-4631-8E62-03DAEA620323}">
      <dgm:prSet custT="1"/>
      <dgm:spPr/>
      <dgm:t>
        <a:bodyPr/>
        <a:lstStyle/>
        <a:p>
          <a:pPr algn="ctr"/>
          <a:r>
            <a:rPr lang="tr-TR" sz="700" b="1" dirty="0">
              <a:solidFill>
                <a:schemeClr val="tx1">
                  <a:lumMod val="75000"/>
                  <a:lumOff val="25000"/>
                </a:schemeClr>
              </a:solidFill>
            </a:rPr>
            <a:t>Zonguldak Bülent Ecevit Üniversitesi Hastanesi</a:t>
          </a:r>
        </a:p>
      </dgm:t>
    </dgm:pt>
    <dgm:pt modelId="{66DDF76C-1AE9-467F-A882-6FA704EC10F4}" type="parTrans" cxnId="{4C06C0E5-0185-4F68-8D0B-91B0CC686C99}">
      <dgm:prSet/>
      <dgm:spPr/>
      <dgm:t>
        <a:bodyPr/>
        <a:lstStyle/>
        <a:p>
          <a:endParaRPr lang="tr-TR"/>
        </a:p>
      </dgm:t>
    </dgm:pt>
    <dgm:pt modelId="{3D060516-8B25-4659-ACA2-1D090BD09D5B}" type="sibTrans" cxnId="{4C06C0E5-0185-4F68-8D0B-91B0CC686C99}">
      <dgm:prSet/>
      <dgm:spPr/>
      <dgm:t>
        <a:bodyPr/>
        <a:lstStyle/>
        <a:p>
          <a:endParaRPr lang="tr-TR"/>
        </a:p>
      </dgm:t>
    </dgm:pt>
    <dgm:pt modelId="{CA883550-839A-49BB-8CFA-540965CCEDB6}">
      <dgm:prSet custT="1"/>
      <dgm:spPr/>
      <dgm:t>
        <a:bodyPr/>
        <a:lstStyle/>
        <a:p>
          <a:pPr algn="ctr"/>
          <a:r>
            <a:rPr lang="tr-TR" sz="700" b="1" dirty="0">
              <a:solidFill>
                <a:srgbClr val="FF6600"/>
              </a:solidFill>
            </a:rPr>
            <a:t>Beypazarı Devlet Hastanesi</a:t>
          </a:r>
        </a:p>
      </dgm:t>
    </dgm:pt>
    <dgm:pt modelId="{AF6F1929-9A25-4D94-90D4-0B114B91F982}" type="parTrans" cxnId="{6219F847-E821-4088-B1A0-2BE82B89C6B4}">
      <dgm:prSet/>
      <dgm:spPr/>
      <dgm:t>
        <a:bodyPr/>
        <a:lstStyle/>
        <a:p>
          <a:endParaRPr lang="tr-TR"/>
        </a:p>
      </dgm:t>
    </dgm:pt>
    <dgm:pt modelId="{0C76C218-DE43-4997-8A7B-EC2F64F0FF88}" type="sibTrans" cxnId="{6219F847-E821-4088-B1A0-2BE82B89C6B4}">
      <dgm:prSet/>
      <dgm:spPr/>
      <dgm:t>
        <a:bodyPr/>
        <a:lstStyle/>
        <a:p>
          <a:endParaRPr lang="tr-TR"/>
        </a:p>
      </dgm:t>
    </dgm:pt>
    <dgm:pt modelId="{055FC9A1-F33D-45B7-BA12-0966E946AC41}">
      <dgm:prSet custT="1"/>
      <dgm:spPr/>
      <dgm:t>
        <a:bodyPr/>
        <a:lstStyle/>
        <a:p>
          <a:pPr algn="ctr"/>
          <a:r>
            <a:rPr lang="tr-TR" sz="700" b="1" dirty="0">
              <a:solidFill>
                <a:srgbClr val="FF6600"/>
              </a:solidFill>
            </a:rPr>
            <a:t>Ege Üniversitesi</a:t>
          </a:r>
        </a:p>
      </dgm:t>
    </dgm:pt>
    <dgm:pt modelId="{D92DDB9A-5300-403F-89A5-C73BCAFB5634}" type="parTrans" cxnId="{60B677BA-AED7-4D38-97C3-D32B20255CBB}">
      <dgm:prSet/>
      <dgm:spPr/>
      <dgm:t>
        <a:bodyPr/>
        <a:lstStyle/>
        <a:p>
          <a:endParaRPr lang="tr-TR"/>
        </a:p>
      </dgm:t>
    </dgm:pt>
    <dgm:pt modelId="{3FAA0472-9A58-4EB9-BD84-88CCBCE1C2F0}" type="sibTrans" cxnId="{60B677BA-AED7-4D38-97C3-D32B20255CBB}">
      <dgm:prSet/>
      <dgm:spPr/>
      <dgm:t>
        <a:bodyPr/>
        <a:lstStyle/>
        <a:p>
          <a:endParaRPr lang="tr-TR"/>
        </a:p>
      </dgm:t>
    </dgm:pt>
    <dgm:pt modelId="{2A6724B8-6CFC-40FB-8FA7-0C33BAC8B83B}">
      <dgm:prSet custT="1"/>
      <dgm:spPr/>
      <dgm:t>
        <a:bodyPr/>
        <a:lstStyle/>
        <a:p>
          <a:pPr algn="ctr"/>
          <a:r>
            <a:rPr lang="tr-TR" sz="700" b="1" dirty="0">
              <a:solidFill>
                <a:srgbClr val="FF6600"/>
              </a:solidFill>
            </a:rPr>
            <a:t>Şişli Etfal Eğitim ve Araştırma Hastanesi</a:t>
          </a:r>
        </a:p>
      </dgm:t>
    </dgm:pt>
    <dgm:pt modelId="{5763EFC3-0CDD-43D1-BE96-CDA2486BF219}" type="parTrans" cxnId="{FE0AB928-09DA-477C-A895-BF4C2AE51F39}">
      <dgm:prSet/>
      <dgm:spPr/>
      <dgm:t>
        <a:bodyPr/>
        <a:lstStyle/>
        <a:p>
          <a:endParaRPr lang="tr-TR"/>
        </a:p>
      </dgm:t>
    </dgm:pt>
    <dgm:pt modelId="{66757F23-EF45-4396-82B8-96B706316A02}" type="sibTrans" cxnId="{FE0AB928-09DA-477C-A895-BF4C2AE51F39}">
      <dgm:prSet/>
      <dgm:spPr/>
      <dgm:t>
        <a:bodyPr/>
        <a:lstStyle/>
        <a:p>
          <a:endParaRPr lang="tr-TR"/>
        </a:p>
      </dgm:t>
    </dgm:pt>
    <dgm:pt modelId="{282E4A8A-E415-4D3E-8130-28866B83D0EC}">
      <dgm:prSet custT="1"/>
      <dgm:spPr/>
      <dgm:t>
        <a:bodyPr/>
        <a:lstStyle/>
        <a:p>
          <a:pPr algn="ctr"/>
          <a:r>
            <a:rPr lang="tr-TR" sz="700" b="1" dirty="0">
              <a:solidFill>
                <a:srgbClr val="FF6600"/>
              </a:solidFill>
            </a:rPr>
            <a:t>Hacettepe Üniversitesi Tıp Fakültesi Hastanesi</a:t>
          </a:r>
        </a:p>
      </dgm:t>
    </dgm:pt>
    <dgm:pt modelId="{53785FED-DF61-475D-A4F8-571CD2DFC943}" type="parTrans" cxnId="{86E4D154-2A1A-41D3-928C-4F4F161B85AC}">
      <dgm:prSet/>
      <dgm:spPr/>
      <dgm:t>
        <a:bodyPr/>
        <a:lstStyle/>
        <a:p>
          <a:endParaRPr lang="tr-TR"/>
        </a:p>
      </dgm:t>
    </dgm:pt>
    <dgm:pt modelId="{4FA72F55-C5DB-433B-AF4F-EEC29B4F083D}" type="sibTrans" cxnId="{86E4D154-2A1A-41D3-928C-4F4F161B85AC}">
      <dgm:prSet/>
      <dgm:spPr/>
      <dgm:t>
        <a:bodyPr/>
        <a:lstStyle/>
        <a:p>
          <a:endParaRPr lang="tr-TR"/>
        </a:p>
      </dgm:t>
    </dgm:pt>
    <dgm:pt modelId="{7F9032E9-0F7C-4F87-90D9-570179EC6F39}">
      <dgm:prSet custT="1"/>
      <dgm:spPr/>
      <dgm:t>
        <a:bodyPr/>
        <a:lstStyle/>
        <a:p>
          <a:pPr algn="ctr"/>
          <a:r>
            <a:rPr lang="tr-TR" sz="700" b="1" dirty="0">
              <a:solidFill>
                <a:srgbClr val="FF6600"/>
              </a:solidFill>
            </a:rPr>
            <a:t>Hitit Üniversitesi Erol Olçok Eğitim ve Araştırma Hastanesi</a:t>
          </a:r>
        </a:p>
      </dgm:t>
    </dgm:pt>
    <dgm:pt modelId="{13B2A2A3-9D1B-428B-ABAC-82780763960F}" type="parTrans" cxnId="{47F5D46C-8D39-4A3F-9B99-8F89CDE1E5CC}">
      <dgm:prSet/>
      <dgm:spPr/>
      <dgm:t>
        <a:bodyPr/>
        <a:lstStyle/>
        <a:p>
          <a:endParaRPr lang="tr-TR"/>
        </a:p>
      </dgm:t>
    </dgm:pt>
    <dgm:pt modelId="{76132940-D89C-4BF8-ADF7-21B7D7A80B26}" type="sibTrans" cxnId="{47F5D46C-8D39-4A3F-9B99-8F89CDE1E5CC}">
      <dgm:prSet/>
      <dgm:spPr/>
      <dgm:t>
        <a:bodyPr/>
        <a:lstStyle/>
        <a:p>
          <a:endParaRPr lang="tr-TR"/>
        </a:p>
      </dgm:t>
    </dgm:pt>
    <dgm:pt modelId="{B9CAA775-C534-4850-B78A-8CF087A46DBD}">
      <dgm:prSet custT="1"/>
      <dgm:spPr/>
      <dgm:t>
        <a:bodyPr/>
        <a:lstStyle/>
        <a:p>
          <a:pPr algn="ctr"/>
          <a:r>
            <a:rPr lang="tr-TR" sz="700" b="1" dirty="0">
              <a:solidFill>
                <a:srgbClr val="FF6600"/>
              </a:solidFill>
            </a:rPr>
            <a:t>İstanbul Eğitim ve Araştırma Hastanesi</a:t>
          </a:r>
        </a:p>
      </dgm:t>
    </dgm:pt>
    <dgm:pt modelId="{DC3D7983-C2DF-40F1-AB23-5CA4922555BD}" type="parTrans" cxnId="{458E0E57-06ED-4B40-8C15-913828A7C0E0}">
      <dgm:prSet/>
      <dgm:spPr/>
      <dgm:t>
        <a:bodyPr/>
        <a:lstStyle/>
        <a:p>
          <a:endParaRPr lang="tr-TR"/>
        </a:p>
      </dgm:t>
    </dgm:pt>
    <dgm:pt modelId="{1756D064-4DF1-40DA-BF7A-A7BEA20ECB17}" type="sibTrans" cxnId="{458E0E57-06ED-4B40-8C15-913828A7C0E0}">
      <dgm:prSet/>
      <dgm:spPr/>
      <dgm:t>
        <a:bodyPr/>
        <a:lstStyle/>
        <a:p>
          <a:endParaRPr lang="tr-TR"/>
        </a:p>
      </dgm:t>
    </dgm:pt>
    <dgm:pt modelId="{7979E091-6792-4AE4-B080-47C943F4B3F8}">
      <dgm:prSet custT="1"/>
      <dgm:spPr/>
      <dgm:t>
        <a:bodyPr/>
        <a:lstStyle/>
        <a:p>
          <a:pPr algn="ctr"/>
          <a:r>
            <a:rPr lang="tr-TR" sz="700" b="1" dirty="0">
              <a:solidFill>
                <a:srgbClr val="FF6600"/>
              </a:solidFill>
            </a:rPr>
            <a:t>İstanbul Medeniyet Üniversitesi Göztepe Prof. Dr. Süleyman Yalçın Şehir Hastanesi</a:t>
          </a:r>
        </a:p>
      </dgm:t>
    </dgm:pt>
    <dgm:pt modelId="{42955D9B-B23C-4E0C-B58D-56136498B0DF}" type="parTrans" cxnId="{41939A0C-549C-4AAF-A8D2-7449D406D0CD}">
      <dgm:prSet/>
      <dgm:spPr/>
      <dgm:t>
        <a:bodyPr/>
        <a:lstStyle/>
        <a:p>
          <a:endParaRPr lang="tr-TR"/>
        </a:p>
      </dgm:t>
    </dgm:pt>
    <dgm:pt modelId="{524620CB-AB90-44EF-A107-66DF1FB96395}" type="sibTrans" cxnId="{41939A0C-549C-4AAF-A8D2-7449D406D0CD}">
      <dgm:prSet/>
      <dgm:spPr/>
      <dgm:t>
        <a:bodyPr/>
        <a:lstStyle/>
        <a:p>
          <a:endParaRPr lang="tr-TR"/>
        </a:p>
      </dgm:t>
    </dgm:pt>
    <dgm:pt modelId="{214976BC-FFBD-41E3-873B-21E7AD077A72}">
      <dgm:prSet custT="1"/>
      <dgm:spPr/>
      <dgm:t>
        <a:bodyPr/>
        <a:lstStyle/>
        <a:p>
          <a:pPr algn="ctr"/>
          <a:r>
            <a:rPr lang="tr-TR" sz="700" b="1" dirty="0">
              <a:solidFill>
                <a:srgbClr val="FF6600"/>
              </a:solidFill>
            </a:rPr>
            <a:t>İstanbul Fiziksel Tıp ve Rehabilitasyon Eğitim ve Araştırma Hastanesi</a:t>
          </a:r>
        </a:p>
      </dgm:t>
    </dgm:pt>
    <dgm:pt modelId="{E9E9D889-67D2-450C-99FB-F98F59A50C81}" type="parTrans" cxnId="{80F6D317-F1C8-4861-B0FB-AD9F23F8999C}">
      <dgm:prSet/>
      <dgm:spPr/>
      <dgm:t>
        <a:bodyPr/>
        <a:lstStyle/>
        <a:p>
          <a:endParaRPr lang="tr-TR"/>
        </a:p>
      </dgm:t>
    </dgm:pt>
    <dgm:pt modelId="{A9D314E8-F2BF-4439-85C4-BD9269692813}" type="sibTrans" cxnId="{80F6D317-F1C8-4861-B0FB-AD9F23F8999C}">
      <dgm:prSet/>
      <dgm:spPr/>
      <dgm:t>
        <a:bodyPr/>
        <a:lstStyle/>
        <a:p>
          <a:endParaRPr lang="tr-TR"/>
        </a:p>
      </dgm:t>
    </dgm:pt>
    <dgm:pt modelId="{06D520D9-E84A-4780-B28D-8E15C9A92A09}">
      <dgm:prSet custT="1"/>
      <dgm:spPr/>
      <dgm:t>
        <a:bodyPr/>
        <a:lstStyle/>
        <a:p>
          <a:pPr algn="ctr"/>
          <a:r>
            <a:rPr lang="tr-TR" sz="700" b="1" dirty="0">
              <a:solidFill>
                <a:srgbClr val="FF6600"/>
              </a:solidFill>
            </a:rPr>
            <a:t>İstanbul Üniversitesi, İstanbul Tıp Fakültesi Fiziksel Tıp ve Rehabilitasyon Anabilim Dalı</a:t>
          </a:r>
        </a:p>
      </dgm:t>
    </dgm:pt>
    <dgm:pt modelId="{9DE2C064-73DF-48CD-B230-FD70E0F58206}" type="parTrans" cxnId="{E19D53C5-BF41-4085-9D4A-769CDBCC9F10}">
      <dgm:prSet/>
      <dgm:spPr/>
      <dgm:t>
        <a:bodyPr/>
        <a:lstStyle/>
        <a:p>
          <a:endParaRPr lang="tr-TR"/>
        </a:p>
      </dgm:t>
    </dgm:pt>
    <dgm:pt modelId="{1B78721F-9742-481F-9572-9BB3A7806306}" type="sibTrans" cxnId="{E19D53C5-BF41-4085-9D4A-769CDBCC9F10}">
      <dgm:prSet/>
      <dgm:spPr/>
      <dgm:t>
        <a:bodyPr/>
        <a:lstStyle/>
        <a:p>
          <a:endParaRPr lang="tr-TR"/>
        </a:p>
      </dgm:t>
    </dgm:pt>
    <dgm:pt modelId="{4B3F9E93-9739-414A-812C-BFF61D5EF305}">
      <dgm:prSet custT="1"/>
      <dgm:spPr/>
      <dgm:t>
        <a:bodyPr/>
        <a:lstStyle/>
        <a:p>
          <a:pPr algn="ctr"/>
          <a:r>
            <a:rPr lang="tr-TR" sz="700" b="1" dirty="0">
              <a:solidFill>
                <a:srgbClr val="FF6600"/>
              </a:solidFill>
            </a:rPr>
            <a:t>İstanbul Üniversitesi, İstanbul Tıp Fakültesi</a:t>
          </a:r>
        </a:p>
      </dgm:t>
    </dgm:pt>
    <dgm:pt modelId="{DAB682B7-DC3B-40C7-9A80-93A9487442A1}" type="parTrans" cxnId="{61961EFC-BF80-4CA0-A1DD-2F55398FA757}">
      <dgm:prSet/>
      <dgm:spPr/>
      <dgm:t>
        <a:bodyPr/>
        <a:lstStyle/>
        <a:p>
          <a:endParaRPr lang="tr-TR"/>
        </a:p>
      </dgm:t>
    </dgm:pt>
    <dgm:pt modelId="{7F243694-E1F9-4694-AD34-813F1FAD12D1}" type="sibTrans" cxnId="{61961EFC-BF80-4CA0-A1DD-2F55398FA757}">
      <dgm:prSet/>
      <dgm:spPr/>
      <dgm:t>
        <a:bodyPr/>
        <a:lstStyle/>
        <a:p>
          <a:endParaRPr lang="tr-TR"/>
        </a:p>
      </dgm:t>
    </dgm:pt>
    <dgm:pt modelId="{0EF4F250-AB75-4814-9FCE-633DB149E62B}">
      <dgm:prSet custT="1"/>
      <dgm:spPr/>
      <dgm:t>
        <a:bodyPr/>
        <a:lstStyle/>
        <a:p>
          <a:pPr algn="ctr"/>
          <a:r>
            <a:rPr lang="tr-TR" sz="700" b="1" dirty="0">
              <a:solidFill>
                <a:srgbClr val="FF6600"/>
              </a:solidFill>
            </a:rPr>
            <a:t>İstanbul Üniversitesi Cerrahpaşa, Cerrahpaşa Tıp Fakültesi</a:t>
          </a:r>
        </a:p>
      </dgm:t>
    </dgm:pt>
    <dgm:pt modelId="{DD9C49A1-6D43-4563-9856-2E97CE1D72D3}" type="parTrans" cxnId="{1DDBA4E7-5E81-4CE0-9D54-8EB993597AC5}">
      <dgm:prSet/>
      <dgm:spPr/>
      <dgm:t>
        <a:bodyPr/>
        <a:lstStyle/>
        <a:p>
          <a:endParaRPr lang="tr-TR"/>
        </a:p>
      </dgm:t>
    </dgm:pt>
    <dgm:pt modelId="{167C9A52-7E00-41EB-AF72-33A645F1608A}" type="sibTrans" cxnId="{1DDBA4E7-5E81-4CE0-9D54-8EB993597AC5}">
      <dgm:prSet/>
      <dgm:spPr/>
      <dgm:t>
        <a:bodyPr/>
        <a:lstStyle/>
        <a:p>
          <a:endParaRPr lang="tr-TR"/>
        </a:p>
      </dgm:t>
    </dgm:pt>
    <dgm:pt modelId="{B4D20A8D-124D-4F14-B2F5-028A72A9B941}">
      <dgm:prSet custT="1"/>
      <dgm:spPr/>
      <dgm:t>
        <a:bodyPr/>
        <a:lstStyle/>
        <a:p>
          <a:pPr algn="ctr"/>
          <a:r>
            <a:rPr lang="tr-TR" sz="700" b="1" dirty="0">
              <a:solidFill>
                <a:srgbClr val="FF6600"/>
              </a:solidFill>
            </a:rPr>
            <a:t>İzmir Şehir Hastanesi</a:t>
          </a:r>
        </a:p>
      </dgm:t>
    </dgm:pt>
    <dgm:pt modelId="{9D884588-AA93-47E0-86EE-CFB81D235465}" type="parTrans" cxnId="{FEBC470C-93BD-4CD5-820B-FA5BCC6DBDF2}">
      <dgm:prSet/>
      <dgm:spPr/>
      <dgm:t>
        <a:bodyPr/>
        <a:lstStyle/>
        <a:p>
          <a:endParaRPr lang="tr-TR"/>
        </a:p>
      </dgm:t>
    </dgm:pt>
    <dgm:pt modelId="{92CE468D-FB44-448C-867E-5CA42725D0D0}" type="sibTrans" cxnId="{FEBC470C-93BD-4CD5-820B-FA5BCC6DBDF2}">
      <dgm:prSet/>
      <dgm:spPr/>
      <dgm:t>
        <a:bodyPr/>
        <a:lstStyle/>
        <a:p>
          <a:endParaRPr lang="tr-TR"/>
        </a:p>
      </dgm:t>
    </dgm:pt>
    <dgm:pt modelId="{6E8110A6-8AD2-4AE6-9CEC-6F7596B9DEB5}">
      <dgm:prSet custT="1"/>
      <dgm:spPr/>
      <dgm:t>
        <a:bodyPr/>
        <a:lstStyle/>
        <a:p>
          <a:pPr algn="ctr"/>
          <a:r>
            <a:rPr lang="tr-TR" sz="700" b="1" dirty="0">
              <a:solidFill>
                <a:srgbClr val="FF6600"/>
              </a:solidFill>
            </a:rPr>
            <a:t>Koç Üniversitesi Hastanesi</a:t>
          </a:r>
        </a:p>
      </dgm:t>
    </dgm:pt>
    <dgm:pt modelId="{30BBD3C5-7B6A-40B6-9613-0444E20E4BBE}" type="parTrans" cxnId="{458BB97B-BB97-494A-B2A0-AD42B43892D4}">
      <dgm:prSet/>
      <dgm:spPr/>
      <dgm:t>
        <a:bodyPr/>
        <a:lstStyle/>
        <a:p>
          <a:endParaRPr lang="tr-TR"/>
        </a:p>
      </dgm:t>
    </dgm:pt>
    <dgm:pt modelId="{E15DF43A-3B1F-4B52-9500-B1A4BEF07CC5}" type="sibTrans" cxnId="{458BB97B-BB97-494A-B2A0-AD42B43892D4}">
      <dgm:prSet/>
      <dgm:spPr/>
      <dgm:t>
        <a:bodyPr/>
        <a:lstStyle/>
        <a:p>
          <a:endParaRPr lang="tr-TR"/>
        </a:p>
      </dgm:t>
    </dgm:pt>
    <dgm:pt modelId="{3CAE5651-ED81-46E9-897D-77ABA57C200A}">
      <dgm:prSet custT="1"/>
      <dgm:spPr/>
      <dgm:t>
        <a:bodyPr/>
        <a:lstStyle/>
        <a:p>
          <a:pPr algn="ctr"/>
          <a:r>
            <a:rPr lang="tr-TR" sz="700" b="1" dirty="0">
              <a:solidFill>
                <a:srgbClr val="FF6600"/>
              </a:solidFill>
            </a:rPr>
            <a:t>Medicana International Ankara Hastanesi</a:t>
          </a:r>
        </a:p>
      </dgm:t>
    </dgm:pt>
    <dgm:pt modelId="{C03C5A42-F84F-4E6F-944A-76D52487002C}" type="parTrans" cxnId="{871EFA32-A2C7-48FA-900A-3B116BB960A6}">
      <dgm:prSet/>
      <dgm:spPr/>
      <dgm:t>
        <a:bodyPr/>
        <a:lstStyle/>
        <a:p>
          <a:endParaRPr lang="tr-TR"/>
        </a:p>
      </dgm:t>
    </dgm:pt>
    <dgm:pt modelId="{6BFB75D1-FBD1-44D9-9F53-DC9DE415CD87}" type="sibTrans" cxnId="{871EFA32-A2C7-48FA-900A-3B116BB960A6}">
      <dgm:prSet/>
      <dgm:spPr/>
      <dgm:t>
        <a:bodyPr/>
        <a:lstStyle/>
        <a:p>
          <a:endParaRPr lang="tr-TR"/>
        </a:p>
      </dgm:t>
    </dgm:pt>
    <dgm:pt modelId="{FE0EA4DC-9981-45B5-B5E8-93E176243DA7}">
      <dgm:prSet custT="1"/>
      <dgm:spPr/>
      <dgm:t>
        <a:bodyPr/>
        <a:lstStyle/>
        <a:p>
          <a:pPr algn="ctr"/>
          <a:r>
            <a:rPr lang="tr-TR" sz="700" b="1" dirty="0">
              <a:solidFill>
                <a:srgbClr val="FF6600"/>
              </a:solidFill>
            </a:rPr>
            <a:t>SBÜ Kayseri Şehir Hastanesi</a:t>
          </a:r>
        </a:p>
      </dgm:t>
    </dgm:pt>
    <dgm:pt modelId="{7ECAE123-3150-4E30-86A4-C5E072A127C4}" type="parTrans" cxnId="{27AEE693-787F-400E-8B02-41B7F2AD2C96}">
      <dgm:prSet/>
      <dgm:spPr/>
      <dgm:t>
        <a:bodyPr/>
        <a:lstStyle/>
        <a:p>
          <a:endParaRPr lang="tr-TR"/>
        </a:p>
      </dgm:t>
    </dgm:pt>
    <dgm:pt modelId="{5442EDB7-E3A8-4C67-91ED-4E40331F5B08}" type="sibTrans" cxnId="{27AEE693-787F-400E-8B02-41B7F2AD2C96}">
      <dgm:prSet/>
      <dgm:spPr/>
      <dgm:t>
        <a:bodyPr/>
        <a:lstStyle/>
        <a:p>
          <a:endParaRPr lang="tr-TR"/>
        </a:p>
      </dgm:t>
    </dgm:pt>
    <dgm:pt modelId="{17C5C4D6-4A96-483B-A84C-7C4B17A42642}">
      <dgm:prSet custT="1"/>
      <dgm:spPr/>
      <dgm:t>
        <a:bodyPr/>
        <a:lstStyle/>
        <a:p>
          <a:pPr algn="ctr"/>
          <a:r>
            <a:rPr lang="tr-TR" sz="700" b="1" dirty="0">
              <a:solidFill>
                <a:srgbClr val="FF6600"/>
              </a:solidFill>
            </a:rPr>
            <a:t>Özel Koru Ankara Hastanesi</a:t>
          </a:r>
        </a:p>
      </dgm:t>
    </dgm:pt>
    <dgm:pt modelId="{AA710730-4528-4850-AEB2-E5E83A30DF51}" type="parTrans" cxnId="{FD6DD7C1-78E5-45ED-942D-FBB529544080}">
      <dgm:prSet/>
      <dgm:spPr/>
      <dgm:t>
        <a:bodyPr/>
        <a:lstStyle/>
        <a:p>
          <a:endParaRPr lang="tr-TR"/>
        </a:p>
      </dgm:t>
    </dgm:pt>
    <dgm:pt modelId="{827BBAD2-2245-421D-99A3-3B59042E6048}" type="sibTrans" cxnId="{FD6DD7C1-78E5-45ED-942D-FBB529544080}">
      <dgm:prSet/>
      <dgm:spPr/>
      <dgm:t>
        <a:bodyPr/>
        <a:lstStyle/>
        <a:p>
          <a:endParaRPr lang="tr-TR"/>
        </a:p>
      </dgm:t>
    </dgm:pt>
    <dgm:pt modelId="{33D771D5-08CA-40B2-9CE9-96EADBDDAB72}">
      <dgm:prSet custT="1"/>
      <dgm:spPr/>
      <dgm:t>
        <a:bodyPr/>
        <a:lstStyle/>
        <a:p>
          <a:pPr algn="ctr"/>
          <a:r>
            <a:rPr lang="tr-TR" sz="700" b="1" dirty="0">
              <a:solidFill>
                <a:srgbClr val="FF6600"/>
              </a:solidFill>
            </a:rPr>
            <a:t>SBÜ Ankara Eğitim ve Araştırma Hastanesi</a:t>
          </a:r>
        </a:p>
      </dgm:t>
    </dgm:pt>
    <dgm:pt modelId="{9419A342-D8C5-41CF-80E1-F28AF237C410}" type="parTrans" cxnId="{216E33F7-58C8-4415-9BE7-99EC6E06A279}">
      <dgm:prSet/>
      <dgm:spPr/>
      <dgm:t>
        <a:bodyPr/>
        <a:lstStyle/>
        <a:p>
          <a:endParaRPr lang="tr-TR"/>
        </a:p>
      </dgm:t>
    </dgm:pt>
    <dgm:pt modelId="{ADB7F412-DD54-4ED1-9FF7-00FCE56B2413}" type="sibTrans" cxnId="{216E33F7-58C8-4415-9BE7-99EC6E06A279}">
      <dgm:prSet/>
      <dgm:spPr/>
      <dgm:t>
        <a:bodyPr/>
        <a:lstStyle/>
        <a:p>
          <a:endParaRPr lang="tr-TR"/>
        </a:p>
      </dgm:t>
    </dgm:pt>
    <dgm:pt modelId="{E97121D3-9013-4D77-97FE-871E2E70E227}">
      <dgm:prSet custT="1"/>
      <dgm:spPr/>
      <dgm:t>
        <a:bodyPr/>
        <a:lstStyle/>
        <a:p>
          <a:pPr algn="ctr"/>
          <a:r>
            <a:rPr lang="tr-TR" sz="700" b="1" dirty="0">
              <a:solidFill>
                <a:srgbClr val="FF6600"/>
              </a:solidFill>
            </a:rPr>
            <a:t>SBÜ Fatih Sultan Mehmet Eğitim ve Araştırma Hastanesi</a:t>
          </a:r>
        </a:p>
      </dgm:t>
    </dgm:pt>
    <dgm:pt modelId="{FD041DBF-C095-41C5-8AF5-AE872A7434B1}" type="parTrans" cxnId="{94DAE47A-8D29-449C-8D8F-A3F82466DD9C}">
      <dgm:prSet/>
      <dgm:spPr/>
      <dgm:t>
        <a:bodyPr/>
        <a:lstStyle/>
        <a:p>
          <a:endParaRPr lang="tr-TR"/>
        </a:p>
      </dgm:t>
    </dgm:pt>
    <dgm:pt modelId="{B02BDE47-BF82-4C93-B0A0-3E6C258F0FA3}" type="sibTrans" cxnId="{94DAE47A-8D29-449C-8D8F-A3F82466DD9C}">
      <dgm:prSet/>
      <dgm:spPr/>
      <dgm:t>
        <a:bodyPr/>
        <a:lstStyle/>
        <a:p>
          <a:endParaRPr lang="tr-TR"/>
        </a:p>
      </dgm:t>
    </dgm:pt>
    <dgm:pt modelId="{4B28B167-DC76-4DDA-9E71-D5D11438C18C}">
      <dgm:prSet custT="1"/>
      <dgm:spPr/>
      <dgm:t>
        <a:bodyPr/>
        <a:lstStyle/>
        <a:p>
          <a:pPr algn="ctr"/>
          <a:r>
            <a:rPr lang="tr-TR" sz="700" b="1" dirty="0">
              <a:solidFill>
                <a:schemeClr val="accent1"/>
              </a:solidFill>
            </a:rPr>
            <a:t>Ankara Bilkent Şehir Hastanesi</a:t>
          </a:r>
        </a:p>
      </dgm:t>
    </dgm:pt>
    <dgm:pt modelId="{21E34DF8-3503-47C7-B5E0-551D72375011}" type="parTrans" cxnId="{88B61159-B780-4FE0-AE14-E772D7657ECB}">
      <dgm:prSet/>
      <dgm:spPr/>
      <dgm:t>
        <a:bodyPr/>
        <a:lstStyle/>
        <a:p>
          <a:endParaRPr lang="tr-TR"/>
        </a:p>
      </dgm:t>
    </dgm:pt>
    <dgm:pt modelId="{E97B5CF1-BE96-4408-907F-F3CE8C3041AF}" type="sibTrans" cxnId="{88B61159-B780-4FE0-AE14-E772D7657ECB}">
      <dgm:prSet/>
      <dgm:spPr/>
      <dgm:t>
        <a:bodyPr/>
        <a:lstStyle/>
        <a:p>
          <a:endParaRPr lang="tr-TR"/>
        </a:p>
      </dgm:t>
    </dgm:pt>
    <dgm:pt modelId="{7DB6BA92-2A97-4BBC-9377-E8758FB47419}">
      <dgm:prSet custT="1"/>
      <dgm:spPr/>
      <dgm:t>
        <a:bodyPr/>
        <a:lstStyle/>
        <a:p>
          <a:pPr algn="ctr"/>
          <a:r>
            <a:rPr lang="tr-TR" sz="700" b="1" dirty="0">
              <a:solidFill>
                <a:schemeClr val="accent1"/>
              </a:solidFill>
            </a:rPr>
            <a:t>Ankara Etlik Şehir Hastanesi</a:t>
          </a:r>
        </a:p>
      </dgm:t>
    </dgm:pt>
    <dgm:pt modelId="{6E013830-6CEA-4C82-A65C-6AD2AB2EBCC5}" type="parTrans" cxnId="{09D5B956-F4DA-4871-B386-8C0233CC75E1}">
      <dgm:prSet/>
      <dgm:spPr/>
      <dgm:t>
        <a:bodyPr/>
        <a:lstStyle/>
        <a:p>
          <a:endParaRPr lang="tr-TR"/>
        </a:p>
      </dgm:t>
    </dgm:pt>
    <dgm:pt modelId="{36CA9F68-26C2-4DA1-9A26-03ACB525195D}" type="sibTrans" cxnId="{09D5B956-F4DA-4871-B386-8C0233CC75E1}">
      <dgm:prSet/>
      <dgm:spPr/>
      <dgm:t>
        <a:bodyPr/>
        <a:lstStyle/>
        <a:p>
          <a:endParaRPr lang="tr-TR"/>
        </a:p>
      </dgm:t>
    </dgm:pt>
    <dgm:pt modelId="{B0DDE49A-165F-4F77-A8A9-63D48A8877BF}">
      <dgm:prSet custT="1"/>
      <dgm:spPr/>
      <dgm:t>
        <a:bodyPr/>
        <a:lstStyle/>
        <a:p>
          <a:pPr algn="ctr"/>
          <a:r>
            <a:rPr lang="tr-TR" sz="700" b="1" dirty="0">
              <a:solidFill>
                <a:schemeClr val="accent1"/>
              </a:solidFill>
            </a:rPr>
            <a:t>Ankara Üniversite Hastaneleri</a:t>
          </a:r>
        </a:p>
      </dgm:t>
    </dgm:pt>
    <dgm:pt modelId="{54CC36AA-E19A-43BA-A7C5-CFE4ACCA44EC}" type="parTrans" cxnId="{BB46721F-7800-4EC0-8126-DBAB25B737E0}">
      <dgm:prSet/>
      <dgm:spPr/>
      <dgm:t>
        <a:bodyPr/>
        <a:lstStyle/>
        <a:p>
          <a:endParaRPr lang="tr-TR"/>
        </a:p>
      </dgm:t>
    </dgm:pt>
    <dgm:pt modelId="{2C07684D-AB73-4EC4-8B51-AAE374E24C7B}" type="sibTrans" cxnId="{BB46721F-7800-4EC0-8126-DBAB25B737E0}">
      <dgm:prSet/>
      <dgm:spPr/>
      <dgm:t>
        <a:bodyPr/>
        <a:lstStyle/>
        <a:p>
          <a:endParaRPr lang="tr-TR"/>
        </a:p>
      </dgm:t>
    </dgm:pt>
    <dgm:pt modelId="{D47FEDC2-2A27-403D-9E1D-8E36BFD31772}">
      <dgm:prSet custT="1"/>
      <dgm:spPr/>
      <dgm:t>
        <a:bodyPr/>
        <a:lstStyle/>
        <a:p>
          <a:pPr algn="ctr"/>
          <a:r>
            <a:rPr lang="tr-TR" sz="700" b="1" dirty="0">
              <a:solidFill>
                <a:schemeClr val="accent1"/>
              </a:solidFill>
            </a:rPr>
            <a:t>Bakırköy Dr. Sadi Konuk Eğitim ve Araştırma Hastanesi</a:t>
          </a:r>
        </a:p>
      </dgm:t>
    </dgm:pt>
    <dgm:pt modelId="{50E1F76D-E770-43A8-9DBE-2E4D5FD11E49}" type="parTrans" cxnId="{3043D01C-9AE6-44ED-9489-D61DDF344C84}">
      <dgm:prSet/>
      <dgm:spPr/>
      <dgm:t>
        <a:bodyPr/>
        <a:lstStyle/>
        <a:p>
          <a:endParaRPr lang="tr-TR"/>
        </a:p>
      </dgm:t>
    </dgm:pt>
    <dgm:pt modelId="{ADEFAAAD-FAF3-4090-A9BA-C4247506DA44}" type="sibTrans" cxnId="{3043D01C-9AE6-44ED-9489-D61DDF344C84}">
      <dgm:prSet/>
      <dgm:spPr/>
      <dgm:t>
        <a:bodyPr/>
        <a:lstStyle/>
        <a:p>
          <a:endParaRPr lang="tr-TR"/>
        </a:p>
      </dgm:t>
    </dgm:pt>
    <dgm:pt modelId="{BDBFB63D-17CB-4B5B-8F15-7AA0C0FE0764}">
      <dgm:prSet custT="1"/>
      <dgm:spPr/>
      <dgm:t>
        <a:bodyPr/>
        <a:lstStyle/>
        <a:p>
          <a:pPr algn="ctr"/>
          <a:r>
            <a:rPr lang="tr-TR" sz="700" b="1" dirty="0">
              <a:solidFill>
                <a:schemeClr val="accent1"/>
              </a:solidFill>
            </a:rPr>
            <a:t>Başakşehir Çam ve Sakura Şehir Hastanesi</a:t>
          </a:r>
        </a:p>
      </dgm:t>
    </dgm:pt>
    <dgm:pt modelId="{89ACFE95-84F4-4D67-A531-2460C0B77B8E}" type="parTrans" cxnId="{82AB05D4-6DE4-44E2-931A-32B8F230A7F8}">
      <dgm:prSet/>
      <dgm:spPr/>
      <dgm:t>
        <a:bodyPr/>
        <a:lstStyle/>
        <a:p>
          <a:endParaRPr lang="tr-TR"/>
        </a:p>
      </dgm:t>
    </dgm:pt>
    <dgm:pt modelId="{51F6BEB9-A178-4D21-A811-FC6039D208FF}" type="sibTrans" cxnId="{82AB05D4-6DE4-44E2-931A-32B8F230A7F8}">
      <dgm:prSet/>
      <dgm:spPr/>
      <dgm:t>
        <a:bodyPr/>
        <a:lstStyle/>
        <a:p>
          <a:endParaRPr lang="tr-TR"/>
        </a:p>
      </dgm:t>
    </dgm:pt>
    <dgm:pt modelId="{7C576532-C79C-4D15-9F5C-A4BE84D913D6}">
      <dgm:prSet custT="1"/>
      <dgm:spPr/>
      <dgm:t>
        <a:bodyPr/>
        <a:lstStyle/>
        <a:p>
          <a:pPr algn="ctr"/>
          <a:r>
            <a:rPr lang="tr-TR" sz="700" b="1" dirty="0">
              <a:solidFill>
                <a:schemeClr val="accent1"/>
              </a:solidFill>
            </a:rPr>
            <a:t>Kanuni Sultan Süleyman Eğitim ve Araştırma Hastanesi</a:t>
          </a:r>
        </a:p>
      </dgm:t>
    </dgm:pt>
    <dgm:pt modelId="{7101703B-5706-4580-8B68-19D14A771441}" type="parTrans" cxnId="{AF82549B-D3CF-4AEB-94B3-AF1247F4E522}">
      <dgm:prSet/>
      <dgm:spPr/>
      <dgm:t>
        <a:bodyPr/>
        <a:lstStyle/>
        <a:p>
          <a:endParaRPr lang="tr-TR"/>
        </a:p>
      </dgm:t>
    </dgm:pt>
    <dgm:pt modelId="{219E3095-F5BB-4467-B036-1E6A4C299812}" type="sibTrans" cxnId="{AF82549B-D3CF-4AEB-94B3-AF1247F4E522}">
      <dgm:prSet/>
      <dgm:spPr/>
      <dgm:t>
        <a:bodyPr/>
        <a:lstStyle/>
        <a:p>
          <a:endParaRPr lang="tr-TR"/>
        </a:p>
      </dgm:t>
    </dgm:pt>
    <dgm:pt modelId="{0C12F43F-F626-4185-A20D-63DFE7E3FCD6}">
      <dgm:prSet custT="1"/>
      <dgm:spPr/>
      <dgm:t>
        <a:bodyPr/>
        <a:lstStyle/>
        <a:p>
          <a:pPr algn="ctr"/>
          <a:r>
            <a:rPr lang="tr-TR" sz="700" b="1" dirty="0">
              <a:solidFill>
                <a:schemeClr val="accent1"/>
              </a:solidFill>
            </a:rPr>
            <a:t>Eskişehir Osmangazi Üniversitesi Fiziksel Tıp ve Rehabilitasyon Bölümü</a:t>
          </a:r>
        </a:p>
      </dgm:t>
    </dgm:pt>
    <dgm:pt modelId="{6162CCE4-1376-4D51-8FA9-FDD5CEF6B7BE}" type="parTrans" cxnId="{70F0F532-3FF7-43E8-8C6B-0429233A074E}">
      <dgm:prSet/>
      <dgm:spPr/>
      <dgm:t>
        <a:bodyPr/>
        <a:lstStyle/>
        <a:p>
          <a:endParaRPr lang="tr-TR"/>
        </a:p>
      </dgm:t>
    </dgm:pt>
    <dgm:pt modelId="{DDB01E04-28AD-4037-94ED-BE865CD678E9}" type="sibTrans" cxnId="{70F0F532-3FF7-43E8-8C6B-0429233A074E}">
      <dgm:prSet/>
      <dgm:spPr/>
      <dgm:t>
        <a:bodyPr/>
        <a:lstStyle/>
        <a:p>
          <a:endParaRPr lang="tr-TR"/>
        </a:p>
      </dgm:t>
    </dgm:pt>
    <dgm:pt modelId="{281366C9-40A7-4BE5-820B-4F7E2D2F31E5}">
      <dgm:prSet custT="1"/>
      <dgm:spPr/>
      <dgm:t>
        <a:bodyPr/>
        <a:lstStyle/>
        <a:p>
          <a:pPr algn="ctr"/>
          <a:r>
            <a:rPr lang="tr-TR" sz="700" b="1" dirty="0">
              <a:solidFill>
                <a:schemeClr val="accent1"/>
              </a:solidFill>
            </a:rPr>
            <a:t>Pamukkale Üniversitesi Tıp Fakültesi</a:t>
          </a:r>
        </a:p>
      </dgm:t>
    </dgm:pt>
    <dgm:pt modelId="{F8D7C16A-4E3C-4BA0-9FC3-7AA0B865FAA8}" type="parTrans" cxnId="{7D470C0F-BF07-42C4-A900-08F558E88F94}">
      <dgm:prSet/>
      <dgm:spPr/>
      <dgm:t>
        <a:bodyPr/>
        <a:lstStyle/>
        <a:p>
          <a:endParaRPr lang="tr-TR"/>
        </a:p>
      </dgm:t>
    </dgm:pt>
    <dgm:pt modelId="{BE55DB34-50FB-4F1C-BA44-0C073F76DE32}" type="sibTrans" cxnId="{7D470C0F-BF07-42C4-A900-08F558E88F94}">
      <dgm:prSet/>
      <dgm:spPr/>
      <dgm:t>
        <a:bodyPr/>
        <a:lstStyle/>
        <a:p>
          <a:endParaRPr lang="tr-TR"/>
        </a:p>
      </dgm:t>
    </dgm:pt>
    <dgm:pt modelId="{200FB1C7-C733-4A08-ABE0-9F00B4384C38}">
      <dgm:prSet custT="1"/>
      <dgm:spPr/>
      <dgm:t>
        <a:bodyPr/>
        <a:lstStyle/>
        <a:p>
          <a:pPr algn="ctr"/>
          <a:r>
            <a:rPr lang="tr-TR" sz="700" b="1" dirty="0">
              <a:solidFill>
                <a:schemeClr val="accent1"/>
              </a:solidFill>
            </a:rPr>
            <a:t>SBÜ Adana Şehir Eğitim ve Araştırma Hastanesi</a:t>
          </a:r>
        </a:p>
      </dgm:t>
    </dgm:pt>
    <dgm:pt modelId="{D5145F71-C2E6-4015-B877-0DD343D06D84}" type="parTrans" cxnId="{93722A67-A746-4EA8-A71E-48B17DBF8EDB}">
      <dgm:prSet/>
      <dgm:spPr/>
      <dgm:t>
        <a:bodyPr/>
        <a:lstStyle/>
        <a:p>
          <a:endParaRPr lang="tr-TR"/>
        </a:p>
      </dgm:t>
    </dgm:pt>
    <dgm:pt modelId="{039F68F1-15A3-4F50-B044-C539912B0585}" type="sibTrans" cxnId="{93722A67-A746-4EA8-A71E-48B17DBF8EDB}">
      <dgm:prSet/>
      <dgm:spPr/>
      <dgm:t>
        <a:bodyPr/>
        <a:lstStyle/>
        <a:p>
          <a:endParaRPr lang="tr-TR"/>
        </a:p>
      </dgm:t>
    </dgm:pt>
    <dgm:pt modelId="{9B07559A-3A45-43BD-9A93-A72AA78BE096}">
      <dgm:prSet custT="1"/>
      <dgm:spPr/>
      <dgm:t>
        <a:bodyPr/>
        <a:lstStyle/>
        <a:p>
          <a:pPr algn="ctr"/>
          <a:r>
            <a:rPr lang="tr-TR" sz="700" b="1" dirty="0">
              <a:solidFill>
                <a:schemeClr val="accent1"/>
              </a:solidFill>
            </a:rPr>
            <a:t>Sultan II. Abdülhamid Han Eğitim ve Araştırma Hastanesi</a:t>
          </a:r>
        </a:p>
      </dgm:t>
    </dgm:pt>
    <dgm:pt modelId="{7C19CD7C-6E26-4297-A3BB-6F9C2908FEDE}" type="parTrans" cxnId="{931BFDFD-485D-41CC-83B1-C9E718282136}">
      <dgm:prSet/>
      <dgm:spPr/>
      <dgm:t>
        <a:bodyPr/>
        <a:lstStyle/>
        <a:p>
          <a:endParaRPr lang="tr-TR"/>
        </a:p>
      </dgm:t>
    </dgm:pt>
    <dgm:pt modelId="{28FEF125-7A52-40A3-97CD-B75639199F8B}" type="sibTrans" cxnId="{931BFDFD-485D-41CC-83B1-C9E718282136}">
      <dgm:prSet/>
      <dgm:spPr/>
      <dgm:t>
        <a:bodyPr/>
        <a:lstStyle/>
        <a:p>
          <a:endParaRPr lang="tr-TR"/>
        </a:p>
      </dgm:t>
    </dgm:pt>
    <dgm:pt modelId="{0340D69B-417C-43D6-A39A-0E04E874C6C9}">
      <dgm:prSet custT="1"/>
      <dgm:spPr/>
      <dgm:t>
        <a:bodyPr/>
        <a:lstStyle/>
        <a:p>
          <a:pPr algn="ctr"/>
          <a:r>
            <a:rPr lang="tr-TR" sz="700" b="1" dirty="0">
              <a:solidFill>
                <a:schemeClr val="accent1"/>
              </a:solidFill>
            </a:rPr>
            <a:t>Üsküdar Devlet Hastanesi</a:t>
          </a:r>
        </a:p>
      </dgm:t>
    </dgm:pt>
    <dgm:pt modelId="{92051F93-20F4-4ECF-B0DB-C1BD3E3DDC46}" type="parTrans" cxnId="{197D868D-E29A-4583-B806-8E9D70F8C7B2}">
      <dgm:prSet/>
      <dgm:spPr/>
      <dgm:t>
        <a:bodyPr/>
        <a:lstStyle/>
        <a:p>
          <a:endParaRPr lang="tr-TR"/>
        </a:p>
      </dgm:t>
    </dgm:pt>
    <dgm:pt modelId="{DF8311C9-4C89-4EA0-B43B-00BAF487BC0D}" type="sibTrans" cxnId="{197D868D-E29A-4583-B806-8E9D70F8C7B2}">
      <dgm:prSet/>
      <dgm:spPr/>
      <dgm:t>
        <a:bodyPr/>
        <a:lstStyle/>
        <a:p>
          <a:endParaRPr lang="tr-TR"/>
        </a:p>
      </dgm:t>
    </dgm:pt>
    <dgm:pt modelId="{28127458-4019-417D-B84E-3EDAD436C934}">
      <dgm:prSet custT="1"/>
      <dgm:spPr/>
      <dgm:t>
        <a:bodyPr/>
        <a:lstStyle/>
        <a:p>
          <a:pPr algn="ctr"/>
          <a:r>
            <a:rPr lang="tr-TR" sz="700" b="1" dirty="0">
              <a:solidFill>
                <a:schemeClr val="accent1"/>
              </a:solidFill>
            </a:rPr>
            <a:t>Van Yüzüncü Yıl Üniversitesi Tıp Fakültesi</a:t>
          </a:r>
        </a:p>
      </dgm:t>
    </dgm:pt>
    <dgm:pt modelId="{27F5A9CC-3843-4D91-AE08-4518ADFCF326}" type="parTrans" cxnId="{A66AEE0F-38DF-4BDC-A276-36BCF69202C8}">
      <dgm:prSet/>
      <dgm:spPr/>
      <dgm:t>
        <a:bodyPr/>
        <a:lstStyle/>
        <a:p>
          <a:endParaRPr lang="tr-TR"/>
        </a:p>
      </dgm:t>
    </dgm:pt>
    <dgm:pt modelId="{A6637004-B8C8-448C-87CD-702566648B80}" type="sibTrans" cxnId="{A66AEE0F-38DF-4BDC-A276-36BCF69202C8}">
      <dgm:prSet/>
      <dgm:spPr/>
      <dgm:t>
        <a:bodyPr/>
        <a:lstStyle/>
        <a:p>
          <a:endParaRPr lang="tr-TR"/>
        </a:p>
      </dgm:t>
    </dgm:pt>
    <dgm:pt modelId="{C5FBA7D2-8C83-4222-A573-954BD019379B}">
      <dgm:prSet custT="1"/>
      <dgm:spPr/>
      <dgm:t>
        <a:bodyPr/>
        <a:lstStyle/>
        <a:p>
          <a:pPr algn="l"/>
          <a:endParaRPr lang="tr-TR" sz="800" b="1" dirty="0">
            <a:solidFill>
              <a:schemeClr val="accent1"/>
            </a:solidFill>
          </a:endParaRPr>
        </a:p>
      </dgm:t>
    </dgm:pt>
    <dgm:pt modelId="{428926FC-81C2-46D9-9017-8250F63CB647}" type="parTrans" cxnId="{9DA18D50-4015-486A-B76F-2120C12E0ADD}">
      <dgm:prSet/>
      <dgm:spPr/>
      <dgm:t>
        <a:bodyPr/>
        <a:lstStyle/>
        <a:p>
          <a:endParaRPr lang="tr-TR"/>
        </a:p>
      </dgm:t>
    </dgm:pt>
    <dgm:pt modelId="{48D94805-47BA-44A2-AC41-D6D17ACDD084}" type="sibTrans" cxnId="{9DA18D50-4015-486A-B76F-2120C12E0ADD}">
      <dgm:prSet/>
      <dgm:spPr/>
      <dgm:t>
        <a:bodyPr/>
        <a:lstStyle/>
        <a:p>
          <a:endParaRPr lang="tr-TR"/>
        </a:p>
      </dgm:t>
    </dgm:pt>
    <dgm:pt modelId="{FD70A3B5-E008-4FC7-89BA-85A20A6CCF1A}" type="pres">
      <dgm:prSet presAssocID="{06A4FE52-0DCA-4619-835D-6ECEF8D70F40}" presName="linear" presStyleCnt="0">
        <dgm:presLayoutVars>
          <dgm:animLvl val="lvl"/>
          <dgm:resizeHandles val="exact"/>
        </dgm:presLayoutVars>
      </dgm:prSet>
      <dgm:spPr/>
    </dgm:pt>
    <dgm:pt modelId="{52DD98B5-2295-4E26-8080-CA1C8E31E32C}" type="pres">
      <dgm:prSet presAssocID="{DEE8CF3E-4142-4911-920A-43A5A80C7D48}" presName="parentText" presStyleLbl="node1" presStyleIdx="0" presStyleCnt="1" custScaleY="180746" custLinFactNeighborX="340" custLinFactNeighborY="-95218">
        <dgm:presLayoutVars>
          <dgm:chMax val="0"/>
          <dgm:bulletEnabled val="1"/>
        </dgm:presLayoutVars>
      </dgm:prSet>
      <dgm:spPr/>
    </dgm:pt>
    <dgm:pt modelId="{1698E62D-AAD7-4C3F-B056-107AE6C45AAE}" type="pres">
      <dgm:prSet presAssocID="{DEE8CF3E-4142-4911-920A-43A5A80C7D48}" presName="childText" presStyleLbl="revTx" presStyleIdx="0" presStyleCnt="1" custLinFactNeighborY="19196">
        <dgm:presLayoutVars>
          <dgm:bulletEnabled val="1"/>
        </dgm:presLayoutVars>
      </dgm:prSet>
      <dgm:spPr/>
    </dgm:pt>
  </dgm:ptLst>
  <dgm:cxnLst>
    <dgm:cxn modelId="{FDCDB301-AD73-4664-853C-55CF8C4BE98A}" type="presOf" srcId="{17C5C4D6-4A96-483B-A84C-7C4B17A42642}" destId="{1698E62D-AAD7-4C3F-B056-107AE6C45AAE}" srcOrd="0" destOrd="22" presId="urn:microsoft.com/office/officeart/2005/8/layout/vList2"/>
    <dgm:cxn modelId="{EE6DF102-C895-47B2-A420-2CCB4AA5A167}" srcId="{DEE8CF3E-4142-4911-920A-43A5A80C7D48}" destId="{8711CFED-C017-4154-8B71-EFDC7A0D6B78}" srcOrd="2" destOrd="0" parTransId="{209065AE-01E3-4FF2-92A6-9E04A1A7C201}" sibTransId="{66FCA8E6-3A9C-4AC4-B05D-549CDF2B0C9F}"/>
    <dgm:cxn modelId="{CDBB7404-5048-4048-B2D7-A6173B4DB2EE}" type="presOf" srcId="{7C576532-C79C-4D15-9F5C-A4BE84D913D6}" destId="{1698E62D-AAD7-4C3F-B056-107AE6C45AAE}" srcOrd="0" destOrd="30" presId="urn:microsoft.com/office/officeart/2005/8/layout/vList2"/>
    <dgm:cxn modelId="{38735A07-BC61-4D89-9507-E4E54135A578}" type="presOf" srcId="{B4D20A8D-124D-4F14-B2F5-028A72A9B941}" destId="{1698E62D-AAD7-4C3F-B056-107AE6C45AAE}" srcOrd="0" destOrd="18" presId="urn:microsoft.com/office/officeart/2005/8/layout/vList2"/>
    <dgm:cxn modelId="{FEBC470C-93BD-4CD5-820B-FA5BCC6DBDF2}" srcId="{DEE8CF3E-4142-4911-920A-43A5A80C7D48}" destId="{B4D20A8D-124D-4F14-B2F5-028A72A9B941}" srcOrd="18" destOrd="0" parTransId="{9D884588-AA93-47E0-86EE-CFB81D235465}" sibTransId="{92CE468D-FB44-448C-867E-5CA42725D0D0}"/>
    <dgm:cxn modelId="{41939A0C-549C-4AAF-A8D2-7449D406D0CD}" srcId="{DEE8CF3E-4142-4911-920A-43A5A80C7D48}" destId="{7979E091-6792-4AE4-B080-47C943F4B3F8}" srcOrd="13" destOrd="0" parTransId="{42955D9B-B23C-4E0C-B58D-56136498B0DF}" sibTransId="{524620CB-AB90-44EF-A107-66DF1FB96395}"/>
    <dgm:cxn modelId="{7D470C0F-BF07-42C4-A900-08F558E88F94}" srcId="{DEE8CF3E-4142-4911-920A-43A5A80C7D48}" destId="{281366C9-40A7-4BE5-820B-4F7E2D2F31E5}" srcOrd="32" destOrd="0" parTransId="{F8D7C16A-4E3C-4BA0-9FC3-7AA0B865FAA8}" sibTransId="{BE55DB34-50FB-4F1C-BA44-0C073F76DE32}"/>
    <dgm:cxn modelId="{A66AEE0F-38DF-4BDC-A276-36BCF69202C8}" srcId="{DEE8CF3E-4142-4911-920A-43A5A80C7D48}" destId="{28127458-4019-417D-B84E-3EDAD436C934}" srcOrd="36" destOrd="0" parTransId="{27F5A9CC-3843-4D91-AE08-4518ADFCF326}" sibTransId="{A6637004-B8C8-448C-87CD-702566648B80}"/>
    <dgm:cxn modelId="{AFA7CD17-0474-45A2-B948-F30C16CDE8F7}" type="presOf" srcId="{06A4FE52-0DCA-4619-835D-6ECEF8D70F40}" destId="{FD70A3B5-E008-4FC7-89BA-85A20A6CCF1A}" srcOrd="0" destOrd="0" presId="urn:microsoft.com/office/officeart/2005/8/layout/vList2"/>
    <dgm:cxn modelId="{80F6D317-F1C8-4861-B0FB-AD9F23F8999C}" srcId="{DEE8CF3E-4142-4911-920A-43A5A80C7D48}" destId="{214976BC-FFBD-41E3-873B-21E7AD077A72}" srcOrd="14" destOrd="0" parTransId="{E9E9D889-67D2-450C-99FB-F98F59A50C81}" sibTransId="{A9D314E8-F2BF-4439-85C4-BD9269692813}"/>
    <dgm:cxn modelId="{3043D01C-9AE6-44ED-9489-D61DDF344C84}" srcId="{DEE8CF3E-4142-4911-920A-43A5A80C7D48}" destId="{D47FEDC2-2A27-403D-9E1D-8E36BFD31772}" srcOrd="28" destOrd="0" parTransId="{50E1F76D-E770-43A8-9DBE-2E4D5FD11E49}" sibTransId="{ADEFAAAD-FAF3-4090-A9BA-C4247506DA44}"/>
    <dgm:cxn modelId="{7057F51E-258B-40D5-BCE6-D885859D2E17}" type="presOf" srcId="{7F9032E9-0F7C-4F87-90D9-570179EC6F39}" destId="{1698E62D-AAD7-4C3F-B056-107AE6C45AAE}" srcOrd="0" destOrd="11" presId="urn:microsoft.com/office/officeart/2005/8/layout/vList2"/>
    <dgm:cxn modelId="{BB46721F-7800-4EC0-8126-DBAB25B737E0}" srcId="{DEE8CF3E-4142-4911-920A-43A5A80C7D48}" destId="{B0DDE49A-165F-4F77-A8A9-63D48A8877BF}" srcOrd="27" destOrd="0" parTransId="{54CC36AA-E19A-43BA-A7C5-CFE4ACCA44EC}" sibTransId="{2C07684D-AB73-4EC4-8B51-AAE374E24C7B}"/>
    <dgm:cxn modelId="{FE0AB928-09DA-477C-A895-BF4C2AE51F39}" srcId="{DEE8CF3E-4142-4911-920A-43A5A80C7D48}" destId="{2A6724B8-6CFC-40FB-8FA7-0C33BAC8B83B}" srcOrd="9" destOrd="0" parTransId="{5763EFC3-0CDD-43D1-BE96-CDA2486BF219}" sibTransId="{66757F23-EF45-4396-82B8-96B706316A02}"/>
    <dgm:cxn modelId="{3030EA2A-9146-473C-86F6-42020045136F}" srcId="{DEE8CF3E-4142-4911-920A-43A5A80C7D48}" destId="{5702BB9A-DEDA-486E-AC3C-D664A7A76DEC}" srcOrd="38" destOrd="0" parTransId="{66DD9B12-C254-4ED6-B771-858A47D8AC55}" sibTransId="{63360C17-FB53-4F3D-B6E5-C9E9CE9FF186}"/>
    <dgm:cxn modelId="{68441D2F-C4F3-4C81-BF56-19FFF28238E8}" type="presOf" srcId="{214976BC-FFBD-41E3-873B-21E7AD077A72}" destId="{1698E62D-AAD7-4C3F-B056-107AE6C45AAE}" srcOrd="0" destOrd="14" presId="urn:microsoft.com/office/officeart/2005/8/layout/vList2"/>
    <dgm:cxn modelId="{FAE58730-7972-480B-B467-60C76DBECF5C}" type="presOf" srcId="{055FC9A1-F33D-45B7-BA12-0966E946AC41}" destId="{1698E62D-AAD7-4C3F-B056-107AE6C45AAE}" srcOrd="0" destOrd="8" presId="urn:microsoft.com/office/officeart/2005/8/layout/vList2"/>
    <dgm:cxn modelId="{70F0F532-3FF7-43E8-8C6B-0429233A074E}" srcId="{DEE8CF3E-4142-4911-920A-43A5A80C7D48}" destId="{0C12F43F-F626-4185-A20D-63DFE7E3FCD6}" srcOrd="31" destOrd="0" parTransId="{6162CCE4-1376-4D51-8FA9-FDD5CEF6B7BE}" sibTransId="{DDB01E04-28AD-4037-94ED-BE865CD678E9}"/>
    <dgm:cxn modelId="{871EFA32-A2C7-48FA-900A-3B116BB960A6}" srcId="{DEE8CF3E-4142-4911-920A-43A5A80C7D48}" destId="{3CAE5651-ED81-46E9-897D-77ABA57C200A}" srcOrd="20" destOrd="0" parTransId="{C03C5A42-F84F-4E6F-944A-76D52487002C}" sibTransId="{6BFB75D1-FBD1-44D9-9F53-DC9DE415CD87}"/>
    <dgm:cxn modelId="{BE3A1636-CF84-4D9E-A350-034A28DB8AE0}" type="presOf" srcId="{7979E091-6792-4AE4-B080-47C943F4B3F8}" destId="{1698E62D-AAD7-4C3F-B056-107AE6C45AAE}" srcOrd="0" destOrd="13" presId="urn:microsoft.com/office/officeart/2005/8/layout/vList2"/>
    <dgm:cxn modelId="{AB16C736-2057-4A33-A8F3-4725F0E2DE4E}" type="presOf" srcId="{6DD8C8B3-6B04-44E9-9377-35E0A4C5BD87}" destId="{1698E62D-AAD7-4C3F-B056-107AE6C45AAE}" srcOrd="0" destOrd="40" presId="urn:microsoft.com/office/officeart/2005/8/layout/vList2"/>
    <dgm:cxn modelId="{F9552137-A43E-46C6-8A51-A1F10D984240}" type="presOf" srcId="{66C009BA-C95B-4C02-838E-8AC1BEBB9D86}" destId="{1698E62D-AAD7-4C3F-B056-107AE6C45AAE}" srcOrd="0" destOrd="1" presId="urn:microsoft.com/office/officeart/2005/8/layout/vList2"/>
    <dgm:cxn modelId="{A8F89E3C-4671-421F-8A69-E4E3D3C772B7}" type="presOf" srcId="{7F4EBD5C-D824-4D2C-B605-12385AD85D05}" destId="{1698E62D-AAD7-4C3F-B056-107AE6C45AAE}" srcOrd="0" destOrd="4" presId="urn:microsoft.com/office/officeart/2005/8/layout/vList2"/>
    <dgm:cxn modelId="{A0CDFD3D-E87D-41F5-9C19-D1A0872BD573}" type="presOf" srcId="{BDBFB63D-17CB-4B5B-8F15-7AA0C0FE0764}" destId="{1698E62D-AAD7-4C3F-B056-107AE6C45AAE}" srcOrd="0" destOrd="29" presId="urn:microsoft.com/office/officeart/2005/8/layout/vList2"/>
    <dgm:cxn modelId="{A5B7C75D-D0B9-4AEE-BE78-0D8CF2E5B221}" type="presOf" srcId="{0340D69B-417C-43D6-A39A-0E04E874C6C9}" destId="{1698E62D-AAD7-4C3F-B056-107AE6C45AAE}" srcOrd="0" destOrd="35" presId="urn:microsoft.com/office/officeart/2005/8/layout/vList2"/>
    <dgm:cxn modelId="{99AC4E42-2C91-4A19-A3FA-A835AC608CE9}" type="presOf" srcId="{B9CAA775-C534-4850-B78A-8CF087A46DBD}" destId="{1698E62D-AAD7-4C3F-B056-107AE6C45AAE}" srcOrd="0" destOrd="12" presId="urn:microsoft.com/office/officeart/2005/8/layout/vList2"/>
    <dgm:cxn modelId="{2C71F042-53B5-4946-8D8B-1E3DF5AB0ADB}" srcId="{DEE8CF3E-4142-4911-920A-43A5A80C7D48}" destId="{68BE0BBF-D8CD-4038-B575-8BC34920A291}" srcOrd="0" destOrd="0" parTransId="{C38F25E8-D099-432D-9266-3A8D474D832F}" sibTransId="{B82DB0B9-BABF-47B3-A82C-1F6EB15538F9}"/>
    <dgm:cxn modelId="{6F5A3743-4110-4D58-BD63-1BF1491AF2CD}" type="presOf" srcId="{0EF4F250-AB75-4814-9FCE-633DB149E62B}" destId="{1698E62D-AAD7-4C3F-B056-107AE6C45AAE}" srcOrd="0" destOrd="17" presId="urn:microsoft.com/office/officeart/2005/8/layout/vList2"/>
    <dgm:cxn modelId="{66FC8E65-7B03-412E-B1C6-B261D7A80A85}" type="presOf" srcId="{DEE8CF3E-4142-4911-920A-43A5A80C7D48}" destId="{52DD98B5-2295-4E26-8080-CA1C8E31E32C}" srcOrd="0" destOrd="0" presId="urn:microsoft.com/office/officeart/2005/8/layout/vList2"/>
    <dgm:cxn modelId="{93722A67-A746-4EA8-A71E-48B17DBF8EDB}" srcId="{DEE8CF3E-4142-4911-920A-43A5A80C7D48}" destId="{200FB1C7-C733-4A08-ABE0-9F00B4384C38}" srcOrd="33" destOrd="0" parTransId="{D5145F71-C2E6-4015-B877-0DD343D06D84}" sibTransId="{039F68F1-15A3-4F50-B044-C539912B0585}"/>
    <dgm:cxn modelId="{6219F847-E821-4088-B1A0-2BE82B89C6B4}" srcId="{DEE8CF3E-4142-4911-920A-43A5A80C7D48}" destId="{CA883550-839A-49BB-8CFA-540965CCEDB6}" srcOrd="7" destOrd="0" parTransId="{AF6F1929-9A25-4D94-90D4-0B114B91F982}" sibTransId="{0C76C218-DE43-4997-8A7B-EC2F64F0FF88}"/>
    <dgm:cxn modelId="{D0406D69-4474-4C5F-A83D-D3564631210B}" type="presOf" srcId="{CA883550-839A-49BB-8CFA-540965CCEDB6}" destId="{1698E62D-AAD7-4C3F-B056-107AE6C45AAE}" srcOrd="0" destOrd="7" presId="urn:microsoft.com/office/officeart/2005/8/layout/vList2"/>
    <dgm:cxn modelId="{F2938D49-9EBD-4FAF-B406-945B239C6BF4}" type="presOf" srcId="{D47FEDC2-2A27-403D-9E1D-8E36BFD31772}" destId="{1698E62D-AAD7-4C3F-B056-107AE6C45AAE}" srcOrd="0" destOrd="28" presId="urn:microsoft.com/office/officeart/2005/8/layout/vList2"/>
    <dgm:cxn modelId="{C913E349-5C0A-481A-A822-9B3AAB76BD43}" type="presOf" srcId="{E97121D3-9013-4D77-97FE-871E2E70E227}" destId="{1698E62D-AAD7-4C3F-B056-107AE6C45AAE}" srcOrd="0" destOrd="24" presId="urn:microsoft.com/office/officeart/2005/8/layout/vList2"/>
    <dgm:cxn modelId="{47F5D46C-8D39-4A3F-9B99-8F89CDE1E5CC}" srcId="{DEE8CF3E-4142-4911-920A-43A5A80C7D48}" destId="{7F9032E9-0F7C-4F87-90D9-570179EC6F39}" srcOrd="11" destOrd="0" parTransId="{13B2A2A3-9D1B-428B-ABAC-82780763960F}" sibTransId="{76132940-D89C-4BF8-ADF7-21B7D7A80B26}"/>
    <dgm:cxn modelId="{CAFD466E-AB08-4BAA-AC90-003EE7F3C8C4}" srcId="{DEE8CF3E-4142-4911-920A-43A5A80C7D48}" destId="{06F0D0F5-0829-4577-AF97-E0A1AC1C8523}" srcOrd="40" destOrd="0" parTransId="{1195B54B-BE00-4A1C-9AA8-C85B0517DA20}" sibTransId="{06ABD4E1-48C6-4B64-9795-8C69CB591560}"/>
    <dgm:cxn modelId="{84815E50-0E6D-4F14-82AC-10A54411DFEF}" type="presOf" srcId="{68BE0BBF-D8CD-4038-B575-8BC34920A291}" destId="{1698E62D-AAD7-4C3F-B056-107AE6C45AAE}" srcOrd="0" destOrd="0" presId="urn:microsoft.com/office/officeart/2005/8/layout/vList2"/>
    <dgm:cxn modelId="{9DA18D50-4015-486A-B76F-2120C12E0ADD}" srcId="{DEE8CF3E-4142-4911-920A-43A5A80C7D48}" destId="{C5FBA7D2-8C83-4222-A573-954BD019379B}" srcOrd="37" destOrd="0" parTransId="{428926FC-81C2-46D9-9017-8250F63CB647}" sibTransId="{48D94805-47BA-44A2-AC41-D6D17ACDD084}"/>
    <dgm:cxn modelId="{606DAE71-9440-4EAD-B89B-3DABE71FBA94}" type="presOf" srcId="{28127458-4019-417D-B84E-3EDAD436C934}" destId="{1698E62D-AAD7-4C3F-B056-107AE6C45AAE}" srcOrd="0" destOrd="36" presId="urn:microsoft.com/office/officeart/2005/8/layout/vList2"/>
    <dgm:cxn modelId="{A3E1DB51-BFFC-4F44-A379-5374D9C9734F}" srcId="{DEE8CF3E-4142-4911-920A-43A5A80C7D48}" destId="{C916D52A-ECCA-4224-8C5C-19761863E154}" srcOrd="39" destOrd="0" parTransId="{1A724BF4-D9FE-4E17-9264-3960B48F33F0}" sibTransId="{6B38FECA-FA11-4F2E-A70D-8DEF370472D4}"/>
    <dgm:cxn modelId="{7E16DE71-D228-41DC-9BAC-0FA12DB429E4}" srcId="{DEE8CF3E-4142-4911-920A-43A5A80C7D48}" destId="{1EA1DAED-3087-4021-B408-5FD5AD00C536}" srcOrd="41" destOrd="0" parTransId="{D6E0E309-5DD0-4A09-8F1E-8F247A53F37C}" sibTransId="{012BDCF6-915F-4BAF-9E8A-187A76A06AFA}"/>
    <dgm:cxn modelId="{8EBA7052-ECD0-49B4-A3DD-205EDCA7105E}" type="presOf" srcId="{FEBE766B-3794-4631-8E62-03DAEA620323}" destId="{1698E62D-AAD7-4C3F-B056-107AE6C45AAE}" srcOrd="0" destOrd="6" presId="urn:microsoft.com/office/officeart/2005/8/layout/vList2"/>
    <dgm:cxn modelId="{86E4D154-2A1A-41D3-928C-4F4F161B85AC}" srcId="{DEE8CF3E-4142-4911-920A-43A5A80C7D48}" destId="{282E4A8A-E415-4D3E-8130-28866B83D0EC}" srcOrd="10" destOrd="0" parTransId="{53785FED-DF61-475D-A4F8-571CD2DFC943}" sibTransId="{4FA72F55-C5DB-433B-AF4F-EEC29B4F083D}"/>
    <dgm:cxn modelId="{60E25075-2D14-45E1-A943-1399E4CB7EB6}" srcId="{DEE8CF3E-4142-4911-920A-43A5A80C7D48}" destId="{F857DAC1-0AD2-40C0-8AC1-C257632D55F6}" srcOrd="3" destOrd="0" parTransId="{934AC4B6-062A-4973-BC4E-C6D803B995CC}" sibTransId="{F2F3CC03-49AB-4732-8DD8-1910E84C8FB3}"/>
    <dgm:cxn modelId="{09D5B956-F4DA-4871-B386-8C0233CC75E1}" srcId="{DEE8CF3E-4142-4911-920A-43A5A80C7D48}" destId="{7DB6BA92-2A97-4BBC-9377-E8758FB47419}" srcOrd="26" destOrd="0" parTransId="{6E013830-6CEA-4C82-A65C-6AD2AB2EBCC5}" sibTransId="{36CA9F68-26C2-4DA1-9A26-03ACB525195D}"/>
    <dgm:cxn modelId="{458E0E57-06ED-4B40-8C15-913828A7C0E0}" srcId="{DEE8CF3E-4142-4911-920A-43A5A80C7D48}" destId="{B9CAA775-C534-4850-B78A-8CF087A46DBD}" srcOrd="12" destOrd="0" parTransId="{DC3D7983-C2DF-40F1-AB23-5CA4922555BD}" sibTransId="{1756D064-4DF1-40DA-BF7A-A7BEA20ECB17}"/>
    <dgm:cxn modelId="{88B61159-B780-4FE0-AE14-E772D7657ECB}" srcId="{DEE8CF3E-4142-4911-920A-43A5A80C7D48}" destId="{4B28B167-DC76-4DDA-9E71-D5D11438C18C}" srcOrd="25" destOrd="0" parTransId="{21E34DF8-3503-47C7-B5E0-551D72375011}" sibTransId="{E97B5CF1-BE96-4408-907F-F3CE8C3041AF}"/>
    <dgm:cxn modelId="{94DAE47A-8D29-449C-8D8F-A3F82466DD9C}" srcId="{DEE8CF3E-4142-4911-920A-43A5A80C7D48}" destId="{E97121D3-9013-4D77-97FE-871E2E70E227}" srcOrd="24" destOrd="0" parTransId="{FD041DBF-C095-41C5-8AF5-AE872A7434B1}" sibTransId="{B02BDE47-BF82-4C93-B0A0-3E6C258F0FA3}"/>
    <dgm:cxn modelId="{458BB97B-BB97-494A-B2A0-AD42B43892D4}" srcId="{DEE8CF3E-4142-4911-920A-43A5A80C7D48}" destId="{6E8110A6-8AD2-4AE6-9CEC-6F7596B9DEB5}" srcOrd="19" destOrd="0" parTransId="{30BBD3C5-7B6A-40B6-9613-0444E20E4BBE}" sibTransId="{E15DF43A-3B1F-4B52-9500-B1A4BEF07CC5}"/>
    <dgm:cxn modelId="{F035F37E-FCFD-4962-AA07-2A79DC3EB2B9}" type="presOf" srcId="{0C12F43F-F626-4185-A20D-63DFE7E3FCD6}" destId="{1698E62D-AAD7-4C3F-B056-107AE6C45AAE}" srcOrd="0" destOrd="31" presId="urn:microsoft.com/office/officeart/2005/8/layout/vList2"/>
    <dgm:cxn modelId="{6AC72685-2F91-4F17-8FA3-AF28043A8485}" srcId="{C916D52A-ECCA-4224-8C5C-19761863E154}" destId="{6DD8C8B3-6B04-44E9-9377-35E0A4C5BD87}" srcOrd="0" destOrd="0" parTransId="{F1AA91E6-688C-4705-BE43-41F3AF14D4D8}" sibTransId="{5FE7B951-C338-4D09-A61D-004F48F6B391}"/>
    <dgm:cxn modelId="{C2DD7586-4CF6-446C-A577-2CA25D535D86}" type="presOf" srcId="{4B3F9E93-9739-414A-812C-BFF61D5EF305}" destId="{1698E62D-AAD7-4C3F-B056-107AE6C45AAE}" srcOrd="0" destOrd="16" presId="urn:microsoft.com/office/officeart/2005/8/layout/vList2"/>
    <dgm:cxn modelId="{484BC588-7C7F-4432-B4F6-3C5E4E52B367}" srcId="{06A4FE52-0DCA-4619-835D-6ECEF8D70F40}" destId="{DEE8CF3E-4142-4911-920A-43A5A80C7D48}" srcOrd="0" destOrd="0" parTransId="{63CADB84-764D-4A77-A5E7-8C9E6608AB73}" sibTransId="{F586A74A-B622-4B01-B72A-5EB8CFCF9187}"/>
    <dgm:cxn modelId="{197D868D-E29A-4583-B806-8E9D70F8C7B2}" srcId="{DEE8CF3E-4142-4911-920A-43A5A80C7D48}" destId="{0340D69B-417C-43D6-A39A-0E04E874C6C9}" srcOrd="35" destOrd="0" parTransId="{92051F93-20F4-4ECF-B0DB-C1BD3E3DDC46}" sibTransId="{DF8311C9-4C89-4EA0-B43B-00BAF487BC0D}"/>
    <dgm:cxn modelId="{CE9AA88E-DB60-4DEF-93BB-1CF26430A500}" type="presOf" srcId="{1EA1DAED-3087-4021-B408-5FD5AD00C536}" destId="{1698E62D-AAD7-4C3F-B056-107AE6C45AAE}" srcOrd="0" destOrd="42" presId="urn:microsoft.com/office/officeart/2005/8/layout/vList2"/>
    <dgm:cxn modelId="{33B8B18E-59B2-483C-BECB-51769887A238}" type="presOf" srcId="{B0DDE49A-165F-4F77-A8A9-63D48A8877BF}" destId="{1698E62D-AAD7-4C3F-B056-107AE6C45AAE}" srcOrd="0" destOrd="27" presId="urn:microsoft.com/office/officeart/2005/8/layout/vList2"/>
    <dgm:cxn modelId="{6C1A3F8F-2402-41A9-BE07-D5D68300BF77}" type="presOf" srcId="{282E4A8A-E415-4D3E-8130-28866B83D0EC}" destId="{1698E62D-AAD7-4C3F-B056-107AE6C45AAE}" srcOrd="0" destOrd="10" presId="urn:microsoft.com/office/officeart/2005/8/layout/vList2"/>
    <dgm:cxn modelId="{32A11292-86E5-4F52-8A4C-FAB21DC7A3D4}" type="presOf" srcId="{C5FBA7D2-8C83-4222-A573-954BD019379B}" destId="{1698E62D-AAD7-4C3F-B056-107AE6C45AAE}" srcOrd="0" destOrd="37" presId="urn:microsoft.com/office/officeart/2005/8/layout/vList2"/>
    <dgm:cxn modelId="{C1548692-1E7F-4420-AE16-B57615EC1327}" type="presOf" srcId="{06F0D0F5-0829-4577-AF97-E0A1AC1C8523}" destId="{1698E62D-AAD7-4C3F-B056-107AE6C45AAE}" srcOrd="0" destOrd="41" presId="urn:microsoft.com/office/officeart/2005/8/layout/vList2"/>
    <dgm:cxn modelId="{27AEE693-787F-400E-8B02-41B7F2AD2C96}" srcId="{DEE8CF3E-4142-4911-920A-43A5A80C7D48}" destId="{FE0EA4DC-9981-45B5-B5E8-93E176243DA7}" srcOrd="21" destOrd="0" parTransId="{7ECAE123-3150-4E30-86A4-C5E072A127C4}" sibTransId="{5442EDB7-E3A8-4C67-91ED-4E40331F5B08}"/>
    <dgm:cxn modelId="{0E7C3F96-CCD7-4A94-A207-53017A452D71}" type="presOf" srcId="{7DB6BA92-2A97-4BBC-9377-E8758FB47419}" destId="{1698E62D-AAD7-4C3F-B056-107AE6C45AAE}" srcOrd="0" destOrd="26" presId="urn:microsoft.com/office/officeart/2005/8/layout/vList2"/>
    <dgm:cxn modelId="{4DBEF398-121C-4B07-804D-9700F7AFB905}" type="presOf" srcId="{6E8110A6-8AD2-4AE6-9CEC-6F7596B9DEB5}" destId="{1698E62D-AAD7-4C3F-B056-107AE6C45AAE}" srcOrd="0" destOrd="19" presId="urn:microsoft.com/office/officeart/2005/8/layout/vList2"/>
    <dgm:cxn modelId="{AF82549B-D3CF-4AEB-94B3-AF1247F4E522}" srcId="{DEE8CF3E-4142-4911-920A-43A5A80C7D48}" destId="{7C576532-C79C-4D15-9F5C-A4BE84D913D6}" srcOrd="30" destOrd="0" parTransId="{7101703B-5706-4580-8B68-19D14A771441}" sibTransId="{219E3095-F5BB-4467-B036-1E6A4C299812}"/>
    <dgm:cxn modelId="{8DF6A69D-7588-4B04-9FF2-DD222E9D6C3C}" type="presOf" srcId="{06D520D9-E84A-4780-B28D-8E15C9A92A09}" destId="{1698E62D-AAD7-4C3F-B056-107AE6C45AAE}" srcOrd="0" destOrd="15" presId="urn:microsoft.com/office/officeart/2005/8/layout/vList2"/>
    <dgm:cxn modelId="{5ADBDBA5-CBDF-45BE-96FD-ED2FF16D5080}" srcId="{DEE8CF3E-4142-4911-920A-43A5A80C7D48}" destId="{7F4EBD5C-D824-4D2C-B605-12385AD85D05}" srcOrd="4" destOrd="0" parTransId="{2B5E64F4-7506-47CA-A59F-C27B7AA782DD}" sibTransId="{F0F0B16F-7701-4852-AEC3-17F1AFADF1B2}"/>
    <dgm:cxn modelId="{0419EAAD-6FF5-4900-8DAA-7F2158823C6E}" type="presOf" srcId="{3CAE5651-ED81-46E9-897D-77ABA57C200A}" destId="{1698E62D-AAD7-4C3F-B056-107AE6C45AAE}" srcOrd="0" destOrd="20" presId="urn:microsoft.com/office/officeart/2005/8/layout/vList2"/>
    <dgm:cxn modelId="{3C4305B2-BF71-4E19-BA55-85D91223A4C1}" type="presOf" srcId="{FE0EA4DC-9981-45B5-B5E8-93E176243DA7}" destId="{1698E62D-AAD7-4C3F-B056-107AE6C45AAE}" srcOrd="0" destOrd="21" presId="urn:microsoft.com/office/officeart/2005/8/layout/vList2"/>
    <dgm:cxn modelId="{00A5CCB3-3F1A-4FE3-964A-238BF26B6A89}" type="presOf" srcId="{33D771D5-08CA-40B2-9CE9-96EADBDDAB72}" destId="{1698E62D-AAD7-4C3F-B056-107AE6C45AAE}" srcOrd="0" destOrd="23" presId="urn:microsoft.com/office/officeart/2005/8/layout/vList2"/>
    <dgm:cxn modelId="{60B677BA-AED7-4D38-97C3-D32B20255CBB}" srcId="{DEE8CF3E-4142-4911-920A-43A5A80C7D48}" destId="{055FC9A1-F33D-45B7-BA12-0966E946AC41}" srcOrd="8" destOrd="0" parTransId="{D92DDB9A-5300-403F-89A5-C73BCAFB5634}" sibTransId="{3FAA0472-9A58-4EB9-BD84-88CCBCE1C2F0}"/>
    <dgm:cxn modelId="{6E9EF7BA-B363-4D7E-9B3F-898F8AF5F4A7}" srcId="{DEE8CF3E-4142-4911-920A-43A5A80C7D48}" destId="{3ED2711F-5CF8-4A5D-A2D7-BBDE464023D0}" srcOrd="5" destOrd="0" parTransId="{3F3B2A06-FFD9-43DA-8BA7-167C58DCE113}" sibTransId="{D2A46C4C-6174-4F90-B5BD-1687CD7404F3}"/>
    <dgm:cxn modelId="{38F9E8BC-E21F-4628-ABAE-169AC3F2219C}" type="presOf" srcId="{3ED2711F-5CF8-4A5D-A2D7-BBDE464023D0}" destId="{1698E62D-AAD7-4C3F-B056-107AE6C45AAE}" srcOrd="0" destOrd="5" presId="urn:microsoft.com/office/officeart/2005/8/layout/vList2"/>
    <dgm:cxn modelId="{9DD39DC0-3B6C-4518-8279-361AA3FB5AB8}" type="presOf" srcId="{F857DAC1-0AD2-40C0-8AC1-C257632D55F6}" destId="{1698E62D-AAD7-4C3F-B056-107AE6C45AAE}" srcOrd="0" destOrd="3" presId="urn:microsoft.com/office/officeart/2005/8/layout/vList2"/>
    <dgm:cxn modelId="{FD6DD7C1-78E5-45ED-942D-FBB529544080}" srcId="{DEE8CF3E-4142-4911-920A-43A5A80C7D48}" destId="{17C5C4D6-4A96-483B-A84C-7C4B17A42642}" srcOrd="22" destOrd="0" parTransId="{AA710730-4528-4850-AEB2-E5E83A30DF51}" sibTransId="{827BBAD2-2245-421D-99A3-3B59042E6048}"/>
    <dgm:cxn modelId="{911D08C4-6D04-42D1-AB77-C2C76053BCCD}" type="presOf" srcId="{5702BB9A-DEDA-486E-AC3C-D664A7A76DEC}" destId="{1698E62D-AAD7-4C3F-B056-107AE6C45AAE}" srcOrd="0" destOrd="38" presId="urn:microsoft.com/office/officeart/2005/8/layout/vList2"/>
    <dgm:cxn modelId="{914DC5C4-A283-4239-9BA1-21319E062D30}" type="presOf" srcId="{8711CFED-C017-4154-8B71-EFDC7A0D6B78}" destId="{1698E62D-AAD7-4C3F-B056-107AE6C45AAE}" srcOrd="0" destOrd="2" presId="urn:microsoft.com/office/officeart/2005/8/layout/vList2"/>
    <dgm:cxn modelId="{E19D53C5-BF41-4085-9D4A-769CDBCC9F10}" srcId="{DEE8CF3E-4142-4911-920A-43A5A80C7D48}" destId="{06D520D9-E84A-4780-B28D-8E15C9A92A09}" srcOrd="15" destOrd="0" parTransId="{9DE2C064-73DF-48CD-B230-FD70E0F58206}" sibTransId="{1B78721F-9742-481F-9572-9BB3A7806306}"/>
    <dgm:cxn modelId="{FF4C66CD-AB65-48EA-9532-3FADCBE1A195}" type="presOf" srcId="{4B28B167-DC76-4DDA-9E71-D5D11438C18C}" destId="{1698E62D-AAD7-4C3F-B056-107AE6C45AAE}" srcOrd="0" destOrd="25" presId="urn:microsoft.com/office/officeart/2005/8/layout/vList2"/>
    <dgm:cxn modelId="{24E8C8CF-5754-44A1-911C-413920C4B67B}" srcId="{DEE8CF3E-4142-4911-920A-43A5A80C7D48}" destId="{66C009BA-C95B-4C02-838E-8AC1BEBB9D86}" srcOrd="1" destOrd="0" parTransId="{E7DD3641-1D16-4240-8CF5-DE180A65BCE8}" sibTransId="{E6EF9195-8EE8-4688-B85E-B8E5044FDDD2}"/>
    <dgm:cxn modelId="{82AB05D4-6DE4-44E2-931A-32B8F230A7F8}" srcId="{DEE8CF3E-4142-4911-920A-43A5A80C7D48}" destId="{BDBFB63D-17CB-4B5B-8F15-7AA0C0FE0764}" srcOrd="29" destOrd="0" parTransId="{89ACFE95-84F4-4D67-A531-2460C0B77B8E}" sibTransId="{51F6BEB9-A178-4D21-A811-FC6039D208FF}"/>
    <dgm:cxn modelId="{6516B4D9-F023-4A21-B552-BF0AF89486C2}" type="presOf" srcId="{281366C9-40A7-4BE5-820B-4F7E2D2F31E5}" destId="{1698E62D-AAD7-4C3F-B056-107AE6C45AAE}" srcOrd="0" destOrd="32" presId="urn:microsoft.com/office/officeart/2005/8/layout/vList2"/>
    <dgm:cxn modelId="{4C06C0E5-0185-4F68-8D0B-91B0CC686C99}" srcId="{DEE8CF3E-4142-4911-920A-43A5A80C7D48}" destId="{FEBE766B-3794-4631-8E62-03DAEA620323}" srcOrd="6" destOrd="0" parTransId="{66DDF76C-1AE9-467F-A882-6FA704EC10F4}" sibTransId="{3D060516-8B25-4659-ACA2-1D090BD09D5B}"/>
    <dgm:cxn modelId="{9A7150E6-0589-4B76-A8B9-F8E45A80A868}" type="presOf" srcId="{2A6724B8-6CFC-40FB-8FA7-0C33BAC8B83B}" destId="{1698E62D-AAD7-4C3F-B056-107AE6C45AAE}" srcOrd="0" destOrd="9" presId="urn:microsoft.com/office/officeart/2005/8/layout/vList2"/>
    <dgm:cxn modelId="{1DDBA4E7-5E81-4CE0-9D54-8EB993597AC5}" srcId="{DEE8CF3E-4142-4911-920A-43A5A80C7D48}" destId="{0EF4F250-AB75-4814-9FCE-633DB149E62B}" srcOrd="17" destOrd="0" parTransId="{DD9C49A1-6D43-4563-9856-2E97CE1D72D3}" sibTransId="{167C9A52-7E00-41EB-AF72-33A645F1608A}"/>
    <dgm:cxn modelId="{EAFEBEE7-A427-440D-8ABE-4916EEA91B1F}" type="presOf" srcId="{C916D52A-ECCA-4224-8C5C-19761863E154}" destId="{1698E62D-AAD7-4C3F-B056-107AE6C45AAE}" srcOrd="0" destOrd="39" presId="urn:microsoft.com/office/officeart/2005/8/layout/vList2"/>
    <dgm:cxn modelId="{F58DDAF2-E2DE-44BC-B496-4351F10DCB12}" type="presOf" srcId="{9B07559A-3A45-43BD-9A93-A72AA78BE096}" destId="{1698E62D-AAD7-4C3F-B056-107AE6C45AAE}" srcOrd="0" destOrd="34" presId="urn:microsoft.com/office/officeart/2005/8/layout/vList2"/>
    <dgm:cxn modelId="{95A4F8F6-0F15-499D-B17A-99B60608B8CA}" type="presOf" srcId="{200FB1C7-C733-4A08-ABE0-9F00B4384C38}" destId="{1698E62D-AAD7-4C3F-B056-107AE6C45AAE}" srcOrd="0" destOrd="33" presId="urn:microsoft.com/office/officeart/2005/8/layout/vList2"/>
    <dgm:cxn modelId="{216E33F7-58C8-4415-9BE7-99EC6E06A279}" srcId="{DEE8CF3E-4142-4911-920A-43A5A80C7D48}" destId="{33D771D5-08CA-40B2-9CE9-96EADBDDAB72}" srcOrd="23" destOrd="0" parTransId="{9419A342-D8C5-41CF-80E1-F28AF237C410}" sibTransId="{ADB7F412-DD54-4ED1-9FF7-00FCE56B2413}"/>
    <dgm:cxn modelId="{61961EFC-BF80-4CA0-A1DD-2F55398FA757}" srcId="{DEE8CF3E-4142-4911-920A-43A5A80C7D48}" destId="{4B3F9E93-9739-414A-812C-BFF61D5EF305}" srcOrd="16" destOrd="0" parTransId="{DAB682B7-DC3B-40C7-9A80-93A9487442A1}" sibTransId="{7F243694-E1F9-4694-AD34-813F1FAD12D1}"/>
    <dgm:cxn modelId="{931BFDFD-485D-41CC-83B1-C9E718282136}" srcId="{DEE8CF3E-4142-4911-920A-43A5A80C7D48}" destId="{9B07559A-3A45-43BD-9A93-A72AA78BE096}" srcOrd="34" destOrd="0" parTransId="{7C19CD7C-6E26-4297-A3BB-6F9C2908FEDE}" sibTransId="{28FEF125-7A52-40A3-97CD-B75639199F8B}"/>
    <dgm:cxn modelId="{A91AA5D6-783D-4406-821F-BCEAB03740D4}" type="presParOf" srcId="{FD70A3B5-E008-4FC7-89BA-85A20A6CCF1A}" destId="{52DD98B5-2295-4E26-8080-CA1C8E31E32C}" srcOrd="0" destOrd="0" presId="urn:microsoft.com/office/officeart/2005/8/layout/vList2"/>
    <dgm:cxn modelId="{B021AF35-EE39-4A11-9584-C459A1918355}" type="presParOf" srcId="{FD70A3B5-E008-4FC7-89BA-85A20A6CCF1A}" destId="{1698E62D-AAD7-4C3F-B056-107AE6C45AAE}"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A4FE52-0DCA-4619-835D-6ECEF8D70F4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tr-TR"/>
        </a:p>
      </dgm:t>
    </dgm:pt>
    <dgm:pt modelId="{DEE8CF3E-4142-4911-920A-43A5A80C7D48}">
      <dgm:prSet phldrT="[Metin]" phldr="0" custT="1"/>
      <dgm:spPr>
        <a:solidFill>
          <a:srgbClr val="7030A0"/>
        </a:solidFill>
      </dgm:spPr>
      <dgm:t>
        <a:bodyPr/>
        <a:lstStyle/>
        <a:p>
          <a:r>
            <a:rPr lang="tr-TR" sz="1400" b="1" dirty="0"/>
            <a:t>AO Vakfı Ortogeriatri Eğitim Çalışma Grubu</a:t>
          </a:r>
        </a:p>
      </dgm:t>
    </dgm:pt>
    <dgm:pt modelId="{63CADB84-764D-4A77-A5E7-8C9E6608AB73}" type="parTrans" cxnId="{484BC588-7C7F-4432-B4F6-3C5E4E52B367}">
      <dgm:prSet/>
      <dgm:spPr/>
      <dgm:t>
        <a:bodyPr/>
        <a:lstStyle/>
        <a:p>
          <a:endParaRPr lang="tr-TR"/>
        </a:p>
      </dgm:t>
    </dgm:pt>
    <dgm:pt modelId="{F586A74A-B622-4B01-B72A-5EB8CFCF9187}" type="sibTrans" cxnId="{484BC588-7C7F-4432-B4F6-3C5E4E52B367}">
      <dgm:prSet/>
      <dgm:spPr/>
      <dgm:t>
        <a:bodyPr/>
        <a:lstStyle/>
        <a:p>
          <a:endParaRPr lang="tr-TR"/>
        </a:p>
      </dgm:t>
    </dgm:pt>
    <dgm:pt modelId="{1EA1DAED-3087-4021-B408-5FD5AD00C536}">
      <dgm:prSet custT="1"/>
      <dgm:spPr/>
      <dgm:t>
        <a:bodyPr/>
        <a:lstStyle/>
        <a:p>
          <a:endParaRPr lang="tr-TR" sz="1100" dirty="0"/>
        </a:p>
      </dgm:t>
    </dgm:pt>
    <dgm:pt modelId="{D6E0E309-5DD0-4A09-8F1E-8F247A53F37C}" type="parTrans" cxnId="{7E16DE71-D228-41DC-9BAC-0FA12DB429E4}">
      <dgm:prSet/>
      <dgm:spPr/>
      <dgm:t>
        <a:bodyPr/>
        <a:lstStyle/>
        <a:p>
          <a:endParaRPr lang="tr-TR"/>
        </a:p>
      </dgm:t>
    </dgm:pt>
    <dgm:pt modelId="{012BDCF6-915F-4BAF-9E8A-187A76A06AFA}" type="sibTrans" cxnId="{7E16DE71-D228-41DC-9BAC-0FA12DB429E4}">
      <dgm:prSet/>
      <dgm:spPr/>
      <dgm:t>
        <a:bodyPr/>
        <a:lstStyle/>
        <a:p>
          <a:endParaRPr lang="tr-TR"/>
        </a:p>
      </dgm:t>
    </dgm:pt>
    <dgm:pt modelId="{68BE0BBF-D8CD-4038-B575-8BC34920A291}">
      <dgm:prSet phldrT="[Metin]" custT="1"/>
      <dgm:spPr/>
      <dgm:t>
        <a:bodyPr/>
        <a:lstStyle/>
        <a:p>
          <a:endParaRPr lang="tr-TR" sz="1400" b="0" dirty="0"/>
        </a:p>
      </dgm:t>
    </dgm:pt>
    <dgm:pt modelId="{C38F25E8-D099-432D-9266-3A8D474D832F}" type="parTrans" cxnId="{2C71F042-53B5-4946-8D8B-1E3DF5AB0ADB}">
      <dgm:prSet/>
      <dgm:spPr/>
      <dgm:t>
        <a:bodyPr/>
        <a:lstStyle/>
        <a:p>
          <a:endParaRPr lang="tr-TR"/>
        </a:p>
      </dgm:t>
    </dgm:pt>
    <dgm:pt modelId="{B82DB0B9-BABF-47B3-A82C-1F6EB15538F9}" type="sibTrans" cxnId="{2C71F042-53B5-4946-8D8B-1E3DF5AB0ADB}">
      <dgm:prSet/>
      <dgm:spPr/>
      <dgm:t>
        <a:bodyPr/>
        <a:lstStyle/>
        <a:p>
          <a:endParaRPr lang="tr-TR"/>
        </a:p>
      </dgm:t>
    </dgm:pt>
    <dgm:pt modelId="{06F0D0F5-0829-4577-AF97-E0A1AC1C8523}">
      <dgm:prSet custT="1"/>
      <dgm:spPr/>
      <dgm:t>
        <a:bodyPr/>
        <a:lstStyle/>
        <a:p>
          <a:endParaRPr lang="tr-TR" sz="1000" dirty="0"/>
        </a:p>
      </dgm:t>
    </dgm:pt>
    <dgm:pt modelId="{1195B54B-BE00-4A1C-9AA8-C85B0517DA20}" type="parTrans" cxnId="{CAFD466E-AB08-4BAA-AC90-003EE7F3C8C4}">
      <dgm:prSet/>
      <dgm:spPr/>
      <dgm:t>
        <a:bodyPr/>
        <a:lstStyle/>
        <a:p>
          <a:endParaRPr lang="tr-TR"/>
        </a:p>
      </dgm:t>
    </dgm:pt>
    <dgm:pt modelId="{06ABD4E1-48C6-4B64-9795-8C69CB591560}" type="sibTrans" cxnId="{CAFD466E-AB08-4BAA-AC90-003EE7F3C8C4}">
      <dgm:prSet/>
      <dgm:spPr/>
      <dgm:t>
        <a:bodyPr/>
        <a:lstStyle/>
        <a:p>
          <a:endParaRPr lang="tr-TR"/>
        </a:p>
      </dgm:t>
    </dgm:pt>
    <dgm:pt modelId="{6DD8C8B3-6B04-44E9-9377-35E0A4C5BD87}">
      <dgm:prSet custT="1"/>
      <dgm:spPr/>
      <dgm:t>
        <a:bodyPr/>
        <a:lstStyle/>
        <a:p>
          <a:endParaRPr lang="tr-TR" sz="1100" dirty="0"/>
        </a:p>
      </dgm:t>
    </dgm:pt>
    <dgm:pt modelId="{F1AA91E6-688C-4705-BE43-41F3AF14D4D8}" type="parTrans" cxnId="{6AC72685-2F91-4F17-8FA3-AF28043A8485}">
      <dgm:prSet/>
      <dgm:spPr/>
      <dgm:t>
        <a:bodyPr/>
        <a:lstStyle/>
        <a:p>
          <a:endParaRPr lang="tr-TR"/>
        </a:p>
      </dgm:t>
    </dgm:pt>
    <dgm:pt modelId="{5FE7B951-C338-4D09-A61D-004F48F6B391}" type="sibTrans" cxnId="{6AC72685-2F91-4F17-8FA3-AF28043A8485}">
      <dgm:prSet/>
      <dgm:spPr/>
      <dgm:t>
        <a:bodyPr/>
        <a:lstStyle/>
        <a:p>
          <a:endParaRPr lang="tr-TR"/>
        </a:p>
      </dgm:t>
    </dgm:pt>
    <dgm:pt modelId="{FCCDA095-661D-4CDB-BC09-294D6D1C587F}">
      <dgm:prSet custT="1"/>
      <dgm:spPr/>
      <dgm:t>
        <a:bodyPr/>
        <a:lstStyle/>
        <a:p>
          <a:r>
            <a:rPr lang="tr-TR" sz="1400" b="0" dirty="0"/>
            <a:t>2013’de </a:t>
          </a:r>
          <a:r>
            <a:rPr lang="tr-TR" sz="1400" b="0" dirty="0" err="1"/>
            <a:t>ortogeriatri</a:t>
          </a:r>
          <a:r>
            <a:rPr lang="tr-TR" sz="1400" b="0" dirty="0"/>
            <a:t> kurslarını müfredata eklemiş ve yayımlamıştır</a:t>
          </a:r>
        </a:p>
      </dgm:t>
    </dgm:pt>
    <dgm:pt modelId="{611F471A-42F3-4778-BA72-62EBD6B91259}" type="parTrans" cxnId="{2648AD89-C710-475E-8252-B39604982E25}">
      <dgm:prSet/>
      <dgm:spPr/>
      <dgm:t>
        <a:bodyPr/>
        <a:lstStyle/>
        <a:p>
          <a:endParaRPr lang="tr-TR"/>
        </a:p>
      </dgm:t>
    </dgm:pt>
    <dgm:pt modelId="{39F37814-5144-4FC2-94D7-7C53E2AA0D68}" type="sibTrans" cxnId="{2648AD89-C710-475E-8252-B39604982E25}">
      <dgm:prSet/>
      <dgm:spPr/>
      <dgm:t>
        <a:bodyPr/>
        <a:lstStyle/>
        <a:p>
          <a:endParaRPr lang="tr-TR"/>
        </a:p>
      </dgm:t>
    </dgm:pt>
    <dgm:pt modelId="{FD70A3B5-E008-4FC7-89BA-85A20A6CCF1A}" type="pres">
      <dgm:prSet presAssocID="{06A4FE52-0DCA-4619-835D-6ECEF8D70F40}" presName="linear" presStyleCnt="0">
        <dgm:presLayoutVars>
          <dgm:animLvl val="lvl"/>
          <dgm:resizeHandles val="exact"/>
        </dgm:presLayoutVars>
      </dgm:prSet>
      <dgm:spPr/>
    </dgm:pt>
    <dgm:pt modelId="{52DD98B5-2295-4E26-8080-CA1C8E31E32C}" type="pres">
      <dgm:prSet presAssocID="{DEE8CF3E-4142-4911-920A-43A5A80C7D48}" presName="parentText" presStyleLbl="node1" presStyleIdx="0" presStyleCnt="1" custScaleY="41400" custLinFactNeighborX="340" custLinFactNeighborY="-95218">
        <dgm:presLayoutVars>
          <dgm:chMax val="0"/>
          <dgm:bulletEnabled val="1"/>
        </dgm:presLayoutVars>
      </dgm:prSet>
      <dgm:spPr/>
    </dgm:pt>
    <dgm:pt modelId="{1698E62D-AAD7-4C3F-B056-107AE6C45AAE}" type="pres">
      <dgm:prSet presAssocID="{DEE8CF3E-4142-4911-920A-43A5A80C7D48}" presName="childText" presStyleLbl="revTx" presStyleIdx="0" presStyleCnt="1" custLinFactNeighborX="-167" custLinFactNeighborY="-89596">
        <dgm:presLayoutVars>
          <dgm:bulletEnabled val="1"/>
        </dgm:presLayoutVars>
      </dgm:prSet>
      <dgm:spPr/>
    </dgm:pt>
  </dgm:ptLst>
  <dgm:cxnLst>
    <dgm:cxn modelId="{AFA7CD17-0474-45A2-B948-F30C16CDE8F7}" type="presOf" srcId="{06A4FE52-0DCA-4619-835D-6ECEF8D70F40}" destId="{FD70A3B5-E008-4FC7-89BA-85A20A6CCF1A}" srcOrd="0" destOrd="0" presId="urn:microsoft.com/office/officeart/2005/8/layout/vList2"/>
    <dgm:cxn modelId="{AB16C736-2057-4A33-A8F3-4725F0E2DE4E}" type="presOf" srcId="{6DD8C8B3-6B04-44E9-9377-35E0A4C5BD87}" destId="{1698E62D-AAD7-4C3F-B056-107AE6C45AAE}" srcOrd="0" destOrd="2" presId="urn:microsoft.com/office/officeart/2005/8/layout/vList2"/>
    <dgm:cxn modelId="{2C71F042-53B5-4946-8D8B-1E3DF5AB0ADB}" srcId="{DEE8CF3E-4142-4911-920A-43A5A80C7D48}" destId="{68BE0BBF-D8CD-4038-B575-8BC34920A291}" srcOrd="0" destOrd="0" parTransId="{C38F25E8-D099-432D-9266-3A8D474D832F}" sibTransId="{B82DB0B9-BABF-47B3-A82C-1F6EB15538F9}"/>
    <dgm:cxn modelId="{66FC8E65-7B03-412E-B1C6-B261D7A80A85}" type="presOf" srcId="{DEE8CF3E-4142-4911-920A-43A5A80C7D48}" destId="{52DD98B5-2295-4E26-8080-CA1C8E31E32C}" srcOrd="0" destOrd="0" presId="urn:microsoft.com/office/officeart/2005/8/layout/vList2"/>
    <dgm:cxn modelId="{CAFD466E-AB08-4BAA-AC90-003EE7F3C8C4}" srcId="{DEE8CF3E-4142-4911-920A-43A5A80C7D48}" destId="{06F0D0F5-0829-4577-AF97-E0A1AC1C8523}" srcOrd="3" destOrd="0" parTransId="{1195B54B-BE00-4A1C-9AA8-C85B0517DA20}" sibTransId="{06ABD4E1-48C6-4B64-9795-8C69CB591560}"/>
    <dgm:cxn modelId="{84815E50-0E6D-4F14-82AC-10A54411DFEF}" type="presOf" srcId="{68BE0BBF-D8CD-4038-B575-8BC34920A291}" destId="{1698E62D-AAD7-4C3F-B056-107AE6C45AAE}" srcOrd="0" destOrd="0" presId="urn:microsoft.com/office/officeart/2005/8/layout/vList2"/>
    <dgm:cxn modelId="{7E16DE71-D228-41DC-9BAC-0FA12DB429E4}" srcId="{DEE8CF3E-4142-4911-920A-43A5A80C7D48}" destId="{1EA1DAED-3087-4021-B408-5FD5AD00C536}" srcOrd="4" destOrd="0" parTransId="{D6E0E309-5DD0-4A09-8F1E-8F247A53F37C}" sibTransId="{012BDCF6-915F-4BAF-9E8A-187A76A06AFA}"/>
    <dgm:cxn modelId="{6AC72685-2F91-4F17-8FA3-AF28043A8485}" srcId="{DEE8CF3E-4142-4911-920A-43A5A80C7D48}" destId="{6DD8C8B3-6B04-44E9-9377-35E0A4C5BD87}" srcOrd="2" destOrd="0" parTransId="{F1AA91E6-688C-4705-BE43-41F3AF14D4D8}" sibTransId="{5FE7B951-C338-4D09-A61D-004F48F6B391}"/>
    <dgm:cxn modelId="{484BC588-7C7F-4432-B4F6-3C5E4E52B367}" srcId="{06A4FE52-0DCA-4619-835D-6ECEF8D70F40}" destId="{DEE8CF3E-4142-4911-920A-43A5A80C7D48}" srcOrd="0" destOrd="0" parTransId="{63CADB84-764D-4A77-A5E7-8C9E6608AB73}" sibTransId="{F586A74A-B622-4B01-B72A-5EB8CFCF9187}"/>
    <dgm:cxn modelId="{2648AD89-C710-475E-8252-B39604982E25}" srcId="{DEE8CF3E-4142-4911-920A-43A5A80C7D48}" destId="{FCCDA095-661D-4CDB-BC09-294D6D1C587F}" srcOrd="1" destOrd="0" parTransId="{611F471A-42F3-4778-BA72-62EBD6B91259}" sibTransId="{39F37814-5144-4FC2-94D7-7C53E2AA0D68}"/>
    <dgm:cxn modelId="{CE9AA88E-DB60-4DEF-93BB-1CF26430A500}" type="presOf" srcId="{1EA1DAED-3087-4021-B408-5FD5AD00C536}" destId="{1698E62D-AAD7-4C3F-B056-107AE6C45AAE}" srcOrd="0" destOrd="4" presId="urn:microsoft.com/office/officeart/2005/8/layout/vList2"/>
    <dgm:cxn modelId="{C1548692-1E7F-4420-AE16-B57615EC1327}" type="presOf" srcId="{06F0D0F5-0829-4577-AF97-E0A1AC1C8523}" destId="{1698E62D-AAD7-4C3F-B056-107AE6C45AAE}" srcOrd="0" destOrd="3" presId="urn:microsoft.com/office/officeart/2005/8/layout/vList2"/>
    <dgm:cxn modelId="{6BA515CA-32A9-4E43-AB3E-C4A84C8F626B}" type="presOf" srcId="{FCCDA095-661D-4CDB-BC09-294D6D1C587F}" destId="{1698E62D-AAD7-4C3F-B056-107AE6C45AAE}" srcOrd="0" destOrd="1" presId="urn:microsoft.com/office/officeart/2005/8/layout/vList2"/>
    <dgm:cxn modelId="{A91AA5D6-783D-4406-821F-BCEAB03740D4}" type="presParOf" srcId="{FD70A3B5-E008-4FC7-89BA-85A20A6CCF1A}" destId="{52DD98B5-2295-4E26-8080-CA1C8E31E32C}" srcOrd="0" destOrd="0" presId="urn:microsoft.com/office/officeart/2005/8/layout/vList2"/>
    <dgm:cxn modelId="{B021AF35-EE39-4A11-9584-C459A1918355}" type="presParOf" srcId="{FD70A3B5-E008-4FC7-89BA-85A20A6CCF1A}" destId="{1698E62D-AAD7-4C3F-B056-107AE6C45AAE}"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A4FE52-0DCA-4619-835D-6ECEF8D70F4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tr-TR"/>
        </a:p>
      </dgm:t>
    </dgm:pt>
    <dgm:pt modelId="{4F33AB74-42FC-46D3-A943-ED8121697A4B}">
      <dgm:prSet phldrT="[Metin]" custT="1"/>
      <dgm:spPr/>
      <dgm:t>
        <a:bodyPr/>
        <a:lstStyle/>
        <a:p>
          <a:r>
            <a:rPr lang="en-US" sz="1400" b="1" dirty="0"/>
            <a:t>Irish Hip Fracture Database (IHFD)</a:t>
          </a:r>
          <a:endParaRPr lang="tr-TR" sz="1400" b="1" dirty="0"/>
        </a:p>
      </dgm:t>
    </dgm:pt>
    <dgm:pt modelId="{039BE208-E72A-4C50-9D0E-9B73E68C4953}" type="parTrans" cxnId="{F7EEB41F-20F5-410A-AA75-212CAB5B625A}">
      <dgm:prSet/>
      <dgm:spPr/>
      <dgm:t>
        <a:bodyPr/>
        <a:lstStyle/>
        <a:p>
          <a:endParaRPr lang="tr-TR"/>
        </a:p>
      </dgm:t>
    </dgm:pt>
    <dgm:pt modelId="{3EAB0BDF-40B3-4F83-811C-8609F06A2F16}" type="sibTrans" cxnId="{F7EEB41F-20F5-410A-AA75-212CAB5B625A}">
      <dgm:prSet/>
      <dgm:spPr/>
      <dgm:t>
        <a:bodyPr/>
        <a:lstStyle/>
        <a:p>
          <a:endParaRPr lang="tr-TR"/>
        </a:p>
      </dgm:t>
    </dgm:pt>
    <dgm:pt modelId="{443FE75D-7697-4CF2-B26D-BDC5BE2A17CF}">
      <dgm:prSet phldrT="[Metin]" custT="1"/>
      <dgm:spPr/>
      <dgm:t>
        <a:bodyPr/>
        <a:lstStyle/>
        <a:p>
          <a:r>
            <a:rPr lang="tr-TR" sz="1400" dirty="0"/>
            <a:t>2014’de İrlanda Gerontoloji Derneği ve Ortopedi Enstitüsü tarafından oluşturulmuştur</a:t>
          </a:r>
        </a:p>
      </dgm:t>
    </dgm:pt>
    <dgm:pt modelId="{44978657-53A2-4F93-B02B-E9EC10825E36}" type="parTrans" cxnId="{57A1EC43-C786-408F-83DA-55D6E66F267F}">
      <dgm:prSet/>
      <dgm:spPr/>
      <dgm:t>
        <a:bodyPr/>
        <a:lstStyle/>
        <a:p>
          <a:endParaRPr lang="tr-TR"/>
        </a:p>
      </dgm:t>
    </dgm:pt>
    <dgm:pt modelId="{796B4146-CD1B-456D-B780-28C41DAA36AB}" type="sibTrans" cxnId="{57A1EC43-C786-408F-83DA-55D6E66F267F}">
      <dgm:prSet/>
      <dgm:spPr/>
      <dgm:t>
        <a:bodyPr/>
        <a:lstStyle/>
        <a:p>
          <a:endParaRPr lang="tr-TR"/>
        </a:p>
      </dgm:t>
    </dgm:pt>
    <dgm:pt modelId="{00784150-0F88-4E75-AFE5-CBB6A772C055}">
      <dgm:prSet phldrT="[Metin]" custT="1"/>
      <dgm:spPr/>
      <dgm:t>
        <a:bodyPr/>
        <a:lstStyle/>
        <a:p>
          <a:r>
            <a:rPr lang="tr-TR" sz="1400" b="1" dirty="0"/>
            <a:t>Kaiser </a:t>
          </a:r>
          <a:r>
            <a:rPr lang="tr-TR" sz="1400" b="1" dirty="0" err="1"/>
            <a:t>Permanente</a:t>
          </a:r>
          <a:r>
            <a:rPr lang="tr-TR" sz="1400" b="1" dirty="0"/>
            <a:t> </a:t>
          </a:r>
          <a:r>
            <a:rPr lang="tr-TR" sz="1400" b="1" dirty="0" err="1"/>
            <a:t>Hip</a:t>
          </a:r>
          <a:r>
            <a:rPr lang="tr-TR" sz="1400" b="1" dirty="0"/>
            <a:t> </a:t>
          </a:r>
          <a:r>
            <a:rPr lang="tr-TR" sz="1400" b="1" dirty="0" err="1"/>
            <a:t>Fracture</a:t>
          </a:r>
          <a:r>
            <a:rPr lang="tr-TR" sz="1400" b="1" dirty="0"/>
            <a:t> </a:t>
          </a:r>
          <a:r>
            <a:rPr lang="tr-TR" sz="1400" b="1" dirty="0" err="1"/>
            <a:t>Registry</a:t>
          </a:r>
          <a:endParaRPr lang="tr-TR" sz="1400" b="1" dirty="0"/>
        </a:p>
      </dgm:t>
    </dgm:pt>
    <dgm:pt modelId="{D9EA0A97-B277-4DD3-AAA0-0DD9654AED64}" type="parTrans" cxnId="{F07395CE-E541-4816-B8B4-40210D5A1A62}">
      <dgm:prSet/>
      <dgm:spPr/>
      <dgm:t>
        <a:bodyPr/>
        <a:lstStyle/>
        <a:p>
          <a:endParaRPr lang="tr-TR"/>
        </a:p>
      </dgm:t>
    </dgm:pt>
    <dgm:pt modelId="{84AD430F-840F-4827-85FD-C384FD83E5AA}" type="sibTrans" cxnId="{F07395CE-E541-4816-B8B4-40210D5A1A62}">
      <dgm:prSet/>
      <dgm:spPr/>
      <dgm:t>
        <a:bodyPr/>
        <a:lstStyle/>
        <a:p>
          <a:endParaRPr lang="tr-TR"/>
        </a:p>
      </dgm:t>
    </dgm:pt>
    <dgm:pt modelId="{F1573476-E023-424B-BFC3-61B49C08612F}">
      <dgm:prSet phldrT="[Metin]" custT="1"/>
      <dgm:spPr/>
      <dgm:t>
        <a:bodyPr/>
        <a:lstStyle/>
        <a:p>
          <a:r>
            <a:rPr lang="tr-TR" sz="1400" dirty="0"/>
            <a:t>2015’ de ABD’de oluşturulmuştur</a:t>
          </a:r>
        </a:p>
      </dgm:t>
    </dgm:pt>
    <dgm:pt modelId="{5362B432-4507-4ECB-A4CA-AD43C2BB918C}" type="parTrans" cxnId="{5D77F028-2710-40CE-8E23-C79B020B2483}">
      <dgm:prSet/>
      <dgm:spPr/>
      <dgm:t>
        <a:bodyPr/>
        <a:lstStyle/>
        <a:p>
          <a:endParaRPr lang="tr-TR"/>
        </a:p>
      </dgm:t>
    </dgm:pt>
    <dgm:pt modelId="{33E4BB25-275C-49C4-BF7D-3B2DC1FD2D5D}" type="sibTrans" cxnId="{5D77F028-2710-40CE-8E23-C79B020B2483}">
      <dgm:prSet/>
      <dgm:spPr/>
      <dgm:t>
        <a:bodyPr/>
        <a:lstStyle/>
        <a:p>
          <a:endParaRPr lang="tr-TR"/>
        </a:p>
      </dgm:t>
    </dgm:pt>
    <dgm:pt modelId="{BFA7A97E-8581-4517-B1E8-76336C15478C}">
      <dgm:prSet custT="1"/>
      <dgm:spPr/>
      <dgm:t>
        <a:bodyPr/>
        <a:lstStyle/>
        <a:p>
          <a:r>
            <a:rPr lang="en-US" sz="1400" b="1" dirty="0"/>
            <a:t>Australian and New Zealand Hip Fracture Report (ANZHFR)</a:t>
          </a:r>
          <a:endParaRPr lang="tr-TR" sz="1400" dirty="0"/>
        </a:p>
      </dgm:t>
    </dgm:pt>
    <dgm:pt modelId="{CEB6C10E-22B8-4DD3-A3D3-9C4CCBB82D1F}" type="parTrans" cxnId="{07CEC7D8-E1D8-436A-816F-C8FAF681238C}">
      <dgm:prSet/>
      <dgm:spPr/>
      <dgm:t>
        <a:bodyPr/>
        <a:lstStyle/>
        <a:p>
          <a:endParaRPr lang="tr-TR"/>
        </a:p>
      </dgm:t>
    </dgm:pt>
    <dgm:pt modelId="{6D278A44-ECC3-4FD3-B08D-D6A592BAABDA}" type="sibTrans" cxnId="{07CEC7D8-E1D8-436A-816F-C8FAF681238C}">
      <dgm:prSet/>
      <dgm:spPr/>
      <dgm:t>
        <a:bodyPr/>
        <a:lstStyle/>
        <a:p>
          <a:endParaRPr lang="tr-TR"/>
        </a:p>
      </dgm:t>
    </dgm:pt>
    <dgm:pt modelId="{FD70A3B5-E008-4FC7-89BA-85A20A6CCF1A}" type="pres">
      <dgm:prSet presAssocID="{06A4FE52-0DCA-4619-835D-6ECEF8D70F40}" presName="linear" presStyleCnt="0">
        <dgm:presLayoutVars>
          <dgm:animLvl val="lvl"/>
          <dgm:resizeHandles val="exact"/>
        </dgm:presLayoutVars>
      </dgm:prSet>
      <dgm:spPr/>
    </dgm:pt>
    <dgm:pt modelId="{C9F05BB1-56FA-47C7-9B91-FD62B6FCFCDF}" type="pres">
      <dgm:prSet presAssocID="{4F33AB74-42FC-46D3-A943-ED8121697A4B}" presName="parentText" presStyleLbl="node1" presStyleIdx="0" presStyleCnt="3" custScaleY="51594">
        <dgm:presLayoutVars>
          <dgm:chMax val="0"/>
          <dgm:bulletEnabled val="1"/>
        </dgm:presLayoutVars>
      </dgm:prSet>
      <dgm:spPr/>
    </dgm:pt>
    <dgm:pt modelId="{4306F600-B6A3-418C-8883-D5ACF7E73BD1}" type="pres">
      <dgm:prSet presAssocID="{4F33AB74-42FC-46D3-A943-ED8121697A4B}" presName="childText" presStyleLbl="revTx" presStyleIdx="0" presStyleCnt="2" custLinFactNeighborY="21857">
        <dgm:presLayoutVars>
          <dgm:bulletEnabled val="1"/>
        </dgm:presLayoutVars>
      </dgm:prSet>
      <dgm:spPr/>
    </dgm:pt>
    <dgm:pt modelId="{4F030AF0-D033-44EA-8464-F327D3BD022A}" type="pres">
      <dgm:prSet presAssocID="{00784150-0F88-4E75-AFE5-CBB6A772C055}" presName="parentText" presStyleLbl="node1" presStyleIdx="1" presStyleCnt="3" custScaleY="47486" custLinFactNeighborY="-28972">
        <dgm:presLayoutVars>
          <dgm:chMax val="0"/>
          <dgm:bulletEnabled val="1"/>
        </dgm:presLayoutVars>
      </dgm:prSet>
      <dgm:spPr/>
    </dgm:pt>
    <dgm:pt modelId="{872310B5-F421-4634-954B-198E86B04065}" type="pres">
      <dgm:prSet presAssocID="{00784150-0F88-4E75-AFE5-CBB6A772C055}" presName="childText" presStyleLbl="revTx" presStyleIdx="1" presStyleCnt="2" custLinFactNeighborY="-6070">
        <dgm:presLayoutVars>
          <dgm:bulletEnabled val="1"/>
        </dgm:presLayoutVars>
      </dgm:prSet>
      <dgm:spPr/>
    </dgm:pt>
    <dgm:pt modelId="{D26F63C5-AE4F-49EA-8A09-F5DE8093890B}" type="pres">
      <dgm:prSet presAssocID="{BFA7A97E-8581-4517-B1E8-76336C15478C}" presName="parentText" presStyleLbl="node1" presStyleIdx="2" presStyleCnt="3" custScaleY="37823" custLinFactNeighborY="-47902">
        <dgm:presLayoutVars>
          <dgm:chMax val="0"/>
          <dgm:bulletEnabled val="1"/>
        </dgm:presLayoutVars>
      </dgm:prSet>
      <dgm:spPr/>
    </dgm:pt>
  </dgm:ptLst>
  <dgm:cxnLst>
    <dgm:cxn modelId="{AFA7CD17-0474-45A2-B948-F30C16CDE8F7}" type="presOf" srcId="{06A4FE52-0DCA-4619-835D-6ECEF8D70F40}" destId="{FD70A3B5-E008-4FC7-89BA-85A20A6CCF1A}" srcOrd="0" destOrd="0" presId="urn:microsoft.com/office/officeart/2005/8/layout/vList2"/>
    <dgm:cxn modelId="{F7EEB41F-20F5-410A-AA75-212CAB5B625A}" srcId="{06A4FE52-0DCA-4619-835D-6ECEF8D70F40}" destId="{4F33AB74-42FC-46D3-A943-ED8121697A4B}" srcOrd="0" destOrd="0" parTransId="{039BE208-E72A-4C50-9D0E-9B73E68C4953}" sibTransId="{3EAB0BDF-40B3-4F83-811C-8609F06A2F16}"/>
    <dgm:cxn modelId="{5D77F028-2710-40CE-8E23-C79B020B2483}" srcId="{00784150-0F88-4E75-AFE5-CBB6A772C055}" destId="{F1573476-E023-424B-BFC3-61B49C08612F}" srcOrd="0" destOrd="0" parTransId="{5362B432-4507-4ECB-A4CA-AD43C2BB918C}" sibTransId="{33E4BB25-275C-49C4-BF7D-3B2DC1FD2D5D}"/>
    <dgm:cxn modelId="{B5DEA95B-FE73-49A2-B396-59C0B8FDADCA}" type="presOf" srcId="{443FE75D-7697-4CF2-B26D-BDC5BE2A17CF}" destId="{4306F600-B6A3-418C-8883-D5ACF7E73BD1}" srcOrd="0" destOrd="0" presId="urn:microsoft.com/office/officeart/2005/8/layout/vList2"/>
    <dgm:cxn modelId="{6AE05C41-B83F-4879-BCD0-1FFC5720EDFF}" type="presOf" srcId="{4F33AB74-42FC-46D3-A943-ED8121697A4B}" destId="{C9F05BB1-56FA-47C7-9B91-FD62B6FCFCDF}" srcOrd="0" destOrd="0" presId="urn:microsoft.com/office/officeart/2005/8/layout/vList2"/>
    <dgm:cxn modelId="{57A1EC43-C786-408F-83DA-55D6E66F267F}" srcId="{4F33AB74-42FC-46D3-A943-ED8121697A4B}" destId="{443FE75D-7697-4CF2-B26D-BDC5BE2A17CF}" srcOrd="0" destOrd="0" parTransId="{44978657-53A2-4F93-B02B-E9EC10825E36}" sibTransId="{796B4146-CD1B-456D-B780-28C41DAA36AB}"/>
    <dgm:cxn modelId="{2DC14A87-F040-4F72-B099-67075AF973C6}" type="presOf" srcId="{F1573476-E023-424B-BFC3-61B49C08612F}" destId="{872310B5-F421-4634-954B-198E86B04065}" srcOrd="0" destOrd="0" presId="urn:microsoft.com/office/officeart/2005/8/layout/vList2"/>
    <dgm:cxn modelId="{350745A5-BB53-4752-B7E7-1089CAA2AFCF}" type="presOf" srcId="{BFA7A97E-8581-4517-B1E8-76336C15478C}" destId="{D26F63C5-AE4F-49EA-8A09-F5DE8093890B}" srcOrd="0" destOrd="0" presId="urn:microsoft.com/office/officeart/2005/8/layout/vList2"/>
    <dgm:cxn modelId="{F07395CE-E541-4816-B8B4-40210D5A1A62}" srcId="{06A4FE52-0DCA-4619-835D-6ECEF8D70F40}" destId="{00784150-0F88-4E75-AFE5-CBB6A772C055}" srcOrd="1" destOrd="0" parTransId="{D9EA0A97-B277-4DD3-AAA0-0DD9654AED64}" sibTransId="{84AD430F-840F-4827-85FD-C384FD83E5AA}"/>
    <dgm:cxn modelId="{251AA4D5-B97C-4D87-AA55-FE718F7F38DD}" type="presOf" srcId="{00784150-0F88-4E75-AFE5-CBB6A772C055}" destId="{4F030AF0-D033-44EA-8464-F327D3BD022A}" srcOrd="0" destOrd="0" presId="urn:microsoft.com/office/officeart/2005/8/layout/vList2"/>
    <dgm:cxn modelId="{07CEC7D8-E1D8-436A-816F-C8FAF681238C}" srcId="{06A4FE52-0DCA-4619-835D-6ECEF8D70F40}" destId="{BFA7A97E-8581-4517-B1E8-76336C15478C}" srcOrd="2" destOrd="0" parTransId="{CEB6C10E-22B8-4DD3-A3D3-9C4CCBB82D1F}" sibTransId="{6D278A44-ECC3-4FD3-B08D-D6A592BAABDA}"/>
    <dgm:cxn modelId="{4FB93CC1-C3D0-4BA9-85F1-27A10D3C184D}" type="presParOf" srcId="{FD70A3B5-E008-4FC7-89BA-85A20A6CCF1A}" destId="{C9F05BB1-56FA-47C7-9B91-FD62B6FCFCDF}" srcOrd="0" destOrd="0" presId="urn:microsoft.com/office/officeart/2005/8/layout/vList2"/>
    <dgm:cxn modelId="{ABA00239-4BF2-49BD-BC2B-88C7958BA47C}" type="presParOf" srcId="{FD70A3B5-E008-4FC7-89BA-85A20A6CCF1A}" destId="{4306F600-B6A3-418C-8883-D5ACF7E73BD1}" srcOrd="1" destOrd="0" presId="urn:microsoft.com/office/officeart/2005/8/layout/vList2"/>
    <dgm:cxn modelId="{CF5EB781-C539-44BE-BFAD-4FAA9658A772}" type="presParOf" srcId="{FD70A3B5-E008-4FC7-89BA-85A20A6CCF1A}" destId="{4F030AF0-D033-44EA-8464-F327D3BD022A}" srcOrd="2" destOrd="0" presId="urn:microsoft.com/office/officeart/2005/8/layout/vList2"/>
    <dgm:cxn modelId="{117343D7-220E-4754-BEDD-A0F77818B3C9}" type="presParOf" srcId="{FD70A3B5-E008-4FC7-89BA-85A20A6CCF1A}" destId="{872310B5-F421-4634-954B-198E86B04065}" srcOrd="3" destOrd="0" presId="urn:microsoft.com/office/officeart/2005/8/layout/vList2"/>
    <dgm:cxn modelId="{A88338A2-6632-4C74-9315-1FBB04531A41}" type="presParOf" srcId="{FD70A3B5-E008-4FC7-89BA-85A20A6CCF1A}" destId="{D26F63C5-AE4F-49EA-8A09-F5DE8093890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C3C8-0420-429F-9799-72BB7B4A291C}">
      <dsp:nvSpPr>
        <dsp:cNvPr id="0" name=""/>
        <dsp:cNvSpPr/>
      </dsp:nvSpPr>
      <dsp:spPr>
        <a:xfrm>
          <a:off x="0" y="151271"/>
          <a:ext cx="8640959" cy="717741"/>
        </a:xfrm>
        <a:prstGeom prst="roundRect">
          <a:avLst/>
        </a:prstGeom>
        <a:solidFill>
          <a:srgbClr val="FF000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a:solidFill>
                <a:schemeClr val="bg1"/>
              </a:solidFill>
              <a:effectLst/>
            </a:rPr>
            <a:t>Düşmelerin %10’u kırık (%1’i kalça kırığı) ile sonlanmakta</a:t>
          </a:r>
          <a:endParaRPr lang="tr-TR" sz="2400" kern="1200" dirty="0">
            <a:solidFill>
              <a:schemeClr val="bg1"/>
            </a:solidFill>
            <a:effectLst/>
          </a:endParaRPr>
        </a:p>
      </dsp:txBody>
      <dsp:txXfrm>
        <a:off x="35037" y="186308"/>
        <a:ext cx="8570885" cy="647667"/>
      </dsp:txXfrm>
    </dsp:sp>
    <dsp:sp modelId="{3AB5BC4F-BD32-4572-A8C5-30C85C170F95}">
      <dsp:nvSpPr>
        <dsp:cNvPr id="0" name=""/>
        <dsp:cNvSpPr/>
      </dsp:nvSpPr>
      <dsp:spPr>
        <a:xfrm>
          <a:off x="0" y="869013"/>
          <a:ext cx="8640959"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tr-TR" sz="2000" b="1" kern="1200" dirty="0">
            <a:latin typeface="+mn-lt"/>
          </a:endParaRPr>
        </a:p>
        <a:p>
          <a:pPr marL="228600" lvl="1" indent="-228600" algn="l" defTabSz="889000">
            <a:lnSpc>
              <a:spcPct val="90000"/>
            </a:lnSpc>
            <a:spcBef>
              <a:spcPct val="0"/>
            </a:spcBef>
            <a:spcAft>
              <a:spcPct val="20000"/>
            </a:spcAft>
            <a:buChar char="•"/>
          </a:pPr>
          <a:r>
            <a:rPr lang="tr-TR" sz="2000" b="1" kern="1200" dirty="0">
              <a:latin typeface="+mn-lt"/>
            </a:rPr>
            <a:t>Kalça kırıkları</a:t>
          </a:r>
          <a:r>
            <a:rPr lang="tr-TR" sz="2000" b="1" kern="1200" dirty="0">
              <a:latin typeface="+mn-lt"/>
              <a:sym typeface="Wingdings" panose="05000000000000000000" pitchFamily="2" charset="2"/>
            </a:rPr>
            <a:t> </a:t>
          </a:r>
          <a:r>
            <a:rPr lang="tr-TR" sz="2000" b="1" kern="1200" dirty="0">
              <a:latin typeface="+mn-lt"/>
              <a:cs typeface="Times New Roman" panose="02020603050405020304" pitchFamily="18" charset="0"/>
            </a:rPr>
            <a:t>kırılgan yaşlı bireyler için medikal bir acil</a:t>
          </a:r>
          <a:endParaRPr lang="tr-TR" sz="2000" b="1" kern="1200" dirty="0">
            <a:latin typeface="+mn-lt"/>
          </a:endParaRPr>
        </a:p>
        <a:p>
          <a:pPr marL="228600" lvl="1" indent="-228600" algn="l" defTabSz="889000">
            <a:lnSpc>
              <a:spcPct val="90000"/>
            </a:lnSpc>
            <a:spcBef>
              <a:spcPct val="0"/>
            </a:spcBef>
            <a:spcAft>
              <a:spcPct val="20000"/>
            </a:spcAft>
            <a:buChar char="•"/>
          </a:pPr>
          <a:r>
            <a:rPr lang="tr-TR" sz="2000" b="1" kern="1200" dirty="0">
              <a:latin typeface="+mn-lt"/>
            </a:rPr>
            <a:t>Kırığı takiben 3-6 ay içinde %20-30 ölüm</a:t>
          </a:r>
        </a:p>
        <a:p>
          <a:pPr marL="228600" lvl="1" indent="-228600" algn="l" defTabSz="889000">
            <a:lnSpc>
              <a:spcPct val="90000"/>
            </a:lnSpc>
            <a:spcBef>
              <a:spcPct val="0"/>
            </a:spcBef>
            <a:spcAft>
              <a:spcPct val="20000"/>
            </a:spcAft>
            <a:buChar char="•"/>
          </a:pPr>
          <a:r>
            <a:rPr lang="tr-TR" sz="2000" b="1" kern="1200" dirty="0">
              <a:cs typeface="Times New Roman" pitchFamily="18" charset="0"/>
            </a:rPr>
            <a:t>Kırık sonrası hastaların %42'si kırık öncesi fonksiyonelliklerine kavuşamamakta</a:t>
          </a:r>
          <a:endParaRPr lang="tr-TR" sz="2000" b="1" kern="1200" dirty="0">
            <a:latin typeface="+mn-lt"/>
          </a:endParaRPr>
        </a:p>
        <a:p>
          <a:pPr marL="228600" lvl="1" indent="-228600" algn="l" defTabSz="889000">
            <a:lnSpc>
              <a:spcPct val="90000"/>
            </a:lnSpc>
            <a:spcBef>
              <a:spcPct val="0"/>
            </a:spcBef>
            <a:spcAft>
              <a:spcPct val="20000"/>
            </a:spcAft>
            <a:buChar char="•"/>
          </a:pPr>
          <a:r>
            <a:rPr lang="tr-TR" sz="2000" b="1" kern="1200" dirty="0" err="1">
              <a:latin typeface="+mn-lt"/>
            </a:rPr>
            <a:t>Ortogeriatri</a:t>
          </a:r>
          <a:r>
            <a:rPr lang="tr-TR" sz="2000" b="1" kern="1200" dirty="0">
              <a:latin typeface="+mn-lt"/>
            </a:rPr>
            <a:t> ihtiyacı doğmakta</a:t>
          </a:r>
        </a:p>
        <a:p>
          <a:pPr marL="228600" lvl="1" indent="-228600" algn="l" defTabSz="933450">
            <a:lnSpc>
              <a:spcPct val="90000"/>
            </a:lnSpc>
            <a:spcBef>
              <a:spcPct val="0"/>
            </a:spcBef>
            <a:spcAft>
              <a:spcPct val="20000"/>
            </a:spcAft>
            <a:buChar char="•"/>
          </a:pPr>
          <a:endParaRPr lang="tr-TR" sz="2100" kern="1200" dirty="0"/>
        </a:p>
      </dsp:txBody>
      <dsp:txXfrm>
        <a:off x="0" y="869013"/>
        <a:ext cx="8640959" cy="22200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D98B5-2295-4E26-8080-CA1C8E31E32C}">
      <dsp:nvSpPr>
        <dsp:cNvPr id="0" name=""/>
        <dsp:cNvSpPr/>
      </dsp:nvSpPr>
      <dsp:spPr>
        <a:xfrm>
          <a:off x="0" y="144010"/>
          <a:ext cx="8659467" cy="667560"/>
        </a:xfrm>
        <a:prstGeom prst="roundRect">
          <a:avLst/>
        </a:prstGeom>
        <a:solidFill>
          <a:srgbClr val="013765"/>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AGS </a:t>
          </a:r>
          <a:r>
            <a:rPr lang="tr-TR" sz="1400" b="1" kern="1200" dirty="0" err="1"/>
            <a:t>CoCare</a:t>
          </a:r>
          <a:r>
            <a:rPr lang="tr-TR" sz="1400" b="1" kern="1200" dirty="0"/>
            <a:t>®: </a:t>
          </a:r>
          <a:r>
            <a:rPr lang="tr-TR" sz="1400" b="1" kern="1200" dirty="0" err="1"/>
            <a:t>Ortho</a:t>
          </a:r>
          <a:r>
            <a:rPr lang="tr-TR" sz="1400" b="1" kern="1200" dirty="0"/>
            <a:t> Programı</a:t>
          </a:r>
        </a:p>
      </dsp:txBody>
      <dsp:txXfrm>
        <a:off x="32588" y="176598"/>
        <a:ext cx="8594291" cy="602384"/>
      </dsp:txXfrm>
    </dsp:sp>
    <dsp:sp modelId="{1698E62D-AAD7-4C3F-B056-107AE6C45AAE}">
      <dsp:nvSpPr>
        <dsp:cNvPr id="0" name=""/>
        <dsp:cNvSpPr/>
      </dsp:nvSpPr>
      <dsp:spPr>
        <a:xfrm>
          <a:off x="0" y="1080125"/>
          <a:ext cx="865946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b="0" kern="1200" dirty="0"/>
            <a:t>2018’de AGS tarafından </a:t>
          </a:r>
          <a:r>
            <a:rPr lang="tr-TR" sz="1400" kern="1200" dirty="0"/>
            <a:t>çevrimiçi eğitim programı oluşturulmuştur</a:t>
          </a:r>
          <a:endParaRPr lang="tr-TR" sz="1400" b="0" kern="1200" dirty="0"/>
        </a:p>
        <a:p>
          <a:pPr marL="114300" lvl="1" indent="-114300" algn="l" defTabSz="622300">
            <a:lnSpc>
              <a:spcPct val="90000"/>
            </a:lnSpc>
            <a:spcBef>
              <a:spcPct val="0"/>
            </a:spcBef>
            <a:spcAft>
              <a:spcPct val="20000"/>
            </a:spcAft>
            <a:buChar char="•"/>
          </a:pPr>
          <a:endParaRPr lang="tr-TR" sz="1400" kern="1200" dirty="0"/>
        </a:p>
        <a:p>
          <a:pPr marL="57150" lvl="1" indent="-57150" algn="l" defTabSz="488950">
            <a:lnSpc>
              <a:spcPct val="90000"/>
            </a:lnSpc>
            <a:spcBef>
              <a:spcPct val="0"/>
            </a:spcBef>
            <a:spcAft>
              <a:spcPct val="20000"/>
            </a:spcAft>
            <a:buChar char="•"/>
          </a:pPr>
          <a:endParaRPr lang="tr-TR" sz="1100" kern="1200" dirty="0"/>
        </a:p>
        <a:p>
          <a:pPr marL="57150" lvl="1" indent="-57150" algn="l" defTabSz="488950">
            <a:lnSpc>
              <a:spcPct val="90000"/>
            </a:lnSpc>
            <a:spcBef>
              <a:spcPct val="0"/>
            </a:spcBef>
            <a:spcAft>
              <a:spcPct val="20000"/>
            </a:spcAft>
            <a:buChar char="•"/>
          </a:pPr>
          <a:endParaRPr lang="tr-TR" sz="1100" kern="1200" dirty="0"/>
        </a:p>
      </dsp:txBody>
      <dsp:txXfrm>
        <a:off x="0" y="1080125"/>
        <a:ext cx="8659467" cy="1076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86254-BC65-4E5E-BC5E-104B806F5A90}">
      <dsp:nvSpPr>
        <dsp:cNvPr id="0" name=""/>
        <dsp:cNvSpPr/>
      </dsp:nvSpPr>
      <dsp:spPr>
        <a:xfrm>
          <a:off x="3960442" y="2529"/>
          <a:ext cx="1258550" cy="55506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chemeClr val="tx1"/>
            </a:buClr>
            <a:buNone/>
          </a:pPr>
          <a:r>
            <a:rPr lang="tr-TR" sz="1400" b="1" kern="1200" dirty="0"/>
            <a:t>Ortopedist</a:t>
          </a:r>
          <a:endParaRPr lang="tr-TR" sz="1400" kern="1200" dirty="0"/>
        </a:p>
      </dsp:txBody>
      <dsp:txXfrm>
        <a:off x="3987538" y="29625"/>
        <a:ext cx="1204358" cy="500874"/>
      </dsp:txXfrm>
    </dsp:sp>
    <dsp:sp modelId="{1AAE3386-EAD9-4AF1-A5F8-F2C6A8B149E1}">
      <dsp:nvSpPr>
        <dsp:cNvPr id="0" name=""/>
        <dsp:cNvSpPr/>
      </dsp:nvSpPr>
      <dsp:spPr>
        <a:xfrm>
          <a:off x="2301205" y="286633"/>
          <a:ext cx="4624449" cy="4624449"/>
        </a:xfrm>
        <a:custGeom>
          <a:avLst/>
          <a:gdLst/>
          <a:ahLst/>
          <a:cxnLst/>
          <a:rect l="0" t="0" r="0" b="0"/>
          <a:pathLst>
            <a:path>
              <a:moveTo>
                <a:pt x="2923412" y="82239"/>
              </a:moveTo>
              <a:arcTo wR="2312224" hR="2312224" stAng="17119625" swAng="851784"/>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31B5DFA-450F-4027-AC05-7188F06BBDD6}">
      <dsp:nvSpPr>
        <dsp:cNvPr id="0" name=""/>
        <dsp:cNvSpPr/>
      </dsp:nvSpPr>
      <dsp:spPr>
        <a:xfrm>
          <a:off x="5472607" y="589746"/>
          <a:ext cx="1351852" cy="572906"/>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chemeClr val="tx1"/>
            </a:buClr>
            <a:buNone/>
          </a:pPr>
          <a:r>
            <a:rPr lang="tr-TR" sz="1400" b="1" kern="1200" dirty="0" err="1"/>
            <a:t>Geriatrist</a:t>
          </a:r>
          <a:endParaRPr lang="tr-TR" sz="1400" b="1" kern="1200" dirty="0"/>
        </a:p>
      </dsp:txBody>
      <dsp:txXfrm>
        <a:off x="5500574" y="617713"/>
        <a:ext cx="1295918" cy="516972"/>
      </dsp:txXfrm>
    </dsp:sp>
    <dsp:sp modelId="{9A8F9874-D2E2-4B66-85A9-3E77E38B0BA0}">
      <dsp:nvSpPr>
        <dsp:cNvPr id="0" name=""/>
        <dsp:cNvSpPr/>
      </dsp:nvSpPr>
      <dsp:spPr>
        <a:xfrm>
          <a:off x="2265619" y="254669"/>
          <a:ext cx="4624449" cy="4624449"/>
        </a:xfrm>
        <a:custGeom>
          <a:avLst/>
          <a:gdLst/>
          <a:ahLst/>
          <a:cxnLst/>
          <a:rect l="0" t="0" r="0" b="0"/>
          <a:pathLst>
            <a:path>
              <a:moveTo>
                <a:pt x="4152300" y="912044"/>
              </a:moveTo>
              <a:arcTo wR="2312224" hR="2312224" stAng="19363871" swAng="745791"/>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828BE23-13BD-4E39-9BFC-5D2FF746EC68}">
      <dsp:nvSpPr>
        <dsp:cNvPr id="0" name=""/>
        <dsp:cNvSpPr/>
      </dsp:nvSpPr>
      <dsp:spPr>
        <a:xfrm>
          <a:off x="6248993" y="1600237"/>
          <a:ext cx="1079562" cy="55506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chemeClr val="tx1"/>
            </a:buClr>
            <a:buNone/>
          </a:pPr>
          <a:r>
            <a:rPr lang="tr-TR" sz="1400" b="1" kern="1200" dirty="0"/>
            <a:t>Anestezist</a:t>
          </a:r>
          <a:endParaRPr lang="tr-TR" sz="1400" kern="1200" dirty="0"/>
        </a:p>
      </dsp:txBody>
      <dsp:txXfrm>
        <a:off x="6276089" y="1627333"/>
        <a:ext cx="1025370" cy="500874"/>
      </dsp:txXfrm>
    </dsp:sp>
    <dsp:sp modelId="{5AB34015-6FFB-47F6-B115-2D8F5FBB96E3}">
      <dsp:nvSpPr>
        <dsp:cNvPr id="0" name=""/>
        <dsp:cNvSpPr/>
      </dsp:nvSpPr>
      <dsp:spPr>
        <a:xfrm>
          <a:off x="2277493" y="280063"/>
          <a:ext cx="4624449" cy="4624449"/>
        </a:xfrm>
        <a:custGeom>
          <a:avLst/>
          <a:gdLst/>
          <a:ahLst/>
          <a:cxnLst/>
          <a:rect l="0" t="0" r="0" b="0"/>
          <a:pathLst>
            <a:path>
              <a:moveTo>
                <a:pt x="4584416" y="1883826"/>
              </a:moveTo>
              <a:arcTo wR="2312224" hR="2312224" stAng="20959369" swAng="1281262"/>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F9206B4-77FA-4D67-BD01-BB17EB4DF912}">
      <dsp:nvSpPr>
        <dsp:cNvPr id="0" name=""/>
        <dsp:cNvSpPr/>
      </dsp:nvSpPr>
      <dsp:spPr>
        <a:xfrm>
          <a:off x="6261836" y="3029271"/>
          <a:ext cx="1053875" cy="55506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chemeClr val="tx1"/>
            </a:buClr>
            <a:buNone/>
          </a:pPr>
          <a:r>
            <a:rPr lang="tr-TR" sz="1400" b="1" kern="1200" dirty="0"/>
            <a:t>Hemşire</a:t>
          </a:r>
          <a:endParaRPr lang="tr-TR" sz="1400" kern="1200" dirty="0"/>
        </a:p>
      </dsp:txBody>
      <dsp:txXfrm>
        <a:off x="6288932" y="3056367"/>
        <a:ext cx="999683" cy="500874"/>
      </dsp:txXfrm>
    </dsp:sp>
    <dsp:sp modelId="{1A7528E3-D8E8-4604-B2FB-09E06B6F748D}">
      <dsp:nvSpPr>
        <dsp:cNvPr id="0" name=""/>
        <dsp:cNvSpPr/>
      </dsp:nvSpPr>
      <dsp:spPr>
        <a:xfrm>
          <a:off x="2277493" y="280063"/>
          <a:ext cx="4624449" cy="4624449"/>
        </a:xfrm>
        <a:custGeom>
          <a:avLst/>
          <a:gdLst/>
          <a:ahLst/>
          <a:cxnLst/>
          <a:rect l="0" t="0" r="0" b="0"/>
          <a:pathLst>
            <a:path>
              <a:moveTo>
                <a:pt x="4397678" y="3310855"/>
              </a:moveTo>
              <a:arcTo wR="2312224" hR="2312224" stAng="1535261" swAng="1066903"/>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D43D4DE-26D3-4490-A4D1-FC25466F9BBE}">
      <dsp:nvSpPr>
        <dsp:cNvPr id="0" name=""/>
        <dsp:cNvSpPr/>
      </dsp:nvSpPr>
      <dsp:spPr>
        <a:xfrm>
          <a:off x="5302575" y="4185383"/>
          <a:ext cx="1292468" cy="555066"/>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chemeClr val="tx1"/>
            </a:buClr>
            <a:buNone/>
          </a:pPr>
          <a:r>
            <a:rPr lang="tr-TR" sz="1400" b="1" kern="1200" dirty="0"/>
            <a:t>Fizyoterapist </a:t>
          </a:r>
          <a:endParaRPr lang="tr-TR" sz="1400" kern="1200" dirty="0"/>
        </a:p>
      </dsp:txBody>
      <dsp:txXfrm>
        <a:off x="5329671" y="4212479"/>
        <a:ext cx="1238276" cy="500874"/>
      </dsp:txXfrm>
    </dsp:sp>
    <dsp:sp modelId="{8BAB7D9C-817D-4C85-9894-14A4F3F3691C}">
      <dsp:nvSpPr>
        <dsp:cNvPr id="0" name=""/>
        <dsp:cNvSpPr/>
      </dsp:nvSpPr>
      <dsp:spPr>
        <a:xfrm>
          <a:off x="2277493" y="280063"/>
          <a:ext cx="4624449" cy="4624449"/>
        </a:xfrm>
        <a:custGeom>
          <a:avLst/>
          <a:gdLst/>
          <a:ahLst/>
          <a:cxnLst/>
          <a:rect l="0" t="0" r="0" b="0"/>
          <a:pathLst>
            <a:path>
              <a:moveTo>
                <a:pt x="3165171" y="4461378"/>
              </a:moveTo>
              <a:arcTo wR="2312224" hR="2312224" stAng="4101185" swAng="391426"/>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D615352-44E5-4350-9BE5-833BFB141C48}">
      <dsp:nvSpPr>
        <dsp:cNvPr id="0" name=""/>
        <dsp:cNvSpPr/>
      </dsp:nvSpPr>
      <dsp:spPr>
        <a:xfrm>
          <a:off x="3989063" y="4626979"/>
          <a:ext cx="1201309" cy="555066"/>
        </a:xfrm>
        <a:prstGeom prst="roundRect">
          <a:avLst/>
        </a:prstGeom>
        <a:solidFill>
          <a:srgbClr val="FF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prstClr val="black"/>
            </a:buClr>
            <a:buSzTx/>
            <a:buFont typeface="Corbel" pitchFamily="34" charset="0"/>
            <a:buNone/>
          </a:pPr>
          <a:r>
            <a:rPr kumimoji="0" lang="tr-TR" sz="1400" b="1" i="0" u="none" strike="noStrike" kern="1200" cap="none" spc="0" normalizeH="0" baseline="0" noProof="0" dirty="0">
              <a:ln/>
              <a:effectLst/>
              <a:uLnTx/>
              <a:uFillTx/>
              <a:latin typeface="+mn-lt"/>
              <a:ea typeface="+mn-ea"/>
              <a:cs typeface="Times New Roman" panose="02020603050405020304" pitchFamily="18" charset="0"/>
            </a:rPr>
            <a:t>Diyetisyen</a:t>
          </a:r>
          <a:endParaRPr lang="tr-TR" sz="1400" kern="1200" dirty="0">
            <a:latin typeface="+mn-lt"/>
          </a:endParaRPr>
        </a:p>
      </dsp:txBody>
      <dsp:txXfrm>
        <a:off x="4016159" y="4654075"/>
        <a:ext cx="1147117" cy="500874"/>
      </dsp:txXfrm>
    </dsp:sp>
    <dsp:sp modelId="{6FE96BA9-7C5D-4449-ACC8-31C4A7A0AC36}">
      <dsp:nvSpPr>
        <dsp:cNvPr id="0" name=""/>
        <dsp:cNvSpPr/>
      </dsp:nvSpPr>
      <dsp:spPr>
        <a:xfrm>
          <a:off x="2277493" y="280063"/>
          <a:ext cx="4624449" cy="4624449"/>
        </a:xfrm>
        <a:custGeom>
          <a:avLst/>
          <a:gdLst/>
          <a:ahLst/>
          <a:cxnLst/>
          <a:rect l="0" t="0" r="0" b="0"/>
          <a:pathLst>
            <a:path>
              <a:moveTo>
                <a:pt x="1708881" y="4544344"/>
              </a:moveTo>
              <a:arcTo wR="2312224" hR="2312224" stAng="6307537" swAng="405941"/>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146FF94-9853-415C-BE63-38FCC9F11F94}">
      <dsp:nvSpPr>
        <dsp:cNvPr id="0" name=""/>
        <dsp:cNvSpPr/>
      </dsp:nvSpPr>
      <dsp:spPr>
        <a:xfrm>
          <a:off x="2736224" y="4185383"/>
          <a:ext cx="988804" cy="55506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err="1">
              <a:ln/>
              <a:effectLst/>
              <a:uLnTx/>
              <a:uFillTx/>
              <a:latin typeface="+mn-lt"/>
              <a:ea typeface="+mn-ea"/>
              <a:cs typeface="Times New Roman" panose="02020603050405020304" pitchFamily="18" charset="0"/>
            </a:rPr>
            <a:t>Sosyal</a:t>
          </a:r>
          <a:r>
            <a:rPr kumimoji="0" lang="en-US" sz="1400" b="1" i="0" u="none" strike="noStrike" kern="1200" cap="none" spc="0" normalizeH="0" baseline="0" noProof="0" dirty="0">
              <a:ln/>
              <a:effectLst/>
              <a:uLnTx/>
              <a:uFillTx/>
              <a:latin typeface="+mn-lt"/>
              <a:ea typeface="+mn-ea"/>
              <a:cs typeface="Times New Roman" panose="02020603050405020304" pitchFamily="18" charset="0"/>
            </a:rPr>
            <a:t> </a:t>
          </a:r>
          <a:r>
            <a:rPr kumimoji="0" lang="en-US" sz="1400" b="1" i="0" u="none" strike="noStrike" kern="1200" cap="none" spc="0" normalizeH="0" baseline="0" noProof="0" dirty="0" err="1">
              <a:ln/>
              <a:effectLst/>
              <a:uLnTx/>
              <a:uFillTx/>
              <a:latin typeface="+mn-lt"/>
              <a:ea typeface="+mn-ea"/>
              <a:cs typeface="Times New Roman" panose="02020603050405020304" pitchFamily="18" charset="0"/>
            </a:rPr>
            <a:t>hizmet</a:t>
          </a:r>
          <a:r>
            <a:rPr kumimoji="0" lang="tr-TR" sz="1400" b="1" i="0" u="none" strike="noStrike" kern="1200" cap="none" spc="0" normalizeH="0" baseline="0" noProof="0" dirty="0">
              <a:ln/>
              <a:effectLst/>
              <a:uLnTx/>
              <a:uFillTx/>
              <a:latin typeface="+mn-lt"/>
              <a:ea typeface="+mn-ea"/>
              <a:cs typeface="Times New Roman" panose="02020603050405020304" pitchFamily="18" charset="0"/>
            </a:rPr>
            <a:t> uzmanı</a:t>
          </a:r>
          <a:r>
            <a:rPr kumimoji="0" lang="en-US" sz="1400" b="1" i="0" u="none" strike="noStrike" kern="1200" cap="none" spc="0" normalizeH="0" baseline="0" noProof="0" dirty="0">
              <a:ln/>
              <a:effectLst/>
              <a:uLnTx/>
              <a:uFillTx/>
              <a:latin typeface="+mn-lt"/>
              <a:ea typeface="+mn-ea"/>
              <a:cs typeface="Times New Roman" panose="02020603050405020304" pitchFamily="18" charset="0"/>
            </a:rPr>
            <a:t> </a:t>
          </a:r>
          <a:endParaRPr kumimoji="0" lang="tr-TR" sz="1400" b="1" i="0" u="none" strike="noStrike" kern="1200" cap="none" spc="0" normalizeH="0" baseline="0" noProof="0" dirty="0">
            <a:ln/>
            <a:effectLst/>
            <a:uLnTx/>
            <a:uFillTx/>
            <a:latin typeface="+mn-lt"/>
            <a:ea typeface="+mn-ea"/>
            <a:cs typeface="Times New Roman" panose="02020603050405020304" pitchFamily="18" charset="0"/>
          </a:endParaRPr>
        </a:p>
      </dsp:txBody>
      <dsp:txXfrm>
        <a:off x="2763320" y="4212479"/>
        <a:ext cx="934612" cy="500874"/>
      </dsp:txXfrm>
    </dsp:sp>
    <dsp:sp modelId="{360109A8-EDF1-4230-B242-74BEE92B625F}">
      <dsp:nvSpPr>
        <dsp:cNvPr id="0" name=""/>
        <dsp:cNvSpPr/>
      </dsp:nvSpPr>
      <dsp:spPr>
        <a:xfrm>
          <a:off x="2277493" y="280063"/>
          <a:ext cx="4624449" cy="4624449"/>
        </a:xfrm>
        <a:custGeom>
          <a:avLst/>
          <a:gdLst/>
          <a:ahLst/>
          <a:cxnLst/>
          <a:rect l="0" t="0" r="0" b="0"/>
          <a:pathLst>
            <a:path>
              <a:moveTo>
                <a:pt x="631372" y="3900027"/>
              </a:moveTo>
              <a:arcTo wR="2312224" hR="2312224" stAng="8197836" swAng="1066903"/>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816DA4B-1DA6-4AF3-BEA2-04D46C64C550}">
      <dsp:nvSpPr>
        <dsp:cNvPr id="0" name=""/>
        <dsp:cNvSpPr/>
      </dsp:nvSpPr>
      <dsp:spPr>
        <a:xfrm>
          <a:off x="1854522" y="3029271"/>
          <a:ext cx="1072278" cy="555066"/>
        </a:xfrm>
        <a:prstGeom prst="round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tr-TR" sz="1400" b="1" i="0" u="none" strike="noStrike" kern="1200" cap="none" spc="0" normalizeH="0" baseline="0" noProof="0" dirty="0">
              <a:ln/>
              <a:effectLst/>
              <a:uLnTx/>
              <a:uFillTx/>
              <a:latin typeface="+mn-lt"/>
              <a:ea typeface="+mn-ea"/>
              <a:cs typeface="Times New Roman" panose="02020603050405020304" pitchFamily="18" charset="0"/>
            </a:rPr>
            <a:t>Mesleki terapist</a:t>
          </a:r>
          <a:endParaRPr lang="tr-TR" sz="1400" kern="1200" dirty="0">
            <a:latin typeface="+mn-lt"/>
          </a:endParaRPr>
        </a:p>
      </dsp:txBody>
      <dsp:txXfrm>
        <a:off x="1881618" y="3056367"/>
        <a:ext cx="1018086" cy="500874"/>
      </dsp:txXfrm>
    </dsp:sp>
    <dsp:sp modelId="{BDB54BDB-2BBA-49B0-B166-4A006264AB88}">
      <dsp:nvSpPr>
        <dsp:cNvPr id="0" name=""/>
        <dsp:cNvSpPr/>
      </dsp:nvSpPr>
      <dsp:spPr>
        <a:xfrm>
          <a:off x="2277493" y="280063"/>
          <a:ext cx="4624449" cy="4624449"/>
        </a:xfrm>
        <a:custGeom>
          <a:avLst/>
          <a:gdLst/>
          <a:ahLst/>
          <a:cxnLst/>
          <a:rect l="0" t="0" r="0" b="0"/>
          <a:pathLst>
            <a:path>
              <a:moveTo>
                <a:pt x="40032" y="2740622"/>
              </a:moveTo>
              <a:arcTo wR="2312224" hR="2312224" stAng="10159369" swAng="1281262"/>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7D22212-6878-45AF-B5D5-6AD85753ADC1}">
      <dsp:nvSpPr>
        <dsp:cNvPr id="0" name=""/>
        <dsp:cNvSpPr/>
      </dsp:nvSpPr>
      <dsp:spPr>
        <a:xfrm>
          <a:off x="1851956" y="1600237"/>
          <a:ext cx="1077410" cy="555066"/>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Klinik eczacı</a:t>
          </a:r>
        </a:p>
      </dsp:txBody>
      <dsp:txXfrm>
        <a:off x="1879052" y="1627333"/>
        <a:ext cx="1023218" cy="500874"/>
      </dsp:txXfrm>
    </dsp:sp>
    <dsp:sp modelId="{A28DF6DD-125D-4D3C-BB0C-A15AAF1877EB}">
      <dsp:nvSpPr>
        <dsp:cNvPr id="0" name=""/>
        <dsp:cNvSpPr/>
      </dsp:nvSpPr>
      <dsp:spPr>
        <a:xfrm>
          <a:off x="2307285" y="214743"/>
          <a:ext cx="4624449" cy="4624449"/>
        </a:xfrm>
        <a:custGeom>
          <a:avLst/>
          <a:gdLst/>
          <a:ahLst/>
          <a:cxnLst/>
          <a:rect l="0" t="0" r="0" b="0"/>
          <a:pathLst>
            <a:path>
              <a:moveTo>
                <a:pt x="195912" y="1380771"/>
              </a:moveTo>
              <a:arcTo wR="2312224" hR="2312224" stAng="12225345" swAng="753065"/>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44B5B08-AF37-4820-84B0-4A4C97EA0165}">
      <dsp:nvSpPr>
        <dsp:cNvPr id="0" name=""/>
        <dsp:cNvSpPr/>
      </dsp:nvSpPr>
      <dsp:spPr>
        <a:xfrm>
          <a:off x="2376259" y="598658"/>
          <a:ext cx="1280419" cy="555066"/>
        </a:xfrm>
        <a:prstGeom prst="roundRect">
          <a:avLst/>
        </a:prstGeom>
        <a:solidFill>
          <a:srgbClr val="FF99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Psikolog/ Psikiyatrist</a:t>
          </a:r>
        </a:p>
      </dsp:txBody>
      <dsp:txXfrm>
        <a:off x="2403355" y="625754"/>
        <a:ext cx="1226227" cy="500874"/>
      </dsp:txXfrm>
    </dsp:sp>
    <dsp:sp modelId="{143C525D-A1F4-4485-9836-D9BB8474DF67}">
      <dsp:nvSpPr>
        <dsp:cNvPr id="0" name=""/>
        <dsp:cNvSpPr/>
      </dsp:nvSpPr>
      <dsp:spPr>
        <a:xfrm>
          <a:off x="2219472" y="295661"/>
          <a:ext cx="4624449" cy="4624449"/>
        </a:xfrm>
        <a:custGeom>
          <a:avLst/>
          <a:gdLst/>
          <a:ahLst/>
          <a:cxnLst/>
          <a:rect l="0" t="0" r="0" b="0"/>
          <a:pathLst>
            <a:path>
              <a:moveTo>
                <a:pt x="1173314" y="299945"/>
              </a:moveTo>
              <a:arcTo wR="2312224" hR="2312224" stAng="14429459" swAng="903143"/>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55CC2-89E5-48C7-B500-95AC72E5C78E}">
      <dsp:nvSpPr>
        <dsp:cNvPr id="0" name=""/>
        <dsp:cNvSpPr/>
      </dsp:nvSpPr>
      <dsp:spPr>
        <a:xfrm>
          <a:off x="4059" y="2214703"/>
          <a:ext cx="1555997" cy="585096"/>
        </a:xfrm>
        <a:prstGeom prst="rect">
          <a:avLst/>
        </a:prstGeom>
        <a:solidFill>
          <a:srgbClr val="FF9933"/>
        </a:solidFill>
        <a:ln w="9525" cap="flat" cmpd="sng" algn="ctr">
          <a:solidFill>
            <a:schemeClr val="accent6">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Arial" panose="020B0604020202020204" pitchFamily="34" charset="0"/>
              <a:cs typeface="Arial" panose="020B0604020202020204" pitchFamily="34" charset="0"/>
            </a:rPr>
            <a:t>1. Geleneksel Model </a:t>
          </a:r>
          <a:endParaRPr lang="tr-TR" sz="1200" kern="1200" dirty="0"/>
        </a:p>
      </dsp:txBody>
      <dsp:txXfrm>
        <a:off x="4059" y="2214703"/>
        <a:ext cx="1555997" cy="585096"/>
      </dsp:txXfrm>
    </dsp:sp>
    <dsp:sp modelId="{16C8A662-F3BA-4836-AEA5-5AAB09797A6F}">
      <dsp:nvSpPr>
        <dsp:cNvPr id="0" name=""/>
        <dsp:cNvSpPr/>
      </dsp:nvSpPr>
      <dsp:spPr>
        <a:xfrm>
          <a:off x="4059" y="2799800"/>
          <a:ext cx="1555997" cy="2042280"/>
        </a:xfrm>
        <a:prstGeom prst="rect">
          <a:avLst/>
        </a:prstGeom>
        <a:solidFill>
          <a:schemeClr val="accent6">
            <a:lumMod val="20000"/>
            <a:lumOff val="80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Liderlik ortopedistte</a:t>
          </a:r>
          <a:endParaRPr lang="tr-TR"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err="1">
              <a:latin typeface="Arial" panose="020B0604020202020204" pitchFamily="34" charset="0"/>
              <a:cs typeface="Arial" panose="020B0604020202020204" pitchFamily="34" charset="0"/>
            </a:rPr>
            <a:t>Geriatrist</a:t>
          </a:r>
          <a:r>
            <a:rPr lang="tr-TR" sz="1200" b="1" kern="1200" dirty="0">
              <a:latin typeface="Arial" panose="020B0604020202020204" pitchFamily="34" charset="0"/>
              <a:cs typeface="Arial" panose="020B0604020202020204" pitchFamily="34" charset="0"/>
            </a:rPr>
            <a:t> gerektiğinde konsültan</a:t>
          </a:r>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a:latin typeface="Arial" panose="020B0604020202020204" pitchFamily="34" charset="0"/>
              <a:cs typeface="Arial" panose="020B0604020202020204" pitchFamily="34" charset="0"/>
            </a:rPr>
            <a:t>Anestezist ve diğer branşlar geri planda</a:t>
          </a:r>
          <a:endParaRPr lang="tr-TR" sz="1200" b="1"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Bakım ortopedik ünitede </a:t>
          </a:r>
        </a:p>
        <a:p>
          <a:pPr marL="114300" lvl="1" indent="-114300" algn="l" defTabSz="533400">
            <a:lnSpc>
              <a:spcPct val="90000"/>
            </a:lnSpc>
            <a:spcBef>
              <a:spcPct val="0"/>
            </a:spcBef>
            <a:spcAft>
              <a:spcPct val="15000"/>
            </a:spcAft>
            <a:buFont typeface="Arial" panose="020B0604020202020204" pitchFamily="34" charset="0"/>
            <a:buChar char="•"/>
          </a:pPr>
          <a:endParaRPr lang="tr-TR" sz="1200" kern="1200" dirty="0"/>
        </a:p>
      </dsp:txBody>
      <dsp:txXfrm>
        <a:off x="4059" y="2799800"/>
        <a:ext cx="1555997" cy="2042280"/>
      </dsp:txXfrm>
    </dsp:sp>
    <dsp:sp modelId="{95035140-59AA-4CD2-8B21-76A90A01329B}">
      <dsp:nvSpPr>
        <dsp:cNvPr id="0" name=""/>
        <dsp:cNvSpPr/>
      </dsp:nvSpPr>
      <dsp:spPr>
        <a:xfrm>
          <a:off x="1777896" y="2214703"/>
          <a:ext cx="1555997" cy="585096"/>
        </a:xfrm>
        <a:prstGeom prst="rect">
          <a:avLst/>
        </a:prstGeom>
        <a:solidFill>
          <a:srgbClr val="92D05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Arial" panose="020B0604020202020204" pitchFamily="34" charset="0"/>
              <a:cs typeface="Arial" panose="020B0604020202020204" pitchFamily="34" charset="0"/>
            </a:rPr>
            <a:t>2. Geriatrik Konsültasyon Modeli </a:t>
          </a:r>
          <a:endParaRPr lang="tr-TR" sz="1200" kern="1200" dirty="0"/>
        </a:p>
      </dsp:txBody>
      <dsp:txXfrm>
        <a:off x="1777896" y="2214703"/>
        <a:ext cx="1555997" cy="585096"/>
      </dsp:txXfrm>
    </dsp:sp>
    <dsp:sp modelId="{8CEFF690-AE31-41C6-8AAC-DC9A4ABF3FCD}">
      <dsp:nvSpPr>
        <dsp:cNvPr id="0" name=""/>
        <dsp:cNvSpPr/>
      </dsp:nvSpPr>
      <dsp:spPr>
        <a:xfrm>
          <a:off x="1777896" y="2799800"/>
          <a:ext cx="1555997" cy="2042280"/>
        </a:xfrm>
        <a:prstGeom prst="rect">
          <a:avLst/>
        </a:prstGeom>
        <a:solidFill>
          <a:schemeClr val="accent3">
            <a:lumMod val="20000"/>
            <a:lumOff val="80000"/>
            <a:alpha val="9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Liderlik ortopedistte</a:t>
          </a:r>
          <a:endParaRPr lang="tr-TR"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err="1">
              <a:latin typeface="Arial" panose="020B0604020202020204" pitchFamily="34" charset="0"/>
              <a:cs typeface="Arial" panose="020B0604020202020204" pitchFamily="34" charset="0"/>
            </a:rPr>
            <a:t>Geriatrist</a:t>
          </a:r>
          <a:r>
            <a:rPr lang="tr-TR" sz="1200" b="1" kern="1200" dirty="0">
              <a:latin typeface="Arial" panose="020B0604020202020204" pitchFamily="34" charset="0"/>
              <a:cs typeface="Arial" panose="020B0604020202020204" pitchFamily="34" charset="0"/>
            </a:rPr>
            <a:t> günlük konsültan</a:t>
          </a:r>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Bakım ortopedik ünitede</a:t>
          </a:r>
        </a:p>
      </dsp:txBody>
      <dsp:txXfrm>
        <a:off x="1777896" y="2799800"/>
        <a:ext cx="1555997" cy="2042280"/>
      </dsp:txXfrm>
    </dsp:sp>
    <dsp:sp modelId="{886AA60A-E910-4DFA-9EC2-5F57B3D1521E}">
      <dsp:nvSpPr>
        <dsp:cNvPr id="0" name=""/>
        <dsp:cNvSpPr/>
      </dsp:nvSpPr>
      <dsp:spPr>
        <a:xfrm>
          <a:off x="3551734" y="2214703"/>
          <a:ext cx="1555997" cy="58509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Arial" panose="020B0604020202020204" pitchFamily="34" charset="0"/>
              <a:cs typeface="Arial" panose="020B0604020202020204" pitchFamily="34" charset="0"/>
            </a:rPr>
            <a:t>3. </a:t>
          </a:r>
          <a:r>
            <a:rPr lang="tr-TR" sz="1200" b="1" kern="1200" dirty="0" err="1">
              <a:latin typeface="Arial" panose="020B0604020202020204" pitchFamily="34" charset="0"/>
              <a:cs typeface="Arial" panose="020B0604020202020204" pitchFamily="34" charset="0"/>
            </a:rPr>
            <a:t>Geriatrist</a:t>
          </a:r>
          <a:r>
            <a:rPr lang="tr-TR" sz="1200" b="1" kern="1200" dirty="0">
              <a:latin typeface="Arial" panose="020B0604020202020204" pitchFamily="34" charset="0"/>
              <a:cs typeface="Arial" panose="020B0604020202020204" pitchFamily="34" charset="0"/>
            </a:rPr>
            <a:t> Liderliğinde Model </a:t>
          </a:r>
          <a:endParaRPr lang="tr-TR" sz="1200" kern="1200" dirty="0"/>
        </a:p>
      </dsp:txBody>
      <dsp:txXfrm>
        <a:off x="3551734" y="2214703"/>
        <a:ext cx="1555997" cy="585096"/>
      </dsp:txXfrm>
    </dsp:sp>
    <dsp:sp modelId="{3530AC47-B2C5-40EC-81D8-2715B59EB1B7}">
      <dsp:nvSpPr>
        <dsp:cNvPr id="0" name=""/>
        <dsp:cNvSpPr/>
      </dsp:nvSpPr>
      <dsp:spPr>
        <a:xfrm>
          <a:off x="3551734" y="2799800"/>
          <a:ext cx="1555997" cy="2042280"/>
        </a:xfrm>
        <a:prstGeom prst="rect">
          <a:avLst/>
        </a:prstGeom>
        <a:solidFill>
          <a:schemeClr val="accent4">
            <a:lumMod val="20000"/>
            <a:lumOff val="80000"/>
            <a:alpha val="9000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Liderlik </a:t>
          </a:r>
          <a:r>
            <a:rPr lang="tr-TR" sz="1200" b="1" kern="1200" dirty="0" err="1">
              <a:latin typeface="Arial" panose="020B0604020202020204" pitchFamily="34" charset="0"/>
              <a:cs typeface="Arial" panose="020B0604020202020204" pitchFamily="34" charset="0"/>
            </a:rPr>
            <a:t>geriatristte</a:t>
          </a:r>
          <a:endParaRPr lang="tr-TR"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Ortopedist konsültan ve anestezist destekleyici rolde</a:t>
          </a:r>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Bakım </a:t>
          </a:r>
          <a:r>
            <a:rPr lang="tr-TR" sz="1200" b="1" kern="1200" dirty="0" err="1">
              <a:latin typeface="Arial" panose="020B0604020202020204" pitchFamily="34" charset="0"/>
              <a:cs typeface="Arial" panose="020B0604020202020204" pitchFamily="34" charset="0"/>
            </a:rPr>
            <a:t>ortogeriatrik</a:t>
          </a:r>
          <a:r>
            <a:rPr lang="tr-TR" sz="1200" b="1" kern="1200" dirty="0">
              <a:latin typeface="Arial" panose="020B0604020202020204" pitchFamily="34" charset="0"/>
              <a:cs typeface="Arial" panose="020B0604020202020204" pitchFamily="34" charset="0"/>
            </a:rPr>
            <a:t> ünitede</a:t>
          </a:r>
        </a:p>
      </dsp:txBody>
      <dsp:txXfrm>
        <a:off x="3551734" y="2799800"/>
        <a:ext cx="1555997" cy="2042280"/>
      </dsp:txXfrm>
    </dsp:sp>
    <dsp:sp modelId="{8A862804-1180-4EE3-8B83-1EBB564FAAFC}">
      <dsp:nvSpPr>
        <dsp:cNvPr id="0" name=""/>
        <dsp:cNvSpPr/>
      </dsp:nvSpPr>
      <dsp:spPr>
        <a:xfrm>
          <a:off x="5325572" y="2214703"/>
          <a:ext cx="1555997" cy="58509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Arial" panose="020B0604020202020204" pitchFamily="34" charset="0"/>
              <a:cs typeface="Arial" panose="020B0604020202020204" pitchFamily="34" charset="0"/>
            </a:rPr>
            <a:t>4. </a:t>
          </a:r>
          <a:r>
            <a:rPr lang="tr-TR" sz="1200" b="1" kern="1200" dirty="0" err="1">
              <a:latin typeface="Arial" panose="020B0604020202020204" pitchFamily="34" charset="0"/>
              <a:cs typeface="Arial" panose="020B0604020202020204" pitchFamily="34" charset="0"/>
            </a:rPr>
            <a:t>Geriatrist</a:t>
          </a:r>
          <a:r>
            <a:rPr lang="tr-TR" sz="1200" b="1" kern="1200" dirty="0">
              <a:latin typeface="Arial" panose="020B0604020202020204" pitchFamily="34" charset="0"/>
              <a:cs typeface="Arial" panose="020B0604020202020204" pitchFamily="34" charset="0"/>
            </a:rPr>
            <a:t> Liderliğinde Model </a:t>
          </a:r>
          <a:r>
            <a:rPr lang="tr-TR" sz="1050" b="1" kern="1200" dirty="0">
              <a:latin typeface="Arial" panose="020B0604020202020204" pitchFamily="34" charset="0"/>
              <a:cs typeface="Arial" panose="020B0604020202020204" pitchFamily="34" charset="0"/>
            </a:rPr>
            <a:t>(preoperatif faz dahil) </a:t>
          </a:r>
          <a:endParaRPr lang="tr-TR" sz="1200" kern="1200" dirty="0"/>
        </a:p>
      </dsp:txBody>
      <dsp:txXfrm>
        <a:off x="5325572" y="2214703"/>
        <a:ext cx="1555997" cy="585096"/>
      </dsp:txXfrm>
    </dsp:sp>
    <dsp:sp modelId="{94A66617-8FE6-41C8-9C50-E19D8DE9E1D8}">
      <dsp:nvSpPr>
        <dsp:cNvPr id="0" name=""/>
        <dsp:cNvSpPr/>
      </dsp:nvSpPr>
      <dsp:spPr>
        <a:xfrm>
          <a:off x="5325572" y="2799800"/>
          <a:ext cx="1555997" cy="2042280"/>
        </a:xfrm>
        <a:prstGeom prst="rect">
          <a:avLst/>
        </a:prstGeom>
        <a:solidFill>
          <a:schemeClr val="accent1">
            <a:lumMod val="20000"/>
            <a:lumOff val="80000"/>
            <a:alpha val="9000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Liderlik preoperatif fazdan itibaren (acil servis/yoğun bakım dahil) </a:t>
          </a:r>
          <a:r>
            <a:rPr lang="tr-TR" sz="1200" b="1" kern="1200" dirty="0" err="1">
              <a:latin typeface="Arial" panose="020B0604020202020204" pitchFamily="34" charset="0"/>
              <a:cs typeface="Arial" panose="020B0604020202020204" pitchFamily="34" charset="0"/>
            </a:rPr>
            <a:t>geriatristte</a:t>
          </a:r>
          <a:endParaRPr lang="tr-TR"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Ortopedist, anestezist destek</a:t>
          </a:r>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Bakım </a:t>
          </a:r>
          <a:r>
            <a:rPr lang="tr-TR" sz="1200" b="1" kern="1200" dirty="0" err="1">
              <a:latin typeface="Arial" panose="020B0604020202020204" pitchFamily="34" charset="0"/>
              <a:cs typeface="Arial" panose="020B0604020202020204" pitchFamily="34" charset="0"/>
            </a:rPr>
            <a:t>ortogeriatrik</a:t>
          </a:r>
          <a:r>
            <a:rPr lang="tr-TR" sz="1200" b="1" kern="1200" dirty="0">
              <a:latin typeface="Arial" panose="020B0604020202020204" pitchFamily="34" charset="0"/>
              <a:cs typeface="Arial" panose="020B0604020202020204" pitchFamily="34" charset="0"/>
            </a:rPr>
            <a:t> ünitede</a:t>
          </a:r>
        </a:p>
      </dsp:txBody>
      <dsp:txXfrm>
        <a:off x="5325572" y="2799800"/>
        <a:ext cx="1555997" cy="2042280"/>
      </dsp:txXfrm>
    </dsp:sp>
    <dsp:sp modelId="{603F5C30-3A80-4AA5-8985-5675418FE69F}">
      <dsp:nvSpPr>
        <dsp:cNvPr id="0" name=""/>
        <dsp:cNvSpPr/>
      </dsp:nvSpPr>
      <dsp:spPr>
        <a:xfrm>
          <a:off x="7099409" y="2214703"/>
          <a:ext cx="1555997" cy="585096"/>
        </a:xfrm>
        <a:prstGeom prst="rect">
          <a:avLst/>
        </a:prstGeom>
        <a:solidFill>
          <a:srgbClr val="C00000"/>
        </a:solidFill>
        <a:ln w="9525" cap="flat" cmpd="sng" algn="ctr">
          <a:solidFill>
            <a:srgbClr val="C00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Arial" panose="020B0604020202020204" pitchFamily="34" charset="0"/>
              <a:cs typeface="Arial" panose="020B0604020202020204" pitchFamily="34" charset="0"/>
            </a:rPr>
            <a:t>5. </a:t>
          </a:r>
          <a:r>
            <a:rPr lang="tr-TR" sz="1200" b="1" kern="1200" dirty="0" err="1">
              <a:latin typeface="Arial" panose="020B0604020202020204" pitchFamily="34" charset="0"/>
              <a:cs typeface="Arial" panose="020B0604020202020204" pitchFamily="34" charset="0"/>
            </a:rPr>
            <a:t>Ortogeriatrik</a:t>
          </a:r>
          <a:r>
            <a:rPr lang="tr-TR" sz="1200" b="1" kern="1200" dirty="0">
              <a:latin typeface="Arial" panose="020B0604020202020204" pitchFamily="34" charset="0"/>
              <a:cs typeface="Arial" panose="020B0604020202020204" pitchFamily="34" charset="0"/>
            </a:rPr>
            <a:t> Ortak Yönetim Modeli </a:t>
          </a:r>
          <a:endParaRPr lang="tr-TR" sz="1200" kern="1200" dirty="0"/>
        </a:p>
      </dsp:txBody>
      <dsp:txXfrm>
        <a:off x="7099409" y="2214703"/>
        <a:ext cx="1555997" cy="585096"/>
      </dsp:txXfrm>
    </dsp:sp>
    <dsp:sp modelId="{CEB30F40-CD47-4FF0-8429-0AAA80CE45B3}">
      <dsp:nvSpPr>
        <dsp:cNvPr id="0" name=""/>
        <dsp:cNvSpPr/>
      </dsp:nvSpPr>
      <dsp:spPr>
        <a:xfrm>
          <a:off x="7099409" y="2799800"/>
          <a:ext cx="1555997" cy="2042280"/>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Liderlik ortopedist ve </a:t>
          </a:r>
          <a:r>
            <a:rPr lang="tr-TR" sz="1200" b="1" kern="1200" dirty="0" err="1">
              <a:latin typeface="Arial" panose="020B0604020202020204" pitchFamily="34" charset="0"/>
              <a:cs typeface="Arial" panose="020B0604020202020204" pitchFamily="34" charset="0"/>
            </a:rPr>
            <a:t>geriatristte</a:t>
          </a:r>
          <a:r>
            <a:rPr lang="tr-TR" sz="1200" b="1" kern="1200" dirty="0">
              <a:latin typeface="Arial" panose="020B0604020202020204" pitchFamily="34" charset="0"/>
              <a:cs typeface="Arial" panose="020B0604020202020204" pitchFamily="34" charset="0"/>
            </a:rPr>
            <a:t> birlikte</a:t>
          </a:r>
          <a:endParaRPr lang="tr-TR" sz="1200" kern="1200" dirty="0"/>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a:latin typeface="Arial" panose="020B0604020202020204" pitchFamily="34" charset="0"/>
              <a:cs typeface="Arial" panose="020B0604020202020204" pitchFamily="34" charset="0"/>
            </a:rPr>
            <a:t>Kararlar, vizitler ortak</a:t>
          </a:r>
          <a:endParaRPr lang="tr-TR" sz="1200" b="1"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Wingdings" panose="05000000000000000000" pitchFamily="2" charset="2"/>
            <a:buChar char="ü"/>
          </a:pPr>
          <a:r>
            <a:rPr lang="tr-TR" sz="1200" b="1" kern="1200" dirty="0">
              <a:latin typeface="Arial" panose="020B0604020202020204" pitchFamily="34" charset="0"/>
              <a:cs typeface="Arial" panose="020B0604020202020204" pitchFamily="34" charset="0"/>
            </a:rPr>
            <a:t>Bakım </a:t>
          </a:r>
          <a:r>
            <a:rPr lang="tr-TR" sz="1200" b="1" kern="1200" dirty="0" err="1">
              <a:latin typeface="Arial" panose="020B0604020202020204" pitchFamily="34" charset="0"/>
              <a:cs typeface="Arial" panose="020B0604020202020204" pitchFamily="34" charset="0"/>
            </a:rPr>
            <a:t>ortogeriatri</a:t>
          </a:r>
          <a:r>
            <a:rPr lang="tr-TR" sz="1200" b="1" kern="1200" dirty="0">
              <a:latin typeface="Arial" panose="020B0604020202020204" pitchFamily="34" charset="0"/>
              <a:cs typeface="Arial" panose="020B0604020202020204" pitchFamily="34" charset="0"/>
            </a:rPr>
            <a:t> ünitesinde</a:t>
          </a:r>
        </a:p>
        <a:p>
          <a:pPr marL="114300" lvl="1" indent="-114300" algn="l" defTabSz="533400">
            <a:lnSpc>
              <a:spcPct val="90000"/>
            </a:lnSpc>
            <a:spcBef>
              <a:spcPct val="0"/>
            </a:spcBef>
            <a:spcAft>
              <a:spcPct val="15000"/>
            </a:spcAft>
            <a:buFont typeface="Wingdings" panose="05000000000000000000" pitchFamily="2" charset="2"/>
            <a:buChar char="ü"/>
          </a:pPr>
          <a:r>
            <a:rPr lang="tr-TR" sz="1200" b="1" i="1" kern="1200" dirty="0">
              <a:solidFill>
                <a:srgbClr val="FF0000"/>
              </a:solidFill>
              <a:latin typeface="Arial" panose="020B0604020202020204" pitchFamily="34" charset="0"/>
              <a:cs typeface="Arial" panose="020B0604020202020204" pitchFamily="34" charset="0"/>
            </a:rPr>
            <a:t>En etkin model</a:t>
          </a:r>
        </a:p>
      </dsp:txBody>
      <dsp:txXfrm>
        <a:off x="7099409" y="2799800"/>
        <a:ext cx="1555997" cy="20422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FDFC-484E-40E0-BBBA-FDB9C3E4E43C}">
      <dsp:nvSpPr>
        <dsp:cNvPr id="0" name=""/>
        <dsp:cNvSpPr/>
      </dsp:nvSpPr>
      <dsp:spPr>
        <a:xfrm>
          <a:off x="0" y="471986"/>
          <a:ext cx="8100900" cy="12048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8720" tIns="354076" rIns="628720" bIns="120904" numCol="1" spcCol="1270" anchor="t" anchorCtr="0">
          <a:noAutofit/>
        </a:bodyPr>
        <a:lstStyle/>
        <a:p>
          <a:pPr marL="171450" lvl="1" indent="-171450" algn="l" defTabSz="755650">
            <a:lnSpc>
              <a:spcPct val="90000"/>
            </a:lnSpc>
            <a:spcBef>
              <a:spcPct val="0"/>
            </a:spcBef>
            <a:spcAft>
              <a:spcPct val="15000"/>
            </a:spcAft>
            <a:buChar char="•"/>
          </a:pPr>
          <a:r>
            <a:rPr lang="tr-TR" sz="1700" kern="1200">
              <a:solidFill>
                <a:schemeClr val="tx1"/>
              </a:solidFill>
              <a:latin typeface="Arial" panose="020B0604020202020204" pitchFamily="34" charset="0"/>
              <a:cs typeface="Arial" panose="020B0604020202020204" pitchFamily="34" charset="0"/>
            </a:rPr>
            <a:t>Kazanın geçirilme yeri, fonksiyonellik, düşme ve kırığa neden olan durumlar, bilinç, komorbid hastalıklar, polifarmasi</a:t>
          </a:r>
          <a:endParaRPr lang="tr-TR" sz="1700" kern="1200" dirty="0">
            <a:solidFill>
              <a:schemeClr val="tx1"/>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tr-TR" sz="1700" kern="1200">
              <a:solidFill>
                <a:schemeClr val="tx1"/>
              </a:solidFill>
              <a:latin typeface="Arial" panose="020B0604020202020204" pitchFamily="34" charset="0"/>
              <a:cs typeface="Arial" panose="020B0604020202020204" pitchFamily="34" charset="0"/>
            </a:rPr>
            <a:t>Şüpheli </a:t>
          </a:r>
          <a:r>
            <a:rPr lang="tr-TR" sz="1700" b="0" i="0" kern="1200">
              <a:solidFill>
                <a:schemeClr val="tx1"/>
              </a:solidFill>
              <a:latin typeface="Arial" panose="020B0604020202020204" pitchFamily="34" charset="0"/>
              <a:cs typeface="Arial" panose="020B0604020202020204" pitchFamily="34" charset="0"/>
            </a:rPr>
            <a:t>bölgeler için radyolojik görüntüleme </a:t>
          </a:r>
          <a:endParaRPr lang="tr-TR" sz="1700" b="0" i="0" kern="1200" dirty="0">
            <a:solidFill>
              <a:schemeClr val="tx1"/>
            </a:solidFill>
            <a:latin typeface="Arial" panose="020B0604020202020204" pitchFamily="34" charset="0"/>
            <a:cs typeface="Arial" panose="020B0604020202020204" pitchFamily="34" charset="0"/>
          </a:endParaRPr>
        </a:p>
      </dsp:txBody>
      <dsp:txXfrm>
        <a:off x="0" y="471986"/>
        <a:ext cx="8100900" cy="1204875"/>
      </dsp:txXfrm>
    </dsp:sp>
    <dsp:sp modelId="{651C269C-03BC-40B9-B419-65136C70668F}">
      <dsp:nvSpPr>
        <dsp:cNvPr id="0" name=""/>
        <dsp:cNvSpPr/>
      </dsp:nvSpPr>
      <dsp:spPr>
        <a:xfrm>
          <a:off x="405045" y="221066"/>
          <a:ext cx="5670630" cy="50184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4336" tIns="0" rIns="214336" bIns="0" numCol="1" spcCol="1270" anchor="ctr" anchorCtr="0">
          <a:noAutofit/>
        </a:bodyPr>
        <a:lstStyle/>
        <a:p>
          <a:pPr marL="0" lvl="0" indent="0" algn="l" defTabSz="711200" rtl="0">
            <a:lnSpc>
              <a:spcPct val="90000"/>
            </a:lnSpc>
            <a:spcBef>
              <a:spcPct val="0"/>
            </a:spcBef>
            <a:spcAft>
              <a:spcPct val="35000"/>
            </a:spcAft>
            <a:buNone/>
          </a:pPr>
          <a:r>
            <a:rPr lang="tr-TR" sz="1600" b="1" strike="noStrike" kern="1200" dirty="0">
              <a:effectLst/>
              <a:latin typeface="Arial" panose="020B0604020202020204" pitchFamily="34" charset="0"/>
              <a:ea typeface="+mn-ea"/>
              <a:cs typeface="Arial" panose="020B0604020202020204" pitchFamily="34" charset="0"/>
            </a:rPr>
            <a:t>Hastaneye kabul ve radyolojik görüntülemeler</a:t>
          </a:r>
          <a:endParaRPr lang="tr-TR" sz="1600" strike="noStrike" kern="1200" dirty="0">
            <a:effectLst/>
            <a:latin typeface="Times New Roman" panose="02020603050405020304" pitchFamily="18" charset="0"/>
            <a:ea typeface="+mn-ea"/>
            <a:cs typeface="Times New Roman" panose="02020603050405020304" pitchFamily="18" charset="0"/>
          </a:endParaRPr>
        </a:p>
      </dsp:txBody>
      <dsp:txXfrm>
        <a:off x="429543" y="245564"/>
        <a:ext cx="5621634" cy="452844"/>
      </dsp:txXfrm>
    </dsp:sp>
    <dsp:sp modelId="{153E1C22-90B5-4C2F-A504-9FCD99CB70B8}">
      <dsp:nvSpPr>
        <dsp:cNvPr id="0" name=""/>
        <dsp:cNvSpPr/>
      </dsp:nvSpPr>
      <dsp:spPr>
        <a:xfrm>
          <a:off x="0" y="2019581"/>
          <a:ext cx="8100900" cy="1499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8720" tIns="354076" rIns="628720" bIns="120904" numCol="1" spcCol="1270" anchor="t" anchorCtr="0">
          <a:noAutofit/>
        </a:bodyPr>
        <a:lstStyle/>
        <a:p>
          <a:pPr marL="171450" lvl="1" indent="-171450" algn="l" defTabSz="755650">
            <a:lnSpc>
              <a:spcPct val="90000"/>
            </a:lnSpc>
            <a:spcBef>
              <a:spcPct val="0"/>
            </a:spcBef>
            <a:spcAft>
              <a:spcPct val="15000"/>
            </a:spcAft>
            <a:buChar char="•"/>
          </a:pPr>
          <a:r>
            <a:rPr lang="tr-TR" sz="1700" b="0" strike="noStrike" kern="1200" dirty="0" err="1">
              <a:effectLst/>
              <a:latin typeface="Arial" panose="020B0604020202020204" pitchFamily="34" charset="0"/>
              <a:ea typeface="+mn-ea"/>
              <a:cs typeface="Arial" panose="020B0604020202020204" pitchFamily="34" charset="0"/>
            </a:rPr>
            <a:t>Hemogram</a:t>
          </a:r>
          <a:r>
            <a:rPr lang="tr-TR" sz="1700" b="0" strike="noStrike" kern="1200" dirty="0">
              <a:effectLst/>
              <a:latin typeface="Arial" panose="020B0604020202020204" pitchFamily="34" charset="0"/>
              <a:ea typeface="+mn-ea"/>
              <a:cs typeface="Arial" panose="020B0604020202020204" pitchFamily="34" charset="0"/>
            </a:rPr>
            <a:t>, CRP, ESR, BUN, </a:t>
          </a:r>
          <a:r>
            <a:rPr lang="tr-TR" sz="1700" b="0" strike="noStrike" kern="1200" dirty="0" err="1">
              <a:effectLst/>
              <a:latin typeface="Arial" panose="020B0604020202020204" pitchFamily="34" charset="0"/>
              <a:ea typeface="+mn-ea"/>
              <a:cs typeface="Arial" panose="020B0604020202020204" pitchFamily="34" charset="0"/>
            </a:rPr>
            <a:t>Kreatinin</a:t>
          </a:r>
          <a:r>
            <a:rPr lang="tr-TR" sz="1700" b="0" strike="noStrike" kern="1200" dirty="0">
              <a:effectLst/>
              <a:latin typeface="Arial" panose="020B0604020202020204" pitchFamily="34" charset="0"/>
              <a:ea typeface="+mn-ea"/>
              <a:cs typeface="Arial" panose="020B0604020202020204" pitchFamily="34" charset="0"/>
            </a:rPr>
            <a:t>, ALT, AST, ALP, GGT, TSH, </a:t>
          </a:r>
          <a:r>
            <a:rPr lang="tr-TR" sz="1700" b="0" strike="noStrike" kern="1200" dirty="0" err="1">
              <a:effectLst/>
              <a:latin typeface="Arial" panose="020B0604020202020204" pitchFamily="34" charset="0"/>
              <a:ea typeface="+mn-ea"/>
              <a:cs typeface="Arial" panose="020B0604020202020204" pitchFamily="34" charset="0"/>
            </a:rPr>
            <a:t>Na</a:t>
          </a:r>
          <a:r>
            <a:rPr lang="tr-TR" sz="1700" b="0" strike="noStrike" kern="1200" dirty="0">
              <a:effectLst/>
              <a:latin typeface="Arial" panose="020B0604020202020204" pitchFamily="34" charset="0"/>
              <a:ea typeface="+mn-ea"/>
              <a:cs typeface="Arial" panose="020B0604020202020204" pitchFamily="34" charset="0"/>
            </a:rPr>
            <a:t>, K, </a:t>
          </a:r>
          <a:r>
            <a:rPr lang="tr-TR" sz="1700" b="0" strike="noStrike" kern="1200" dirty="0" err="1">
              <a:effectLst/>
              <a:latin typeface="Arial" panose="020B0604020202020204" pitchFamily="34" charset="0"/>
              <a:ea typeface="+mn-ea"/>
              <a:cs typeface="Arial" panose="020B0604020202020204" pitchFamily="34" charset="0"/>
            </a:rPr>
            <a:t>Ca</a:t>
          </a:r>
          <a:r>
            <a:rPr lang="tr-TR" sz="1700" b="0" strike="noStrike" kern="1200" dirty="0">
              <a:effectLst/>
              <a:latin typeface="Arial" panose="020B0604020202020204" pitchFamily="34" charset="0"/>
              <a:ea typeface="+mn-ea"/>
              <a:cs typeface="Arial" panose="020B0604020202020204" pitchFamily="34" charset="0"/>
            </a:rPr>
            <a:t>, P, Albümin, 25 (OH) D vitamini, B12, </a:t>
          </a:r>
          <a:r>
            <a:rPr lang="tr-TR" sz="1700" b="0" strike="noStrike" kern="1200" dirty="0" err="1">
              <a:effectLst/>
              <a:latin typeface="Arial" panose="020B0604020202020204" pitchFamily="34" charset="0"/>
              <a:ea typeface="+mn-ea"/>
              <a:cs typeface="Arial" panose="020B0604020202020204" pitchFamily="34" charset="0"/>
            </a:rPr>
            <a:t>Folik</a:t>
          </a:r>
          <a:r>
            <a:rPr lang="tr-TR" sz="1700" b="0" strike="noStrike" kern="1200" dirty="0">
              <a:effectLst/>
              <a:latin typeface="Arial" panose="020B0604020202020204" pitchFamily="34" charset="0"/>
              <a:ea typeface="+mn-ea"/>
              <a:cs typeface="Arial" panose="020B0604020202020204" pitchFamily="34" charset="0"/>
            </a:rPr>
            <a:t> asit</a:t>
          </a:r>
          <a:endParaRPr lang="tr-TR" sz="1700" b="0" kern="1200" dirty="0"/>
        </a:p>
        <a:p>
          <a:pPr marL="171450" lvl="1" indent="-171450" algn="l" defTabSz="755650">
            <a:lnSpc>
              <a:spcPct val="90000"/>
            </a:lnSpc>
            <a:spcBef>
              <a:spcPct val="0"/>
            </a:spcBef>
            <a:spcAft>
              <a:spcPct val="15000"/>
            </a:spcAft>
            <a:buChar char="•"/>
          </a:pPr>
          <a:r>
            <a:rPr lang="tr-TR" sz="1700" b="0" strike="noStrike" kern="1200" dirty="0">
              <a:effectLst/>
              <a:latin typeface="Arial" panose="020B0604020202020204" pitchFamily="34" charset="0"/>
              <a:ea typeface="+mn-ea"/>
              <a:cs typeface="Arial" panose="020B0604020202020204" pitchFamily="34" charset="0"/>
            </a:rPr>
            <a:t>HbA1C*, </a:t>
          </a:r>
          <a:r>
            <a:rPr lang="tr-TR" sz="1700" b="0" strike="noStrike" kern="1200" dirty="0" err="1">
              <a:effectLst/>
              <a:latin typeface="Arial" panose="020B0604020202020204" pitchFamily="34" charset="0"/>
              <a:ea typeface="+mn-ea"/>
              <a:cs typeface="Arial" panose="020B0604020202020204" pitchFamily="34" charset="0"/>
            </a:rPr>
            <a:t>Troponin</a:t>
          </a:r>
          <a:r>
            <a:rPr lang="tr-TR" sz="1700" b="0" strike="noStrike" kern="1200" dirty="0">
              <a:effectLst/>
              <a:latin typeface="Arial" panose="020B0604020202020204" pitchFamily="34" charset="0"/>
              <a:ea typeface="+mn-ea"/>
              <a:cs typeface="Arial" panose="020B0604020202020204" pitchFamily="34" charset="0"/>
            </a:rPr>
            <a:t>*, INR*</a:t>
          </a:r>
          <a:endParaRPr lang="tr-TR" sz="1700" b="0" kern="1200" dirty="0"/>
        </a:p>
        <a:p>
          <a:pPr marL="171450" lvl="1" indent="-171450" algn="l" defTabSz="755650" rtl="0">
            <a:lnSpc>
              <a:spcPct val="90000"/>
            </a:lnSpc>
            <a:spcBef>
              <a:spcPct val="0"/>
            </a:spcBef>
            <a:spcAft>
              <a:spcPct val="15000"/>
            </a:spcAft>
            <a:buChar char="•"/>
          </a:pPr>
          <a:r>
            <a:rPr lang="tr-TR" sz="1700" b="0" kern="1200">
              <a:solidFill>
                <a:schemeClr val="tx1"/>
              </a:solidFill>
              <a:effectLst/>
              <a:latin typeface="Arial" panose="020B0604020202020204" pitchFamily="34" charset="0"/>
              <a:ea typeface="+mn-ea"/>
              <a:cs typeface="Arial" panose="020B0604020202020204" pitchFamily="34" charset="0"/>
              <a:sym typeface="Wingdings" pitchFamily="2" charset="2"/>
            </a:rPr>
            <a:t>S</a:t>
          </a:r>
          <a:r>
            <a:rPr lang="tr-TR" sz="1700" b="0" kern="1200">
              <a:solidFill>
                <a:schemeClr val="tx1"/>
              </a:solidFill>
              <a:effectLst/>
              <a:latin typeface="Arial" panose="020B0604020202020204" pitchFamily="34" charset="0"/>
              <a:ea typeface="+mn-ea"/>
              <a:cs typeface="Arial" panose="020B0604020202020204" pitchFamily="34" charset="0"/>
            </a:rPr>
            <a:t>pot idrar tetkiki ve infeksiyon (+) </a:t>
          </a:r>
          <a:r>
            <a:rPr lang="tr-TR" sz="1700" b="0" kern="1200">
              <a:solidFill>
                <a:schemeClr val="tx1"/>
              </a:solidFill>
              <a:effectLst/>
              <a:latin typeface="Arial" panose="020B0604020202020204" pitchFamily="34" charset="0"/>
              <a:ea typeface="+mn-ea"/>
              <a:cs typeface="Arial" panose="020B0604020202020204" pitchFamily="34" charset="0"/>
              <a:sym typeface="Wingdings" pitchFamily="2" charset="2"/>
            </a:rPr>
            <a:t></a:t>
          </a:r>
          <a:r>
            <a:rPr lang="tr-TR" sz="1700" b="0" kern="1200">
              <a:solidFill>
                <a:schemeClr val="tx1"/>
              </a:solidFill>
              <a:effectLst/>
              <a:latin typeface="Arial" panose="020B0604020202020204" pitchFamily="34" charset="0"/>
              <a:ea typeface="+mn-ea"/>
              <a:cs typeface="Arial" panose="020B0604020202020204" pitchFamily="34" charset="0"/>
            </a:rPr>
            <a:t> İdrar kültürü </a:t>
          </a:r>
          <a:endParaRPr lang="tr-TR" sz="1700" b="0" kern="1200" dirty="0">
            <a:solidFill>
              <a:schemeClr val="tx1"/>
            </a:solidFill>
          </a:endParaRPr>
        </a:p>
      </dsp:txBody>
      <dsp:txXfrm>
        <a:off x="0" y="2019581"/>
        <a:ext cx="8100900" cy="1499400"/>
      </dsp:txXfrm>
    </dsp:sp>
    <dsp:sp modelId="{89310E16-921F-4765-8320-04478AB34953}">
      <dsp:nvSpPr>
        <dsp:cNvPr id="0" name=""/>
        <dsp:cNvSpPr/>
      </dsp:nvSpPr>
      <dsp:spPr>
        <a:xfrm>
          <a:off x="405045" y="1768661"/>
          <a:ext cx="5670630" cy="50184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4336" tIns="0" rIns="214336" bIns="0" numCol="1" spcCol="1270" anchor="ctr" anchorCtr="0">
          <a:noAutofit/>
        </a:bodyPr>
        <a:lstStyle/>
        <a:p>
          <a:pPr marL="0" lvl="0" indent="0" algn="l" defTabSz="711200" rtl="0">
            <a:lnSpc>
              <a:spcPct val="90000"/>
            </a:lnSpc>
            <a:spcBef>
              <a:spcPct val="0"/>
            </a:spcBef>
            <a:spcAft>
              <a:spcPct val="35000"/>
            </a:spcAft>
            <a:buNone/>
          </a:pPr>
          <a:r>
            <a:rPr lang="tr-TR" sz="1600" b="1" kern="1200" dirty="0">
              <a:effectLst/>
              <a:latin typeface="Arial" panose="020B0604020202020204" pitchFamily="34" charset="0"/>
              <a:ea typeface="+mn-ea"/>
              <a:cs typeface="Arial" panose="020B0604020202020204" pitchFamily="34" charset="0"/>
            </a:rPr>
            <a:t>Kan-idrar tahlilleri ve EKG</a:t>
          </a:r>
          <a:endParaRPr lang="tr-TR" sz="1600" kern="1200" dirty="0">
            <a:effectLst/>
            <a:latin typeface="Arial" panose="020B0604020202020204" pitchFamily="34" charset="0"/>
            <a:ea typeface="+mn-ea"/>
            <a:cs typeface="Arial" panose="020B0604020202020204" pitchFamily="34" charset="0"/>
          </a:endParaRPr>
        </a:p>
      </dsp:txBody>
      <dsp:txXfrm>
        <a:off x="429543" y="1793159"/>
        <a:ext cx="5621634" cy="452844"/>
      </dsp:txXfrm>
    </dsp:sp>
    <dsp:sp modelId="{4F9EF047-8117-46D0-9B5F-FFC97E4741EF}">
      <dsp:nvSpPr>
        <dsp:cNvPr id="0" name=""/>
        <dsp:cNvSpPr/>
      </dsp:nvSpPr>
      <dsp:spPr>
        <a:xfrm>
          <a:off x="0" y="3861701"/>
          <a:ext cx="8100900" cy="709537"/>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8720" tIns="354076" rIns="628720" bIns="120904" numCol="1" spcCol="1270" anchor="t" anchorCtr="0">
          <a:noAutofit/>
        </a:bodyPr>
        <a:lstStyle/>
        <a:p>
          <a:pPr marL="171450" lvl="1" indent="-171450" algn="l" defTabSz="755650">
            <a:lnSpc>
              <a:spcPct val="90000"/>
            </a:lnSpc>
            <a:spcBef>
              <a:spcPct val="0"/>
            </a:spcBef>
            <a:spcAft>
              <a:spcPct val="15000"/>
            </a:spcAft>
            <a:buChar char="•"/>
          </a:pPr>
          <a:r>
            <a:rPr lang="tr-TR" sz="1700" b="0" kern="1200">
              <a:solidFill>
                <a:schemeClr val="tx1"/>
              </a:solidFill>
              <a:latin typeface="Arial" panose="020B0604020202020204" pitchFamily="34" charset="0"/>
              <a:cs typeface="Arial" panose="020B0604020202020204" pitchFamily="34" charset="0"/>
            </a:rPr>
            <a:t>Mobilizasyonu teşvik edecek, delirium ve düşmeleri önleyecek şekilde </a:t>
          </a:r>
          <a:endParaRPr lang="tr-TR" sz="1700" b="0" kern="1200" dirty="0">
            <a:solidFill>
              <a:schemeClr val="tx1"/>
            </a:solidFill>
            <a:latin typeface="Arial" panose="020B0604020202020204" pitchFamily="34" charset="0"/>
            <a:cs typeface="Arial" panose="020B0604020202020204" pitchFamily="34" charset="0"/>
          </a:endParaRPr>
        </a:p>
      </dsp:txBody>
      <dsp:txXfrm>
        <a:off x="0" y="3861701"/>
        <a:ext cx="8100900" cy="709537"/>
      </dsp:txXfrm>
    </dsp:sp>
    <dsp:sp modelId="{FA300DA2-131E-4C61-B0A1-060C5EB50DD7}">
      <dsp:nvSpPr>
        <dsp:cNvPr id="0" name=""/>
        <dsp:cNvSpPr/>
      </dsp:nvSpPr>
      <dsp:spPr>
        <a:xfrm>
          <a:off x="405045" y="3610781"/>
          <a:ext cx="5670630" cy="50184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4336" tIns="0" rIns="214336" bIns="0" numCol="1" spcCol="1270" anchor="ctr" anchorCtr="0">
          <a:noAutofit/>
        </a:bodyPr>
        <a:lstStyle/>
        <a:p>
          <a:pPr marL="0" lvl="0" indent="0" algn="l" defTabSz="711200" rtl="0">
            <a:lnSpc>
              <a:spcPct val="90000"/>
            </a:lnSpc>
            <a:spcBef>
              <a:spcPct val="0"/>
            </a:spcBef>
            <a:spcAft>
              <a:spcPct val="35000"/>
            </a:spcAft>
            <a:buNone/>
          </a:pPr>
          <a:r>
            <a:rPr lang="tr-TR" sz="1600" b="1" kern="1200" dirty="0">
              <a:effectLst/>
              <a:latin typeface="Arial" panose="020B0604020202020204" pitchFamily="34" charset="0"/>
              <a:ea typeface="+mn-ea"/>
              <a:cs typeface="Arial" panose="020B0604020202020204" pitchFamily="34" charset="0"/>
            </a:rPr>
            <a:t>Servis</a:t>
          </a:r>
          <a:r>
            <a:rPr lang="tr-TR" sz="1600" b="1" kern="1200" baseline="0" dirty="0">
              <a:effectLst/>
              <a:latin typeface="Arial" panose="020B0604020202020204" pitchFamily="34" charset="0"/>
              <a:ea typeface="+mn-ea"/>
              <a:cs typeface="Arial" panose="020B0604020202020204" pitchFamily="34" charset="0"/>
            </a:rPr>
            <a:t> tasarımı</a:t>
          </a:r>
          <a:endParaRPr lang="tr-TR" sz="1600" b="1" kern="1200" dirty="0">
            <a:effectLst/>
            <a:latin typeface="Arial" panose="020B0604020202020204" pitchFamily="34" charset="0"/>
            <a:ea typeface="+mn-ea"/>
            <a:cs typeface="Arial" panose="020B0604020202020204" pitchFamily="34" charset="0"/>
          </a:endParaRPr>
        </a:p>
      </dsp:txBody>
      <dsp:txXfrm>
        <a:off x="429543" y="3635279"/>
        <a:ext cx="5621634" cy="4528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FDFC-484E-40E0-BBBA-FDB9C3E4E43C}">
      <dsp:nvSpPr>
        <dsp:cNvPr id="0" name=""/>
        <dsp:cNvSpPr/>
      </dsp:nvSpPr>
      <dsp:spPr>
        <a:xfrm>
          <a:off x="0" y="333800"/>
          <a:ext cx="8068966" cy="79301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6241" tIns="395732" rIns="626241" bIns="135128" numCol="1" spcCol="1270" anchor="t" anchorCtr="0">
          <a:noAutofit/>
        </a:bodyPr>
        <a:lstStyle/>
        <a:p>
          <a:pPr marL="171450" lvl="1" indent="-171450" algn="l" defTabSz="844550">
            <a:lnSpc>
              <a:spcPct val="90000"/>
            </a:lnSpc>
            <a:spcBef>
              <a:spcPct val="0"/>
            </a:spcBef>
            <a:spcAft>
              <a:spcPct val="15000"/>
            </a:spcAft>
            <a:buChar char="•"/>
          </a:pPr>
          <a:r>
            <a:rPr lang="tr-TR" sz="1900" b="0" kern="1200" dirty="0">
              <a:latin typeface="Arial" panose="020B0604020202020204" pitchFamily="34" charset="0"/>
              <a:cs typeface="Arial" panose="020B0604020202020204" pitchFamily="34" charset="0"/>
            </a:rPr>
            <a:t>Mümkün olamazsa operasyon ertelenmemeli!!</a:t>
          </a:r>
          <a:endParaRPr lang="tr-TR" sz="1900" b="0" kern="1200" dirty="0">
            <a:solidFill>
              <a:schemeClr val="tx1"/>
            </a:solidFill>
            <a:latin typeface="Arial" panose="020B0604020202020204" pitchFamily="34" charset="0"/>
            <a:cs typeface="Arial" panose="020B0604020202020204" pitchFamily="34" charset="0"/>
          </a:endParaRPr>
        </a:p>
      </dsp:txBody>
      <dsp:txXfrm>
        <a:off x="0" y="333800"/>
        <a:ext cx="8068966" cy="793012"/>
      </dsp:txXfrm>
    </dsp:sp>
    <dsp:sp modelId="{651C269C-03BC-40B9-B419-65136C70668F}">
      <dsp:nvSpPr>
        <dsp:cNvPr id="0" name=""/>
        <dsp:cNvSpPr/>
      </dsp:nvSpPr>
      <dsp:spPr>
        <a:xfrm>
          <a:off x="403448" y="53360"/>
          <a:ext cx="5648276" cy="56088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491" tIns="0" rIns="213491" bIns="0" numCol="1" spcCol="1270" anchor="ctr" anchorCtr="0">
          <a:noAutofit/>
        </a:bodyPr>
        <a:lstStyle/>
        <a:p>
          <a:pPr marL="0" lvl="0" indent="0" algn="l" defTabSz="711200" rtl="0">
            <a:lnSpc>
              <a:spcPct val="90000"/>
            </a:lnSpc>
            <a:spcBef>
              <a:spcPct val="0"/>
            </a:spcBef>
            <a:spcAft>
              <a:spcPct val="35000"/>
            </a:spcAft>
            <a:buNone/>
          </a:pPr>
          <a:r>
            <a:rPr lang="tr-TR" sz="1600" b="1" kern="1200" dirty="0" err="1">
              <a:latin typeface="Arial" panose="020B0604020202020204" pitchFamily="34" charset="0"/>
              <a:cs typeface="Arial" panose="020B0604020202020204" pitchFamily="34" charset="0"/>
            </a:rPr>
            <a:t>Preop</a:t>
          </a:r>
          <a:r>
            <a:rPr lang="tr-TR" sz="1600" b="1" kern="1200" dirty="0">
              <a:latin typeface="Arial" panose="020B0604020202020204" pitchFamily="34" charset="0"/>
              <a:cs typeface="Arial" panose="020B0604020202020204" pitchFamily="34" charset="0"/>
            </a:rPr>
            <a:t> </a:t>
          </a:r>
          <a:r>
            <a:rPr lang="tr-TR" sz="1600" b="1" kern="1200" dirty="0" err="1">
              <a:latin typeface="Arial" panose="020B0604020202020204" pitchFamily="34" charset="0"/>
              <a:cs typeface="Arial" panose="020B0604020202020204" pitchFamily="34" charset="0"/>
            </a:rPr>
            <a:t>geriatrist</a:t>
          </a:r>
          <a:r>
            <a:rPr lang="tr-TR" sz="1600" b="1" kern="1200" dirty="0">
              <a:latin typeface="Arial" panose="020B0604020202020204" pitchFamily="34" charset="0"/>
              <a:cs typeface="Arial" panose="020B0604020202020204" pitchFamily="34" charset="0"/>
            </a:rPr>
            <a:t> değerlendirmesi </a:t>
          </a:r>
          <a:endParaRPr lang="tr-TR" sz="1600" b="1" strike="noStrike" kern="1200" dirty="0">
            <a:effectLst/>
            <a:latin typeface="Times New Roman" panose="02020603050405020304" pitchFamily="18" charset="0"/>
            <a:ea typeface="+mn-ea"/>
            <a:cs typeface="Times New Roman" panose="02020603050405020304" pitchFamily="18" charset="0"/>
          </a:endParaRPr>
        </a:p>
      </dsp:txBody>
      <dsp:txXfrm>
        <a:off x="430828" y="80740"/>
        <a:ext cx="5593516" cy="506120"/>
      </dsp:txXfrm>
    </dsp:sp>
    <dsp:sp modelId="{153E1C22-90B5-4C2F-A504-9FCD99CB70B8}">
      <dsp:nvSpPr>
        <dsp:cNvPr id="0" name=""/>
        <dsp:cNvSpPr/>
      </dsp:nvSpPr>
      <dsp:spPr>
        <a:xfrm>
          <a:off x="0" y="1509852"/>
          <a:ext cx="8068966" cy="10473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6241" tIns="395732" rIns="626241" bIns="135128"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solidFill>
                <a:srgbClr val="FF0000"/>
              </a:solidFill>
              <a:latin typeface="Arial" panose="020B0604020202020204" pitchFamily="34" charset="0"/>
              <a:cs typeface="Arial" panose="020B0604020202020204" pitchFamily="34" charset="0"/>
            </a:rPr>
            <a:t>Erken cerrahi (24-48 saat içinde) ve mobilizasyon mortaliteyi azaltır!!</a:t>
          </a:r>
          <a:endParaRPr lang="tr-TR" sz="1900" b="1" kern="1200" dirty="0">
            <a:solidFill>
              <a:srgbClr val="FF0000"/>
            </a:solidFill>
          </a:endParaRPr>
        </a:p>
      </dsp:txBody>
      <dsp:txXfrm>
        <a:off x="0" y="1509852"/>
        <a:ext cx="8068966" cy="1047375"/>
      </dsp:txXfrm>
    </dsp:sp>
    <dsp:sp modelId="{89310E16-921F-4765-8320-04478AB34953}">
      <dsp:nvSpPr>
        <dsp:cNvPr id="0" name=""/>
        <dsp:cNvSpPr/>
      </dsp:nvSpPr>
      <dsp:spPr>
        <a:xfrm>
          <a:off x="403448" y="1229412"/>
          <a:ext cx="5648276" cy="56088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491" tIns="0" rIns="213491" bIns="0" numCol="1" spcCol="1270" anchor="ctr" anchorCtr="0">
          <a:noAutofit/>
        </a:bodyPr>
        <a:lstStyle/>
        <a:p>
          <a:pPr marL="0" lvl="0" indent="0" algn="l" defTabSz="711200" rtl="0">
            <a:lnSpc>
              <a:spcPct val="90000"/>
            </a:lnSpc>
            <a:spcBef>
              <a:spcPct val="0"/>
            </a:spcBef>
            <a:spcAft>
              <a:spcPct val="35000"/>
            </a:spcAft>
            <a:buNone/>
          </a:pPr>
          <a:r>
            <a:rPr lang="tr-TR" sz="1600" b="1" kern="1200" dirty="0">
              <a:solidFill>
                <a:schemeClr val="bg1"/>
              </a:solidFill>
              <a:latin typeface="Arial" panose="020B0604020202020204" pitchFamily="34" charset="0"/>
              <a:cs typeface="Arial" panose="020B0604020202020204" pitchFamily="34" charset="0"/>
            </a:rPr>
            <a:t>Erken cerrahi ve mobilizasyon </a:t>
          </a:r>
          <a:endParaRPr lang="tr-TR" sz="1600" kern="1200" dirty="0">
            <a:solidFill>
              <a:schemeClr val="bg1"/>
            </a:solidFill>
            <a:effectLst/>
            <a:latin typeface="Arial" panose="020B0604020202020204" pitchFamily="34" charset="0"/>
            <a:ea typeface="+mn-ea"/>
            <a:cs typeface="Arial" panose="020B0604020202020204" pitchFamily="34" charset="0"/>
          </a:endParaRPr>
        </a:p>
      </dsp:txBody>
      <dsp:txXfrm>
        <a:off x="430828" y="1256792"/>
        <a:ext cx="5593516" cy="506120"/>
      </dsp:txXfrm>
    </dsp:sp>
    <dsp:sp modelId="{4F9EF047-8117-46D0-9B5F-FFC97E4741EF}">
      <dsp:nvSpPr>
        <dsp:cNvPr id="0" name=""/>
        <dsp:cNvSpPr/>
      </dsp:nvSpPr>
      <dsp:spPr>
        <a:xfrm>
          <a:off x="0" y="2940267"/>
          <a:ext cx="8068966" cy="13765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6241" tIns="395732" rIns="626241" bIns="135128" numCol="1" spcCol="1270" anchor="t" anchorCtr="0">
          <a:noAutofit/>
        </a:bodyPr>
        <a:lstStyle/>
        <a:p>
          <a:pPr marL="171450" lvl="1" indent="-171450" algn="l" defTabSz="844550">
            <a:lnSpc>
              <a:spcPct val="90000"/>
            </a:lnSpc>
            <a:spcBef>
              <a:spcPct val="0"/>
            </a:spcBef>
            <a:spcAft>
              <a:spcPct val="15000"/>
            </a:spcAft>
            <a:buChar char="•"/>
          </a:pPr>
          <a:r>
            <a:rPr lang="tr-TR" sz="1900" kern="1200" dirty="0">
              <a:solidFill>
                <a:schemeClr val="tx1"/>
              </a:solidFill>
              <a:latin typeface="Arial" panose="020B0604020202020204" pitchFamily="34" charset="0"/>
              <a:cs typeface="Arial" panose="020B0604020202020204" pitchFamily="34" charset="0"/>
            </a:rPr>
            <a:t>Anestezist tarafından ağrı yönetimi yapılmalı</a:t>
          </a:r>
          <a:endParaRPr lang="tr-TR" sz="1900" b="0" kern="1200" dirty="0">
            <a:solidFill>
              <a:schemeClr val="tx1"/>
            </a:solidFill>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tr-TR" sz="1900" b="0" kern="1200" dirty="0">
              <a:solidFill>
                <a:prstClr val="black"/>
              </a:solidFill>
              <a:latin typeface="Arial" panose="020B0604020202020204" pitchFamily="34" charset="0"/>
              <a:cs typeface="Arial" panose="020B0604020202020204" pitchFamily="34" charset="0"/>
            </a:rPr>
            <a:t>Hedef: İstirahatte</a:t>
          </a:r>
          <a:r>
            <a:rPr lang="tr-TR" sz="1900" b="0" kern="120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tr-TR" sz="1900" b="0" kern="1200" dirty="0">
              <a:solidFill>
                <a:prstClr val="black"/>
              </a:solidFill>
              <a:latin typeface="Arial" panose="020B0604020202020204" pitchFamily="34" charset="0"/>
              <a:cs typeface="Arial" panose="020B0604020202020204" pitchFamily="34" charset="0"/>
            </a:rPr>
            <a:t> ağrısız/ hafif ağrı </a:t>
          </a:r>
          <a:endParaRPr lang="tr-TR" sz="1900" b="0" kern="1200" dirty="0">
            <a:solidFill>
              <a:schemeClr val="tx1"/>
            </a:solidFill>
            <a:latin typeface="Arial" panose="020B0604020202020204" pitchFamily="34" charset="0"/>
            <a:cs typeface="Arial" panose="020B0604020202020204" pitchFamily="34" charset="0"/>
          </a:endParaRPr>
        </a:p>
        <a:p>
          <a:pPr marL="342900" lvl="2" indent="-171450" algn="l" defTabSz="844550">
            <a:lnSpc>
              <a:spcPct val="90000"/>
            </a:lnSpc>
            <a:spcBef>
              <a:spcPct val="0"/>
            </a:spcBef>
            <a:spcAft>
              <a:spcPct val="15000"/>
            </a:spcAft>
            <a:buNone/>
          </a:pPr>
          <a:r>
            <a:rPr lang="tr-TR" sz="1900" b="0" kern="1200" dirty="0">
              <a:solidFill>
                <a:prstClr val="black"/>
              </a:solidFill>
              <a:latin typeface="Arial" panose="020B0604020202020204" pitchFamily="34" charset="0"/>
              <a:cs typeface="Arial" panose="020B0604020202020204" pitchFamily="34" charset="0"/>
            </a:rPr>
            <a:t>		  Hareket halinde</a:t>
          </a:r>
          <a:r>
            <a:rPr lang="tr-TR" sz="1900" b="0" kern="120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tr-TR" sz="1900" b="0" kern="1200" dirty="0">
              <a:solidFill>
                <a:prstClr val="black"/>
              </a:solidFill>
              <a:latin typeface="Arial" panose="020B0604020202020204" pitchFamily="34" charset="0"/>
              <a:cs typeface="Arial" panose="020B0604020202020204" pitchFamily="34" charset="0"/>
            </a:rPr>
            <a:t> hafif/orta ağrı</a:t>
          </a:r>
        </a:p>
      </dsp:txBody>
      <dsp:txXfrm>
        <a:off x="0" y="2940267"/>
        <a:ext cx="8068966" cy="1376550"/>
      </dsp:txXfrm>
    </dsp:sp>
    <dsp:sp modelId="{FA300DA2-131E-4C61-B0A1-060C5EB50DD7}">
      <dsp:nvSpPr>
        <dsp:cNvPr id="0" name=""/>
        <dsp:cNvSpPr/>
      </dsp:nvSpPr>
      <dsp:spPr>
        <a:xfrm>
          <a:off x="403448" y="2659827"/>
          <a:ext cx="5648276" cy="56088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491" tIns="0" rIns="213491" bIns="0" numCol="1" spcCol="1270" anchor="ctr" anchorCtr="0">
          <a:noAutofit/>
        </a:bodyPr>
        <a:lstStyle/>
        <a:p>
          <a:pPr marL="0" lvl="0" indent="0" algn="l" defTabSz="711200" rtl="0">
            <a:lnSpc>
              <a:spcPct val="90000"/>
            </a:lnSpc>
            <a:spcBef>
              <a:spcPct val="0"/>
            </a:spcBef>
            <a:spcAft>
              <a:spcPct val="35000"/>
            </a:spcAft>
            <a:buNone/>
          </a:pPr>
          <a:r>
            <a:rPr lang="tr-TR" sz="1600" b="1" kern="1200" dirty="0">
              <a:solidFill>
                <a:schemeClr val="bg1"/>
              </a:solidFill>
              <a:latin typeface="Arial" panose="020B0604020202020204" pitchFamily="34" charset="0"/>
              <a:cs typeface="Arial" panose="020B0604020202020204" pitchFamily="34" charset="0"/>
            </a:rPr>
            <a:t>Ağrı değerlendirmesi</a:t>
          </a:r>
          <a:endParaRPr lang="tr-TR" sz="1600" b="1" kern="1200" dirty="0">
            <a:solidFill>
              <a:schemeClr val="bg1"/>
            </a:solidFill>
            <a:effectLst/>
            <a:latin typeface="Arial" panose="020B0604020202020204" pitchFamily="34" charset="0"/>
            <a:ea typeface="+mn-ea"/>
            <a:cs typeface="Arial" panose="020B0604020202020204" pitchFamily="34" charset="0"/>
          </a:endParaRPr>
        </a:p>
      </dsp:txBody>
      <dsp:txXfrm>
        <a:off x="430828" y="2687207"/>
        <a:ext cx="5593516" cy="506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EF047-8117-46D0-9B5F-FFC97E4741EF}">
      <dsp:nvSpPr>
        <dsp:cNvPr id="0" name=""/>
        <dsp:cNvSpPr/>
      </dsp:nvSpPr>
      <dsp:spPr>
        <a:xfrm>
          <a:off x="0" y="360640"/>
          <a:ext cx="8119635" cy="385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500" tIns="354076" rIns="638500" bIns="120904" numCol="1" spcCol="1270" anchor="t" anchorCtr="0">
          <a:noAutofit/>
        </a:bodyPr>
        <a:lstStyle/>
        <a:p>
          <a:pPr marL="171450" lvl="1" indent="-171450" algn="l" defTabSz="755650">
            <a:lnSpc>
              <a:spcPct val="90000"/>
            </a:lnSpc>
            <a:spcBef>
              <a:spcPct val="0"/>
            </a:spcBef>
            <a:spcAft>
              <a:spcPct val="15000"/>
            </a:spcAft>
            <a:buChar char="•"/>
          </a:pPr>
          <a:r>
            <a:rPr lang="tr-TR" sz="1700" b="1" kern="1200" dirty="0">
              <a:solidFill>
                <a:srgbClr val="FF0000"/>
              </a:solidFill>
              <a:latin typeface="Arial" panose="020B0604020202020204" pitchFamily="34" charset="0"/>
              <a:cs typeface="Arial" panose="020B0604020202020204" pitchFamily="34" charset="0"/>
            </a:rPr>
            <a:t>Parasetamol</a:t>
          </a:r>
          <a:endParaRPr lang="tr-TR" sz="1700" b="0" kern="1200" dirty="0">
            <a:solidFill>
              <a:srgbClr val="FF0000"/>
            </a:solidFill>
            <a:latin typeface="Arial" panose="020B0604020202020204" pitchFamily="34" charset="0"/>
            <a:cs typeface="Arial" panose="020B0604020202020204" pitchFamily="34" charset="0"/>
          </a:endParaRPr>
        </a:p>
        <a:p>
          <a:pPr marL="342900" lvl="2" indent="-171450" algn="l" defTabSz="755650">
            <a:lnSpc>
              <a:spcPct val="90000"/>
            </a:lnSpc>
            <a:spcBef>
              <a:spcPct val="0"/>
            </a:spcBef>
            <a:spcAft>
              <a:spcPct val="15000"/>
            </a:spcAft>
            <a:buFont typeface="Wingdings" panose="05000000000000000000" pitchFamily="2" charset="2"/>
            <a:buChar char="ü"/>
          </a:pPr>
          <a:r>
            <a:rPr lang="tr-TR" sz="1700" b="0" kern="1200" dirty="0">
              <a:solidFill>
                <a:prstClr val="black"/>
              </a:solidFill>
              <a:latin typeface="Arial" panose="020B0604020202020204" pitchFamily="34" charset="0"/>
              <a:cs typeface="Arial" panose="020B0604020202020204" pitchFamily="34" charset="0"/>
            </a:rPr>
            <a:t>Vücut ağırlığı &gt;60 kg </a:t>
          </a:r>
          <a:r>
            <a:rPr lang="tr-TR" sz="1700" b="0" kern="12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tr-TR" sz="1700" b="0" kern="1200" dirty="0">
              <a:solidFill>
                <a:prstClr val="black"/>
              </a:solidFill>
              <a:latin typeface="Arial" panose="020B0604020202020204" pitchFamily="34" charset="0"/>
              <a:cs typeface="Arial" panose="020B0604020202020204" pitchFamily="34" charset="0"/>
            </a:rPr>
            <a:t>ilk doz 2 </a:t>
          </a:r>
          <a:r>
            <a:rPr lang="tr-TR" sz="1700" b="0" kern="1200" dirty="0" err="1">
              <a:solidFill>
                <a:prstClr val="black"/>
              </a:solidFill>
              <a:latin typeface="Arial" panose="020B0604020202020204" pitchFamily="34" charset="0"/>
              <a:cs typeface="Arial" panose="020B0604020202020204" pitchFamily="34" charset="0"/>
            </a:rPr>
            <a:t>gr</a:t>
          </a:r>
          <a:r>
            <a:rPr lang="tr-TR" sz="1700" b="0" kern="1200" dirty="0">
              <a:solidFill>
                <a:prstClr val="black"/>
              </a:solidFill>
              <a:latin typeface="Arial" panose="020B0604020202020204" pitchFamily="34" charset="0"/>
              <a:cs typeface="Arial" panose="020B0604020202020204" pitchFamily="34" charset="0"/>
            </a:rPr>
            <a:t>, idame 4x1 </a:t>
          </a:r>
          <a:r>
            <a:rPr lang="tr-TR" sz="1700" b="0" kern="1200" dirty="0" err="1">
              <a:solidFill>
                <a:prstClr val="black"/>
              </a:solidFill>
              <a:latin typeface="Arial" panose="020B0604020202020204" pitchFamily="34" charset="0"/>
              <a:cs typeface="Arial" panose="020B0604020202020204" pitchFamily="34" charset="0"/>
            </a:rPr>
            <a:t>gr</a:t>
          </a:r>
          <a:r>
            <a:rPr lang="tr-TR" sz="1700" b="0" kern="1200" dirty="0">
              <a:solidFill>
                <a:prstClr val="black"/>
              </a:solidFill>
              <a:latin typeface="Arial" panose="020B0604020202020204" pitchFamily="34" charset="0"/>
              <a:cs typeface="Arial" panose="020B0604020202020204" pitchFamily="34" charset="0"/>
            </a:rPr>
            <a:t> </a:t>
          </a:r>
          <a:r>
            <a:rPr lang="tr-TR" sz="1700" b="0" kern="1200" dirty="0" err="1">
              <a:solidFill>
                <a:prstClr val="black"/>
              </a:solidFill>
              <a:latin typeface="Arial" panose="020B0604020202020204" pitchFamily="34" charset="0"/>
              <a:cs typeface="Arial" panose="020B0604020202020204" pitchFamily="34" charset="0"/>
            </a:rPr>
            <a:t>po</a:t>
          </a:r>
          <a:r>
            <a:rPr lang="tr-TR" sz="1700" b="0" kern="1200" dirty="0">
              <a:solidFill>
                <a:prstClr val="black"/>
              </a:solidFill>
              <a:latin typeface="Arial" panose="020B0604020202020204" pitchFamily="34" charset="0"/>
              <a:cs typeface="Arial" panose="020B0604020202020204" pitchFamily="34" charset="0"/>
            </a:rPr>
            <a:t>/iv </a:t>
          </a:r>
        </a:p>
        <a:p>
          <a:pPr marL="342900" lvl="2" indent="-171450" algn="l" defTabSz="755650">
            <a:lnSpc>
              <a:spcPct val="90000"/>
            </a:lnSpc>
            <a:spcBef>
              <a:spcPct val="0"/>
            </a:spcBef>
            <a:spcAft>
              <a:spcPct val="15000"/>
            </a:spcAft>
            <a:buFont typeface="Wingdings" panose="05000000000000000000" pitchFamily="2" charset="2"/>
            <a:buChar char="ü"/>
          </a:pPr>
          <a:r>
            <a:rPr lang="tr-TR" sz="1700" b="0" kern="1200" dirty="0">
              <a:solidFill>
                <a:prstClr val="black"/>
              </a:solidFill>
              <a:latin typeface="Arial" panose="020B0604020202020204" pitchFamily="34" charset="0"/>
              <a:cs typeface="Arial" panose="020B0604020202020204" pitchFamily="34" charset="0"/>
            </a:rPr>
            <a:t>Vücut ağırlığı &lt;60 kg</a:t>
          </a:r>
          <a:r>
            <a:rPr lang="tr-TR" sz="1700" b="0" kern="120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tr-TR" sz="1700" b="0" kern="1200" dirty="0">
              <a:solidFill>
                <a:prstClr val="black"/>
              </a:solidFill>
              <a:latin typeface="Arial" panose="020B0604020202020204" pitchFamily="34" charset="0"/>
              <a:cs typeface="Arial" panose="020B0604020202020204" pitchFamily="34" charset="0"/>
            </a:rPr>
            <a:t> ilk doz 1,5 </a:t>
          </a:r>
          <a:r>
            <a:rPr lang="tr-TR" sz="1700" b="0" kern="1200" dirty="0" err="1">
              <a:solidFill>
                <a:prstClr val="black"/>
              </a:solidFill>
              <a:latin typeface="Arial" panose="020B0604020202020204" pitchFamily="34" charset="0"/>
              <a:cs typeface="Arial" panose="020B0604020202020204" pitchFamily="34" charset="0"/>
            </a:rPr>
            <a:t>gr</a:t>
          </a:r>
          <a:r>
            <a:rPr lang="tr-TR" sz="1700" b="0" kern="1200" dirty="0">
              <a:solidFill>
                <a:prstClr val="black"/>
              </a:solidFill>
              <a:latin typeface="Arial" panose="020B0604020202020204" pitchFamily="34" charset="0"/>
              <a:cs typeface="Arial" panose="020B0604020202020204" pitchFamily="34" charset="0"/>
            </a:rPr>
            <a:t>, idame 3x1 </a:t>
          </a:r>
          <a:r>
            <a:rPr lang="tr-TR" sz="1700" b="0" kern="1200" dirty="0" err="1">
              <a:solidFill>
                <a:prstClr val="black"/>
              </a:solidFill>
              <a:latin typeface="Arial" panose="020B0604020202020204" pitchFamily="34" charset="0"/>
              <a:cs typeface="Arial" panose="020B0604020202020204" pitchFamily="34" charset="0"/>
            </a:rPr>
            <a:t>gr</a:t>
          </a:r>
          <a:r>
            <a:rPr lang="tr-TR" sz="1700" b="0" kern="1200" dirty="0">
              <a:solidFill>
                <a:prstClr val="black"/>
              </a:solidFill>
              <a:latin typeface="Arial" panose="020B0604020202020204" pitchFamily="34" charset="0"/>
              <a:cs typeface="Arial" panose="020B0604020202020204" pitchFamily="34" charset="0"/>
            </a:rPr>
            <a:t> </a:t>
          </a:r>
          <a:r>
            <a:rPr lang="tr-TR" sz="1700" b="0" kern="1200" dirty="0" err="1">
              <a:solidFill>
                <a:prstClr val="black"/>
              </a:solidFill>
              <a:latin typeface="Arial" panose="020B0604020202020204" pitchFamily="34" charset="0"/>
              <a:cs typeface="Arial" panose="020B0604020202020204" pitchFamily="34" charset="0"/>
            </a:rPr>
            <a:t>po</a:t>
          </a:r>
          <a:r>
            <a:rPr lang="tr-TR" sz="1700" b="0" kern="1200" dirty="0">
              <a:solidFill>
                <a:prstClr val="black"/>
              </a:solidFill>
              <a:latin typeface="Arial" panose="020B0604020202020204" pitchFamily="34" charset="0"/>
              <a:cs typeface="Arial" panose="020B0604020202020204" pitchFamily="34" charset="0"/>
            </a:rPr>
            <a:t>/iv </a:t>
          </a:r>
        </a:p>
        <a:p>
          <a:pPr marL="342900" lvl="2" indent="-171450" algn="l" defTabSz="755650">
            <a:lnSpc>
              <a:spcPct val="90000"/>
            </a:lnSpc>
            <a:spcBef>
              <a:spcPct val="0"/>
            </a:spcBef>
            <a:spcAft>
              <a:spcPct val="15000"/>
            </a:spcAft>
            <a:buFont typeface="Wingdings" panose="05000000000000000000" pitchFamily="2" charset="2"/>
            <a:buChar char="ü"/>
          </a:pPr>
          <a:r>
            <a:rPr lang="tr-TR" sz="1700" b="0" kern="1200" dirty="0">
              <a:solidFill>
                <a:prstClr val="black"/>
              </a:solidFill>
              <a:latin typeface="Arial" panose="020B0604020202020204" pitchFamily="34" charset="0"/>
              <a:cs typeface="Arial" panose="020B0604020202020204" pitchFamily="34" charset="0"/>
            </a:rPr>
            <a:t>&gt;14 gün / &gt;80 yaş/ &lt;50 kg bireylerde doz azaltılmalı</a:t>
          </a:r>
        </a:p>
        <a:p>
          <a:pPr marL="171450" lvl="1" indent="-171450" algn="l" defTabSz="755650">
            <a:lnSpc>
              <a:spcPct val="90000"/>
            </a:lnSpc>
            <a:spcBef>
              <a:spcPct val="0"/>
            </a:spcBef>
            <a:spcAft>
              <a:spcPct val="15000"/>
            </a:spcAft>
            <a:buChar char="•"/>
          </a:pPr>
          <a:r>
            <a:rPr lang="tr-TR" sz="1700" b="1" kern="1200" dirty="0" err="1">
              <a:solidFill>
                <a:srgbClr val="FF0000"/>
              </a:solidFill>
              <a:latin typeface="Arial" panose="020B0604020202020204" pitchFamily="34" charset="0"/>
              <a:cs typeface="Arial" panose="020B0604020202020204" pitchFamily="34" charset="0"/>
            </a:rPr>
            <a:t>Fascia</a:t>
          </a:r>
          <a:r>
            <a:rPr lang="tr-TR" sz="1700" b="1" kern="1200" dirty="0">
              <a:solidFill>
                <a:srgbClr val="FF0000"/>
              </a:solidFill>
              <a:latin typeface="Arial" panose="020B0604020202020204" pitchFamily="34" charset="0"/>
              <a:cs typeface="Arial" panose="020B0604020202020204" pitchFamily="34" charset="0"/>
            </a:rPr>
            <a:t> </a:t>
          </a:r>
          <a:r>
            <a:rPr lang="tr-TR" sz="1700" b="1" kern="1200" dirty="0" err="1">
              <a:solidFill>
                <a:srgbClr val="FF0000"/>
              </a:solidFill>
              <a:latin typeface="Arial" panose="020B0604020202020204" pitchFamily="34" charset="0"/>
              <a:cs typeface="Arial" panose="020B0604020202020204" pitchFamily="34" charset="0"/>
            </a:rPr>
            <a:t>iliaka</a:t>
          </a:r>
          <a:r>
            <a:rPr lang="tr-TR" sz="1700" b="1" kern="1200" dirty="0">
              <a:solidFill>
                <a:srgbClr val="FF0000"/>
              </a:solidFill>
              <a:latin typeface="Arial" panose="020B0604020202020204" pitchFamily="34" charset="0"/>
              <a:cs typeface="Arial" panose="020B0604020202020204" pitchFamily="34" charset="0"/>
            </a:rPr>
            <a:t> kompartman (FİK) blokajı</a:t>
          </a:r>
        </a:p>
        <a:p>
          <a:pPr marL="171450" lvl="1" indent="-171450" algn="l" defTabSz="755650">
            <a:lnSpc>
              <a:spcPct val="90000"/>
            </a:lnSpc>
            <a:spcBef>
              <a:spcPct val="0"/>
            </a:spcBef>
            <a:spcAft>
              <a:spcPct val="15000"/>
            </a:spcAft>
            <a:buChar char="•"/>
          </a:pPr>
          <a:r>
            <a:rPr lang="tr-TR" sz="1700" b="1" kern="1200">
              <a:solidFill>
                <a:prstClr val="black"/>
              </a:solidFill>
              <a:latin typeface="Arial" panose="020B0604020202020204" pitchFamily="34" charset="0"/>
              <a:cs typeface="Arial" panose="020B0604020202020204" pitchFamily="34" charset="0"/>
            </a:rPr>
            <a:t>Opioid (LH)</a:t>
          </a:r>
          <a:endParaRPr lang="tr-TR" sz="1700" b="1" kern="1200" dirty="0">
            <a:solidFill>
              <a:prstClr val="black"/>
            </a:solidFill>
            <a:latin typeface="Arial" panose="020B0604020202020204" pitchFamily="34" charset="0"/>
            <a:cs typeface="Arial" panose="020B0604020202020204" pitchFamily="34" charset="0"/>
          </a:endParaRPr>
        </a:p>
        <a:p>
          <a:pPr marL="342900" lvl="2" indent="-171450" algn="l" defTabSz="755650">
            <a:lnSpc>
              <a:spcPct val="90000"/>
            </a:lnSpc>
            <a:spcBef>
              <a:spcPct val="0"/>
            </a:spcBef>
            <a:spcAft>
              <a:spcPct val="15000"/>
            </a:spcAft>
            <a:buFont typeface="Wingdings" panose="05000000000000000000" pitchFamily="2" charset="2"/>
            <a:buChar char="ü"/>
          </a:pPr>
          <a:r>
            <a:rPr lang="tr-TR" sz="1700" b="0" kern="1200" dirty="0">
              <a:solidFill>
                <a:prstClr val="black"/>
              </a:solidFill>
              <a:latin typeface="Arial" panose="020B0604020202020204" pitchFamily="34" charset="0"/>
              <a:cs typeface="Arial" panose="020B0604020202020204" pitchFamily="34" charset="0"/>
            </a:rPr>
            <a:t>Solunum depresyonu, </a:t>
          </a:r>
          <a:r>
            <a:rPr lang="tr-TR" sz="1700" b="0" kern="1200" dirty="0" err="1">
              <a:solidFill>
                <a:prstClr val="black"/>
              </a:solidFill>
              <a:latin typeface="Arial" panose="020B0604020202020204" pitchFamily="34" charset="0"/>
              <a:cs typeface="Arial" panose="020B0604020202020204" pitchFamily="34" charset="0"/>
            </a:rPr>
            <a:t>delirium</a:t>
          </a:r>
          <a:r>
            <a:rPr lang="tr-TR" sz="1700" b="0" kern="1200" dirty="0">
              <a:solidFill>
                <a:prstClr val="black"/>
              </a:solidFill>
              <a:latin typeface="Arial" panose="020B0604020202020204" pitchFamily="34" charset="0"/>
              <a:cs typeface="Arial" panose="020B0604020202020204" pitchFamily="34" charset="0"/>
            </a:rPr>
            <a:t>, üriner retansiyon, bulantı, kusma, kabızlık, düşme</a:t>
          </a:r>
        </a:p>
        <a:p>
          <a:pPr marL="342900" lvl="2" indent="-171450" algn="l" defTabSz="755650">
            <a:lnSpc>
              <a:spcPct val="90000"/>
            </a:lnSpc>
            <a:spcBef>
              <a:spcPct val="0"/>
            </a:spcBef>
            <a:spcAft>
              <a:spcPct val="15000"/>
            </a:spcAft>
            <a:buFont typeface="Wingdings" panose="05000000000000000000" pitchFamily="2" charset="2"/>
            <a:buChar char="ü"/>
          </a:pPr>
          <a:r>
            <a:rPr lang="tr-TR" sz="1700" b="0" kern="1200" dirty="0" err="1">
              <a:solidFill>
                <a:prstClr val="black"/>
              </a:solidFill>
              <a:latin typeface="Arial" panose="020B0604020202020204" pitchFamily="34" charset="0"/>
              <a:cs typeface="Arial" panose="020B0604020202020204" pitchFamily="34" charset="0"/>
            </a:rPr>
            <a:t>Tramadol</a:t>
          </a:r>
          <a:r>
            <a:rPr lang="tr-TR" sz="1700" b="0" kern="1200" dirty="0">
              <a:solidFill>
                <a:prstClr val="black"/>
              </a:solidFill>
              <a:latin typeface="Arial" panose="020B0604020202020204" pitchFamily="34" charset="0"/>
              <a:cs typeface="Arial" panose="020B0604020202020204" pitchFamily="34" charset="0"/>
            </a:rPr>
            <a:t>, </a:t>
          </a:r>
          <a:r>
            <a:rPr lang="tr-TR" sz="1700" b="0" kern="1200" dirty="0" err="1">
              <a:solidFill>
                <a:prstClr val="black"/>
              </a:solidFill>
              <a:latin typeface="Arial" panose="020B0604020202020204" pitchFamily="34" charset="0"/>
              <a:cs typeface="Arial" panose="020B0604020202020204" pitchFamily="34" charset="0"/>
            </a:rPr>
            <a:t>oksikodon</a:t>
          </a:r>
          <a:r>
            <a:rPr lang="tr-TR" sz="1700" b="0" kern="1200" dirty="0">
              <a:solidFill>
                <a:prstClr val="black"/>
              </a:solidFill>
              <a:latin typeface="Arial" panose="020B0604020202020204" pitchFamily="34" charset="0"/>
              <a:cs typeface="Arial" panose="020B0604020202020204" pitchFamily="34" charset="0"/>
            </a:rPr>
            <a:t>, </a:t>
          </a:r>
          <a:r>
            <a:rPr lang="tr-TR" sz="1700" b="0" kern="1200" dirty="0" err="1">
              <a:solidFill>
                <a:prstClr val="black"/>
              </a:solidFill>
              <a:latin typeface="Arial" panose="020B0604020202020204" pitchFamily="34" charset="0"/>
              <a:cs typeface="Arial" panose="020B0604020202020204" pitchFamily="34" charset="0"/>
            </a:rPr>
            <a:t>hidromorfon</a:t>
          </a:r>
          <a:r>
            <a:rPr lang="tr-TR" sz="1700" b="0" kern="1200" dirty="0">
              <a:solidFill>
                <a:prstClr val="black"/>
              </a:solidFill>
              <a:latin typeface="Arial" panose="020B0604020202020204" pitchFamily="34" charset="0"/>
              <a:cs typeface="Arial" panose="020B0604020202020204" pitchFamily="34" charset="0"/>
            </a:rPr>
            <a:t>, morfin, </a:t>
          </a:r>
          <a:r>
            <a:rPr lang="tr-TR" sz="1700" b="0" kern="1200" dirty="0" err="1">
              <a:solidFill>
                <a:prstClr val="black"/>
              </a:solidFill>
              <a:latin typeface="Arial" panose="020B0604020202020204" pitchFamily="34" charset="0"/>
              <a:cs typeface="Arial" panose="020B0604020202020204" pitchFamily="34" charset="0"/>
            </a:rPr>
            <a:t>fentanil</a:t>
          </a:r>
          <a:r>
            <a:rPr lang="tr-TR" sz="1700" b="0" kern="1200" dirty="0">
              <a:solidFill>
                <a:prstClr val="black"/>
              </a:solidFill>
              <a:latin typeface="Arial" panose="020B0604020202020204" pitchFamily="34" charset="0"/>
              <a:cs typeface="Arial" panose="020B0604020202020204" pitchFamily="34" charset="0"/>
            </a:rPr>
            <a:t>, </a:t>
          </a:r>
          <a:r>
            <a:rPr lang="tr-TR" sz="1700" b="0" kern="1200" dirty="0" err="1">
              <a:solidFill>
                <a:prstClr val="black"/>
              </a:solidFill>
              <a:latin typeface="Arial" panose="020B0604020202020204" pitchFamily="34" charset="0"/>
              <a:cs typeface="Arial" panose="020B0604020202020204" pitchFamily="34" charset="0"/>
            </a:rPr>
            <a:t>buprenorfin</a:t>
          </a:r>
          <a:r>
            <a:rPr lang="tr-TR" sz="1700" b="0" kern="1200" dirty="0">
              <a:solidFill>
                <a:prstClr val="black"/>
              </a:solidFill>
              <a:latin typeface="Arial" panose="020B0604020202020204" pitchFamily="34" charset="0"/>
              <a:cs typeface="Arial" panose="020B0604020202020204" pitchFamily="34" charset="0"/>
            </a:rPr>
            <a:t> </a:t>
          </a:r>
        </a:p>
        <a:p>
          <a:pPr marL="171450" lvl="1" indent="-171450" algn="l" defTabSz="755650">
            <a:lnSpc>
              <a:spcPct val="90000"/>
            </a:lnSpc>
            <a:spcBef>
              <a:spcPct val="0"/>
            </a:spcBef>
            <a:spcAft>
              <a:spcPct val="15000"/>
            </a:spcAft>
            <a:buChar char="•"/>
          </a:pPr>
          <a:r>
            <a:rPr lang="tr-TR" sz="1700" b="1" kern="1200" dirty="0">
              <a:solidFill>
                <a:prstClr val="black"/>
              </a:solidFill>
              <a:latin typeface="Arial" panose="020B0604020202020204" pitchFamily="34" charset="0"/>
              <a:cs typeface="Arial" panose="020B0604020202020204" pitchFamily="34" charset="0"/>
            </a:rPr>
            <a:t>NSAİİ</a:t>
          </a:r>
        </a:p>
        <a:p>
          <a:pPr marL="342900" lvl="2" indent="-171450" algn="l" defTabSz="755650">
            <a:lnSpc>
              <a:spcPct val="90000"/>
            </a:lnSpc>
            <a:spcBef>
              <a:spcPct val="0"/>
            </a:spcBef>
            <a:spcAft>
              <a:spcPct val="15000"/>
            </a:spcAft>
            <a:buFont typeface="Wingdings" panose="05000000000000000000" pitchFamily="2" charset="2"/>
            <a:buChar char="ü"/>
          </a:pPr>
          <a:r>
            <a:rPr lang="tr-TR" sz="1700" b="0" kern="1200" dirty="0">
              <a:solidFill>
                <a:prstClr val="black"/>
              </a:solidFill>
              <a:latin typeface="Arial" panose="020B0604020202020204" pitchFamily="34" charset="0"/>
              <a:cs typeface="Arial" panose="020B0604020202020204" pitchFamily="34" charset="0"/>
            </a:rPr>
            <a:t>Nefropati, hipertansiyon, kalp yetersizliği, kardiyovasküler olay,                                                                                                                                                                      kırık iyileşmesinde gecikme, GİS kanama</a:t>
          </a:r>
        </a:p>
        <a:p>
          <a:pPr marL="171450" lvl="1" indent="-171450" algn="l" defTabSz="755650">
            <a:lnSpc>
              <a:spcPct val="90000"/>
            </a:lnSpc>
            <a:spcBef>
              <a:spcPct val="0"/>
            </a:spcBef>
            <a:spcAft>
              <a:spcPct val="15000"/>
            </a:spcAft>
            <a:buChar char="•"/>
          </a:pPr>
          <a:r>
            <a:rPr lang="tr-TR" sz="1700" b="1" kern="1200" dirty="0">
              <a:solidFill>
                <a:prstClr val="black"/>
              </a:solidFill>
              <a:latin typeface="Arial" panose="020B0604020202020204" pitchFamily="34" charset="0"/>
              <a:cs typeface="Arial" panose="020B0604020202020204" pitchFamily="34" charset="0"/>
            </a:rPr>
            <a:t>En iyi ağrı tedavisi</a:t>
          </a:r>
          <a:r>
            <a:rPr lang="tr-TR" sz="1700" b="1" kern="1200"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tr-TR" sz="1700" b="1" kern="1200" dirty="0">
              <a:solidFill>
                <a:prstClr val="black"/>
              </a:solidFill>
              <a:latin typeface="Arial" panose="020B0604020202020204" pitchFamily="34" charset="0"/>
              <a:cs typeface="Arial" panose="020B0604020202020204" pitchFamily="34" charset="0"/>
            </a:rPr>
            <a:t> cerrahi</a:t>
          </a:r>
          <a:endParaRPr lang="tr-TR" sz="1700" kern="1200" dirty="0"/>
        </a:p>
      </dsp:txBody>
      <dsp:txXfrm>
        <a:off x="0" y="360640"/>
        <a:ext cx="8119635" cy="3855600"/>
      </dsp:txXfrm>
    </dsp:sp>
    <dsp:sp modelId="{FA300DA2-131E-4C61-B0A1-060C5EB50DD7}">
      <dsp:nvSpPr>
        <dsp:cNvPr id="0" name=""/>
        <dsp:cNvSpPr/>
      </dsp:nvSpPr>
      <dsp:spPr>
        <a:xfrm>
          <a:off x="411345" y="54860"/>
          <a:ext cx="5758839" cy="50184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670" tIns="0" rIns="217670" bIns="0" numCol="1" spcCol="1270" anchor="ctr" anchorCtr="0">
          <a:noAutofit/>
        </a:bodyPr>
        <a:lstStyle/>
        <a:p>
          <a:pPr marL="0" lvl="0" indent="0" algn="l" defTabSz="711200" rtl="0">
            <a:lnSpc>
              <a:spcPct val="90000"/>
            </a:lnSpc>
            <a:spcBef>
              <a:spcPct val="0"/>
            </a:spcBef>
            <a:spcAft>
              <a:spcPct val="35000"/>
            </a:spcAft>
            <a:buNone/>
          </a:pPr>
          <a:r>
            <a:rPr lang="tr-TR" sz="1600" b="1" kern="1200" dirty="0">
              <a:solidFill>
                <a:schemeClr val="bg1"/>
              </a:solidFill>
              <a:latin typeface="Arial" panose="020B0604020202020204" pitchFamily="34" charset="0"/>
              <a:cs typeface="Arial" panose="020B0604020202020204" pitchFamily="34" charset="0"/>
            </a:rPr>
            <a:t>Ağrı tedavisi</a:t>
          </a:r>
          <a:endParaRPr lang="tr-TR" sz="1600" b="1" kern="1200" dirty="0">
            <a:solidFill>
              <a:schemeClr val="bg1"/>
            </a:solidFill>
            <a:effectLst/>
            <a:latin typeface="Arial" panose="020B0604020202020204" pitchFamily="34" charset="0"/>
            <a:ea typeface="+mn-ea"/>
            <a:cs typeface="Arial" panose="020B0604020202020204" pitchFamily="34" charset="0"/>
          </a:endParaRPr>
        </a:p>
      </dsp:txBody>
      <dsp:txXfrm>
        <a:off x="435843" y="79358"/>
        <a:ext cx="5709843" cy="4528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EF047-8117-46D0-9B5F-FFC97E4741EF}">
      <dsp:nvSpPr>
        <dsp:cNvPr id="0" name=""/>
        <dsp:cNvSpPr/>
      </dsp:nvSpPr>
      <dsp:spPr>
        <a:xfrm>
          <a:off x="0" y="385841"/>
          <a:ext cx="8119635" cy="383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500" tIns="333248" rIns="638500" bIns="113792" numCol="1" spcCol="1270" anchor="t" anchorCtr="0">
          <a:noAutofit/>
        </a:bodyPr>
        <a:lstStyle/>
        <a:p>
          <a:pPr marL="171450" lvl="1" indent="-171450" algn="l" defTabSz="711200">
            <a:lnSpc>
              <a:spcPct val="90000"/>
            </a:lnSpc>
            <a:spcBef>
              <a:spcPct val="0"/>
            </a:spcBef>
            <a:spcAft>
              <a:spcPct val="15000"/>
            </a:spcAft>
            <a:buChar char="•"/>
          </a:pPr>
          <a:r>
            <a:rPr lang="tr-TR" sz="1600" b="0" kern="1200" dirty="0">
              <a:effectLst/>
              <a:latin typeface="Arial" panose="020B0604020202020204" pitchFamily="34" charset="0"/>
              <a:cs typeface="Arial" panose="020B0604020202020204" pitchFamily="34" charset="0"/>
            </a:rPr>
            <a:t>Mortalite ve komplikasyon bakımından anestezi yöntemlerinin birbirine üstünlüğü gösterilmemiş</a:t>
          </a:r>
          <a:endParaRPr lang="tr-TR"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kern="1200" dirty="0">
              <a:effectLst/>
              <a:latin typeface="Arial" panose="020B0604020202020204" pitchFamily="34" charset="0"/>
              <a:cs typeface="Arial" panose="020B0604020202020204" pitchFamily="34" charset="0"/>
            </a:rPr>
            <a:t>Rutin yöntem </a:t>
          </a:r>
          <a:r>
            <a:rPr lang="tr-TR" sz="1600" b="1" kern="1200" dirty="0">
              <a:solidFill>
                <a:srgbClr val="FF0000"/>
              </a:solidFill>
              <a:effectLst/>
              <a:latin typeface="Arial" panose="020B0604020202020204" pitchFamily="34" charset="0"/>
              <a:cs typeface="Arial" panose="020B0604020202020204" pitchFamily="34" charset="0"/>
            </a:rPr>
            <a:t>spinal anestezi</a:t>
          </a:r>
          <a:r>
            <a:rPr lang="tr-TR" sz="1600" b="0" kern="1200" dirty="0">
              <a:effectLst/>
              <a:latin typeface="Arial" panose="020B0604020202020204" pitchFamily="34" charset="0"/>
              <a:cs typeface="Arial" panose="020B0604020202020204" pitchFamily="34" charset="0"/>
            </a:rPr>
            <a:t>; ancak genel anestezi alternatif</a:t>
          </a:r>
          <a:endParaRPr lang="tr-TR"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tr-TR" sz="1600" b="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kern="1200" dirty="0">
              <a:effectLst/>
              <a:latin typeface="Arial" panose="020B0604020202020204" pitchFamily="34" charset="0"/>
              <a:cs typeface="Arial" panose="020B0604020202020204" pitchFamily="34" charset="0"/>
            </a:rPr>
            <a:t>Spinal ve epidural anestezi</a:t>
          </a:r>
          <a:endParaRPr lang="tr-TR" sz="1600" b="0" kern="1200" dirty="0">
            <a:solidFill>
              <a:schemeClr val="tx1"/>
            </a:solidFill>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i="0" kern="1200" dirty="0">
              <a:latin typeface="Arial" panose="020B0604020202020204" pitchFamily="34" charset="0"/>
              <a:cs typeface="Arial" panose="020B0604020202020204" pitchFamily="34" charset="0"/>
            </a:rPr>
            <a:t>daha az </a:t>
          </a:r>
          <a:r>
            <a:rPr lang="tr-TR" sz="1600" b="0" i="0" kern="1200" dirty="0" err="1">
              <a:latin typeface="Arial" panose="020B0604020202020204" pitchFamily="34" charset="0"/>
              <a:cs typeface="Arial" panose="020B0604020202020204" pitchFamily="34" charset="0"/>
            </a:rPr>
            <a:t>delirium</a:t>
          </a:r>
          <a:endParaRPr lang="tr-TR" sz="1600" b="0" kern="1200" dirty="0">
            <a:solidFill>
              <a:schemeClr val="tx1"/>
            </a:solidFill>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i="0" kern="1200">
              <a:latin typeface="Arial" panose="020B0604020202020204" pitchFamily="34" charset="0"/>
              <a:cs typeface="Arial" panose="020B0604020202020204" pitchFamily="34" charset="0"/>
            </a:rPr>
            <a:t>daha az opioid gereksinimi </a:t>
          </a:r>
          <a:endParaRPr lang="en-GB" sz="1600" b="0" i="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i="0" kern="1200" dirty="0">
              <a:latin typeface="Arial" panose="020B0604020202020204" pitchFamily="34" charset="0"/>
              <a:cs typeface="Arial" panose="020B0604020202020204" pitchFamily="34" charset="0"/>
            </a:rPr>
            <a:t>daha iyi acil </a:t>
          </a:r>
          <a:r>
            <a:rPr lang="tr-TR" sz="1600" b="0" i="0" kern="1200" dirty="0" err="1">
              <a:latin typeface="Arial" panose="020B0604020202020204" pitchFamily="34" charset="0"/>
              <a:cs typeface="Arial" panose="020B0604020202020204" pitchFamily="34" charset="0"/>
            </a:rPr>
            <a:t>postop</a:t>
          </a:r>
          <a:r>
            <a:rPr lang="tr-TR" sz="1600" b="0" i="0" kern="1200" dirty="0">
              <a:latin typeface="Arial" panose="020B0604020202020204" pitchFamily="34" charset="0"/>
              <a:cs typeface="Arial" panose="020B0604020202020204" pitchFamily="34" charset="0"/>
            </a:rPr>
            <a:t> analjezi</a:t>
          </a:r>
          <a:endParaRPr lang="en-GB" sz="1600" b="0" i="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Wingdings" panose="05000000000000000000" pitchFamily="2" charset="2"/>
            <a:buChar char="ü"/>
          </a:pPr>
          <a:endParaRPr lang="en-GB" sz="1600" b="0" i="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i="0" kern="1200" dirty="0">
              <a:effectLst/>
              <a:latin typeface="Arial" panose="020B0604020202020204" pitchFamily="34" charset="0"/>
              <a:cs typeface="Arial" panose="020B0604020202020204" pitchFamily="34" charset="0"/>
            </a:rPr>
            <a:t>Genel anestezi tercih edilebilir</a:t>
          </a:r>
          <a:endParaRPr lang="en-GB" sz="1600" b="0" i="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i="0" kern="1200" dirty="0">
              <a:latin typeface="Arial" panose="020B0604020202020204" pitchFamily="34" charset="0"/>
              <a:cs typeface="Arial" panose="020B0604020202020204" pitchFamily="34" charset="0"/>
            </a:rPr>
            <a:t>hasta/hekim tercihi</a:t>
          </a:r>
          <a:endParaRPr lang="en-GB" sz="1600" b="0" i="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i="0" kern="1200" dirty="0">
              <a:latin typeface="Arial" panose="020B0604020202020204" pitchFamily="34" charset="0"/>
              <a:cs typeface="Arial" panose="020B0604020202020204" pitchFamily="34" charset="0"/>
            </a:rPr>
            <a:t>kanama, </a:t>
          </a:r>
          <a:r>
            <a:rPr lang="tr-TR" sz="1600" b="0" i="0" kern="1200" dirty="0" err="1">
              <a:latin typeface="Arial" panose="020B0604020202020204" pitchFamily="34" charset="0"/>
              <a:cs typeface="Arial" panose="020B0604020202020204" pitchFamily="34" charset="0"/>
            </a:rPr>
            <a:t>dual</a:t>
          </a:r>
          <a:r>
            <a:rPr lang="tr-TR" sz="1600" b="0" i="0" kern="1200" dirty="0">
              <a:latin typeface="Arial" panose="020B0604020202020204" pitchFamily="34" charset="0"/>
              <a:cs typeface="Arial" panose="020B0604020202020204" pitchFamily="34" charset="0"/>
            </a:rPr>
            <a:t> antikoagülan kullanımı</a:t>
          </a:r>
          <a:endParaRPr lang="en-GB" sz="1600" b="0" i="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i="0" kern="1200" dirty="0">
              <a:latin typeface="Arial" panose="020B0604020202020204" pitchFamily="34" charset="0"/>
              <a:cs typeface="Arial" panose="020B0604020202020204" pitchFamily="34" charset="0"/>
            </a:rPr>
            <a:t>geçirilmiş </a:t>
          </a:r>
          <a:r>
            <a:rPr lang="tr-TR" sz="1600" b="0" i="0" kern="1200" dirty="0" err="1">
              <a:latin typeface="Arial" panose="020B0604020202020204" pitchFamily="34" charset="0"/>
              <a:cs typeface="Arial" panose="020B0604020202020204" pitchFamily="34" charset="0"/>
            </a:rPr>
            <a:t>dorsal</a:t>
          </a:r>
          <a:r>
            <a:rPr lang="tr-TR" sz="1600" b="0" i="0" kern="1200" dirty="0">
              <a:latin typeface="Arial" panose="020B0604020202020204" pitchFamily="34" charset="0"/>
              <a:cs typeface="Arial" panose="020B0604020202020204" pitchFamily="34" charset="0"/>
            </a:rPr>
            <a:t> operasyon veya lokal patoloji</a:t>
          </a:r>
          <a:endParaRPr lang="tr-TR" sz="1600" kern="1200" dirty="0"/>
        </a:p>
        <a:p>
          <a:pPr marL="171450" lvl="1" indent="-171450" algn="l" defTabSz="711200">
            <a:lnSpc>
              <a:spcPct val="90000"/>
            </a:lnSpc>
            <a:spcBef>
              <a:spcPct val="0"/>
            </a:spcBef>
            <a:spcAft>
              <a:spcPct val="15000"/>
            </a:spcAft>
            <a:buChar char="•"/>
          </a:pPr>
          <a:endParaRPr lang="tr-TR" sz="1600" b="0" kern="1200" dirty="0">
            <a:solidFill>
              <a:schemeClr val="tx1"/>
            </a:solidFill>
            <a:latin typeface="Arial" panose="020B0604020202020204" pitchFamily="34" charset="0"/>
            <a:cs typeface="Arial" panose="020B0604020202020204" pitchFamily="34" charset="0"/>
          </a:endParaRPr>
        </a:p>
      </dsp:txBody>
      <dsp:txXfrm>
        <a:off x="0" y="385841"/>
        <a:ext cx="8119635" cy="3830400"/>
      </dsp:txXfrm>
    </dsp:sp>
    <dsp:sp modelId="{FA300DA2-131E-4C61-B0A1-060C5EB50DD7}">
      <dsp:nvSpPr>
        <dsp:cNvPr id="0" name=""/>
        <dsp:cNvSpPr/>
      </dsp:nvSpPr>
      <dsp:spPr>
        <a:xfrm>
          <a:off x="411345" y="74840"/>
          <a:ext cx="5758839" cy="4723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670" tIns="0" rIns="217670" bIns="0" numCol="1" spcCol="1270" anchor="ctr" anchorCtr="0">
          <a:noAutofit/>
        </a:bodyPr>
        <a:lstStyle/>
        <a:p>
          <a:pPr marL="0" lvl="0" indent="0" algn="l" defTabSz="711200" rtl="0">
            <a:lnSpc>
              <a:spcPct val="90000"/>
            </a:lnSpc>
            <a:spcBef>
              <a:spcPct val="0"/>
            </a:spcBef>
            <a:spcAft>
              <a:spcPct val="35000"/>
            </a:spcAft>
            <a:buNone/>
          </a:pPr>
          <a:r>
            <a:rPr lang="tr-TR" sz="1600" b="1" kern="1200" dirty="0">
              <a:solidFill>
                <a:schemeClr val="bg1"/>
              </a:solidFill>
              <a:effectLst/>
              <a:latin typeface="Arial" panose="020B0604020202020204" pitchFamily="34" charset="0"/>
              <a:ea typeface="+mn-ea"/>
              <a:cs typeface="Arial" panose="020B0604020202020204" pitchFamily="34" charset="0"/>
            </a:rPr>
            <a:t>Anestezi</a:t>
          </a:r>
        </a:p>
      </dsp:txBody>
      <dsp:txXfrm>
        <a:off x="434402" y="97897"/>
        <a:ext cx="5712725" cy="426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EF047-8117-46D0-9B5F-FFC97E4741EF}">
      <dsp:nvSpPr>
        <dsp:cNvPr id="0" name=""/>
        <dsp:cNvSpPr/>
      </dsp:nvSpPr>
      <dsp:spPr>
        <a:xfrm>
          <a:off x="0" y="447804"/>
          <a:ext cx="8119635" cy="362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500" tIns="333248" rIns="638500" bIns="113792" numCol="1" spcCol="1270" anchor="t" anchorCtr="0">
          <a:noAutofit/>
        </a:bodyPr>
        <a:lstStyle/>
        <a:p>
          <a:pPr marL="171450" lvl="1" indent="-171450" algn="l" defTabSz="711200">
            <a:lnSpc>
              <a:spcPct val="90000"/>
            </a:lnSpc>
            <a:spcBef>
              <a:spcPct val="0"/>
            </a:spcBef>
            <a:spcAft>
              <a:spcPct val="15000"/>
            </a:spcAft>
            <a:buChar char="•"/>
          </a:pPr>
          <a:r>
            <a:rPr lang="tr-TR" sz="1600" b="0" kern="1200" dirty="0">
              <a:latin typeface="Arial" panose="020B0604020202020204" pitchFamily="34" charset="0"/>
              <a:cs typeface="Arial" panose="020B0604020202020204" pitchFamily="34" charset="0"/>
            </a:rPr>
            <a:t>Yatış süresi boyunca DVT profilaksisi için</a:t>
          </a:r>
          <a:endParaRPr lang="tr-TR" sz="1600" b="0" kern="1200" dirty="0">
            <a:solidFill>
              <a:schemeClr val="tx1"/>
            </a:solidFill>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kern="1200" dirty="0">
              <a:latin typeface="Arial" panose="020B0604020202020204" pitchFamily="34" charset="0"/>
              <a:cs typeface="Arial" panose="020B0604020202020204" pitchFamily="34" charset="0"/>
            </a:rPr>
            <a:t>DMAH 1*1 </a:t>
          </a:r>
          <a:r>
            <a:rPr lang="tr-TR" sz="1600" b="0" kern="1200" dirty="0" err="1">
              <a:latin typeface="Arial" panose="020B0604020202020204" pitchFamily="34" charset="0"/>
              <a:cs typeface="Arial" panose="020B0604020202020204" pitchFamily="34" charset="0"/>
            </a:rPr>
            <a:t>sc</a:t>
          </a:r>
          <a:r>
            <a:rPr lang="tr-TR" sz="1600" b="0" kern="1200" dirty="0">
              <a:latin typeface="Arial" panose="020B0604020202020204" pitchFamily="34" charset="0"/>
              <a:cs typeface="Arial" panose="020B0604020202020204" pitchFamily="34" charset="0"/>
            </a:rPr>
            <a:t> (</a:t>
          </a:r>
          <a:r>
            <a:rPr lang="en-US" sz="1600" b="0" kern="1200" dirty="0" err="1">
              <a:latin typeface="Arial" panose="020B0604020202020204" pitchFamily="34" charset="0"/>
              <a:cs typeface="Arial" panose="020B0604020202020204" pitchFamily="34" charset="0"/>
            </a:rPr>
            <a:t>en</a:t>
          </a:r>
          <a:r>
            <a:rPr lang="en-US" sz="1600" b="0" kern="1200" dirty="0">
              <a:latin typeface="Arial" panose="020B0604020202020204" pitchFamily="34" charset="0"/>
              <a:cs typeface="Arial" panose="020B0604020202020204" pitchFamily="34" charset="0"/>
            </a:rPr>
            <a:t> </a:t>
          </a:r>
          <a:r>
            <a:rPr lang="en-US" sz="1600" b="0" kern="1200" dirty="0" err="1">
              <a:latin typeface="Arial" panose="020B0604020202020204" pitchFamily="34" charset="0"/>
              <a:cs typeface="Arial" panose="020B0604020202020204" pitchFamily="34" charset="0"/>
            </a:rPr>
            <a:t>az</a:t>
          </a:r>
          <a:r>
            <a:rPr lang="en-US" sz="1600" b="0" kern="1200" dirty="0">
              <a:latin typeface="Arial" panose="020B0604020202020204" pitchFamily="34" charset="0"/>
              <a:cs typeface="Arial" panose="020B0604020202020204" pitchFamily="34" charset="0"/>
            </a:rPr>
            <a:t> 10-14 </a:t>
          </a:r>
          <a:r>
            <a:rPr lang="en-US" sz="1600" b="0" kern="1200" dirty="0" err="1">
              <a:latin typeface="Arial" panose="020B0604020202020204" pitchFamily="34" charset="0"/>
              <a:cs typeface="Arial" panose="020B0604020202020204" pitchFamily="34" charset="0"/>
            </a:rPr>
            <a:t>gün</a:t>
          </a:r>
          <a:r>
            <a:rPr lang="tr-TR" sz="1600" b="0" kern="1200" dirty="0">
              <a:latin typeface="Arial" panose="020B0604020202020204" pitchFamily="34" charset="0"/>
              <a:cs typeface="Arial" panose="020B0604020202020204" pitchFamily="34" charset="0"/>
            </a:rPr>
            <a:t>, </a:t>
          </a:r>
          <a:r>
            <a:rPr lang="en-US" sz="1600" b="0" kern="1200" dirty="0">
              <a:latin typeface="Arial" panose="020B0604020202020204" pitchFamily="34" charset="0"/>
              <a:cs typeface="Arial" panose="020B0604020202020204" pitchFamily="34" charset="0"/>
            </a:rPr>
            <a:t>35 </a:t>
          </a:r>
          <a:r>
            <a:rPr lang="en-US" sz="1600" b="0" kern="1200" dirty="0" err="1">
              <a:latin typeface="Arial" panose="020B0604020202020204" pitchFamily="34" charset="0"/>
              <a:cs typeface="Arial" panose="020B0604020202020204" pitchFamily="34" charset="0"/>
            </a:rPr>
            <a:t>güne</a:t>
          </a:r>
          <a:r>
            <a:rPr lang="en-US" sz="1600" b="0" kern="1200" dirty="0">
              <a:latin typeface="Arial" panose="020B0604020202020204" pitchFamily="34" charset="0"/>
              <a:cs typeface="Arial" panose="020B0604020202020204" pitchFamily="34" charset="0"/>
            </a:rPr>
            <a:t> </a:t>
          </a:r>
          <a:r>
            <a:rPr lang="en-US" sz="1600" b="0" kern="1200" dirty="0" err="1">
              <a:latin typeface="Arial" panose="020B0604020202020204" pitchFamily="34" charset="0"/>
              <a:cs typeface="Arial" panose="020B0604020202020204" pitchFamily="34" charset="0"/>
            </a:rPr>
            <a:t>kadar</a:t>
          </a:r>
          <a:r>
            <a:rPr lang="tr-TR" sz="1600" b="0" kern="1200" dirty="0">
              <a:latin typeface="Arial" panose="020B0604020202020204" pitchFamily="34" charset="0"/>
              <a:cs typeface="Arial" panose="020B0604020202020204" pitchFamily="34" charset="0"/>
            </a:rPr>
            <a:t> </a:t>
          </a:r>
          <a:r>
            <a:rPr lang="tr-TR" sz="1600" b="0" kern="1200" dirty="0" err="1">
              <a:latin typeface="Arial" panose="020B0604020202020204" pitchFamily="34" charset="0"/>
              <a:cs typeface="Arial" panose="020B0604020202020204" pitchFamily="34" charset="0"/>
            </a:rPr>
            <a:t>uygulabilir</a:t>
          </a:r>
          <a:r>
            <a:rPr lang="tr-TR" sz="1600" b="0" kern="1200" dirty="0">
              <a:latin typeface="Arial" panose="020B0604020202020204" pitchFamily="34" charset="0"/>
              <a:cs typeface="Arial" panose="020B0604020202020204" pitchFamily="34" charset="0"/>
            </a:rPr>
            <a:t>)</a:t>
          </a:r>
          <a:endParaRPr lang="tr-TR" sz="1600" b="0" kern="1200" dirty="0">
            <a:solidFill>
              <a:schemeClr val="tx1"/>
            </a:solidFill>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kern="1200" dirty="0">
              <a:latin typeface="Arial" panose="020B0604020202020204" pitchFamily="34" charset="0"/>
              <a:cs typeface="Arial" panose="020B0604020202020204" pitchFamily="34" charset="0"/>
            </a:rPr>
            <a:t>Kasığa kadar </a:t>
          </a:r>
          <a:r>
            <a:rPr lang="tr-TR" sz="1600" b="0" kern="1200" dirty="0" err="1">
              <a:latin typeface="Arial" panose="020B0604020202020204" pitchFamily="34" charset="0"/>
              <a:cs typeface="Arial" panose="020B0604020202020204" pitchFamily="34" charset="0"/>
            </a:rPr>
            <a:t>antiembolik</a:t>
          </a:r>
          <a:r>
            <a:rPr lang="tr-TR" sz="1600" b="0" kern="1200" dirty="0">
              <a:latin typeface="Arial" panose="020B0604020202020204" pitchFamily="34" charset="0"/>
              <a:cs typeface="Arial" panose="020B0604020202020204" pitchFamily="34" charset="0"/>
            </a:rPr>
            <a:t> çorap tercih (vs. dize kadar </a:t>
          </a:r>
          <a:r>
            <a:rPr lang="tr-TR" sz="1600" b="0" kern="1200" dirty="0" err="1">
              <a:latin typeface="Arial" panose="020B0604020202020204" pitchFamily="34" charset="0"/>
              <a:cs typeface="Arial" panose="020B0604020202020204" pitchFamily="34" charset="0"/>
            </a:rPr>
            <a:t>antiembolik</a:t>
          </a:r>
          <a:r>
            <a:rPr lang="tr-TR" sz="1600" b="0" kern="1200" dirty="0">
              <a:latin typeface="Arial" panose="020B0604020202020204" pitchFamily="34" charset="0"/>
              <a:cs typeface="Arial" panose="020B0604020202020204" pitchFamily="34" charset="0"/>
            </a:rPr>
            <a:t> çorap)</a:t>
          </a:r>
          <a:endParaRPr lang="en-GB" sz="1600" b="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endParaRPr lang="en-GB"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kern="1200" dirty="0" err="1">
              <a:latin typeface="Arial" panose="020B0604020202020204" pitchFamily="34" charset="0"/>
              <a:cs typeface="Arial" panose="020B0604020202020204" pitchFamily="34" charset="0"/>
            </a:rPr>
            <a:t>YOAK'lar</a:t>
          </a:r>
          <a:r>
            <a:rPr lang="tr-TR" sz="1600" b="0" kern="1200" dirty="0">
              <a:latin typeface="Arial" panose="020B0604020202020204" pitchFamily="34" charset="0"/>
              <a:cs typeface="Arial" panose="020B0604020202020204" pitchFamily="34" charset="0"/>
            </a:rPr>
            <a:t> spinal anesteziden 24-48 saat önce kesilmeli</a:t>
          </a:r>
          <a:endParaRPr lang="en-GB"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kern="1200" dirty="0">
              <a:latin typeface="Arial" panose="020B0604020202020204" pitchFamily="34" charset="0"/>
              <a:cs typeface="Arial" panose="020B0604020202020204" pitchFamily="34" charset="0"/>
            </a:rPr>
            <a:t>Spinal anestezi öncesi, </a:t>
          </a:r>
          <a:r>
            <a:rPr lang="tr-TR" sz="1600" b="0" kern="1200" dirty="0" err="1">
              <a:latin typeface="Arial" panose="020B0604020202020204" pitchFamily="34" charset="0"/>
              <a:cs typeface="Arial" panose="020B0604020202020204" pitchFamily="34" charset="0"/>
            </a:rPr>
            <a:t>warfarin</a:t>
          </a:r>
          <a:r>
            <a:rPr lang="tr-TR" sz="1600" b="0" kern="1200" dirty="0">
              <a:latin typeface="Arial" panose="020B0604020202020204" pitchFamily="34" charset="0"/>
              <a:cs typeface="Arial" panose="020B0604020202020204" pitchFamily="34" charset="0"/>
            </a:rPr>
            <a:t> kullananlarda INR &lt;1,5 olmalı</a:t>
          </a:r>
          <a:endParaRPr lang="en-GB"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0" kern="1200" dirty="0">
              <a:latin typeface="Arial" panose="020B0604020202020204" pitchFamily="34" charset="0"/>
              <a:cs typeface="Arial" panose="020B0604020202020204" pitchFamily="34" charset="0"/>
            </a:rPr>
            <a:t>Spinal anestezide</a:t>
          </a:r>
          <a:endParaRPr lang="en-GB" sz="1600" b="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kern="1200" dirty="0">
              <a:latin typeface="Arial" panose="020B0604020202020204" pitchFamily="34" charset="0"/>
              <a:cs typeface="Arial" panose="020B0604020202020204" pitchFamily="34" charset="0"/>
            </a:rPr>
            <a:t>Aspirin</a:t>
          </a:r>
          <a:endParaRPr lang="en-GB" sz="1600" b="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kern="1200" dirty="0" err="1">
              <a:latin typeface="Arial" panose="020B0604020202020204" pitchFamily="34" charset="0"/>
              <a:cs typeface="Arial" panose="020B0604020202020204" pitchFamily="34" charset="0"/>
            </a:rPr>
            <a:t>Dipiridamol</a:t>
          </a:r>
          <a:r>
            <a:rPr lang="tr-TR" sz="1600" b="0" kern="1200" dirty="0">
              <a:latin typeface="Arial" panose="020B0604020202020204" pitchFamily="34" charset="0"/>
              <a:cs typeface="Arial" panose="020B0604020202020204" pitchFamily="34" charset="0"/>
            </a:rPr>
            <a:t>              güvenli </a:t>
          </a:r>
          <a:endParaRPr lang="en-GB" sz="1600" b="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kern="1200" dirty="0">
              <a:latin typeface="Arial" panose="020B0604020202020204" pitchFamily="34" charset="0"/>
              <a:cs typeface="Arial" panose="020B0604020202020204" pitchFamily="34" charset="0"/>
            </a:rPr>
            <a:t>Klopidogrel </a:t>
          </a:r>
          <a:endParaRPr lang="en-GB" sz="1600" b="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kern="1200" dirty="0" err="1">
              <a:latin typeface="Arial" panose="020B0604020202020204" pitchFamily="34" charset="0"/>
              <a:cs typeface="Arial" panose="020B0604020202020204" pitchFamily="34" charset="0"/>
            </a:rPr>
            <a:t>Tikagrelor</a:t>
          </a:r>
          <a:r>
            <a:rPr lang="tr-TR" sz="1600" b="0" kern="1200" dirty="0">
              <a:latin typeface="Arial" panose="020B0604020202020204" pitchFamily="34" charset="0"/>
              <a:cs typeface="Arial" panose="020B0604020202020204" pitchFamily="34" charset="0"/>
            </a:rPr>
            <a:t>                güvenli değil</a:t>
          </a:r>
          <a:endParaRPr lang="en-GB" sz="1600" b="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Font typeface="Wingdings" panose="05000000000000000000" pitchFamily="2" charset="2"/>
            <a:buChar char="ü"/>
          </a:pPr>
          <a:r>
            <a:rPr lang="tr-TR" sz="1600" b="0" kern="1200" dirty="0" err="1">
              <a:latin typeface="Arial" panose="020B0604020202020204" pitchFamily="34" charset="0"/>
              <a:cs typeface="Arial" panose="020B0604020202020204" pitchFamily="34" charset="0"/>
            </a:rPr>
            <a:t>Prasugrel</a:t>
          </a:r>
          <a:endParaRPr lang="en-GB" sz="1600" b="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tr-TR" sz="1600" b="0" kern="1200" dirty="0">
            <a:solidFill>
              <a:schemeClr val="tx1"/>
            </a:solidFill>
            <a:latin typeface="Arial" panose="020B0604020202020204" pitchFamily="34" charset="0"/>
            <a:cs typeface="Arial" panose="020B0604020202020204" pitchFamily="34" charset="0"/>
          </a:endParaRPr>
        </a:p>
      </dsp:txBody>
      <dsp:txXfrm>
        <a:off x="0" y="447804"/>
        <a:ext cx="8119635" cy="3628800"/>
      </dsp:txXfrm>
    </dsp:sp>
    <dsp:sp modelId="{FA300DA2-131E-4C61-B0A1-060C5EB50DD7}">
      <dsp:nvSpPr>
        <dsp:cNvPr id="0" name=""/>
        <dsp:cNvSpPr/>
      </dsp:nvSpPr>
      <dsp:spPr>
        <a:xfrm>
          <a:off x="411345" y="211644"/>
          <a:ext cx="5758839" cy="4723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670" tIns="0" rIns="217670" bIns="0" numCol="1" spcCol="1270" anchor="ctr" anchorCtr="0">
          <a:noAutofit/>
        </a:bodyPr>
        <a:lstStyle/>
        <a:p>
          <a:pPr marL="0" lvl="0" indent="0" algn="l" defTabSz="711200" rtl="0">
            <a:lnSpc>
              <a:spcPct val="90000"/>
            </a:lnSpc>
            <a:spcBef>
              <a:spcPct val="0"/>
            </a:spcBef>
            <a:spcAft>
              <a:spcPct val="35000"/>
            </a:spcAft>
            <a:buNone/>
          </a:pPr>
          <a:r>
            <a:rPr lang="tr-TR" sz="1600" b="1" kern="1200" dirty="0">
              <a:solidFill>
                <a:schemeClr val="bg1"/>
              </a:solidFill>
              <a:effectLst/>
              <a:latin typeface="Arial" panose="020B0604020202020204" pitchFamily="34" charset="0"/>
              <a:ea typeface="+mn-ea"/>
              <a:cs typeface="Arial" panose="020B0604020202020204" pitchFamily="34" charset="0"/>
            </a:rPr>
            <a:t>Antitrombotik tedavi</a:t>
          </a:r>
        </a:p>
      </dsp:txBody>
      <dsp:txXfrm>
        <a:off x="434402" y="234701"/>
        <a:ext cx="5712725" cy="4262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62BC7-B2B5-4A0B-8E48-E56F8171F57F}">
      <dsp:nvSpPr>
        <dsp:cNvPr id="0" name=""/>
        <dsp:cNvSpPr/>
      </dsp:nvSpPr>
      <dsp:spPr>
        <a:xfrm>
          <a:off x="0" y="1248"/>
          <a:ext cx="8056796" cy="41315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Vital</a:t>
          </a:r>
          <a:r>
            <a:rPr lang="tr-TR" sz="2000" b="1" kern="1200" dirty="0">
              <a:latin typeface="Arial" panose="020B0604020202020204" pitchFamily="34" charset="0"/>
              <a:cs typeface="Arial" panose="020B0604020202020204" pitchFamily="34" charset="0"/>
            </a:rPr>
            <a:t> fonksiyon takibi </a:t>
          </a:r>
          <a:endParaRPr lang="en-GB" sz="2000" kern="1200" dirty="0">
            <a:latin typeface="Arial" panose="020B0604020202020204" pitchFamily="34" charset="0"/>
            <a:cs typeface="Arial" panose="020B0604020202020204" pitchFamily="34" charset="0"/>
          </a:endParaRPr>
        </a:p>
      </dsp:txBody>
      <dsp:txXfrm>
        <a:off x="20169" y="21417"/>
        <a:ext cx="8016458" cy="372818"/>
      </dsp:txXfrm>
    </dsp:sp>
    <dsp:sp modelId="{B3F61C92-63AD-4BD5-85B3-B07A86916736}">
      <dsp:nvSpPr>
        <dsp:cNvPr id="0" name=""/>
        <dsp:cNvSpPr/>
      </dsp:nvSpPr>
      <dsp:spPr>
        <a:xfrm>
          <a:off x="0" y="427117"/>
          <a:ext cx="8056796" cy="413156"/>
        </a:xfrm>
        <a:prstGeom prst="roundRect">
          <a:avLst/>
        </a:prstGeom>
        <a:gradFill rotWithShape="0">
          <a:gsLst>
            <a:gs pos="0">
              <a:schemeClr val="accent5">
                <a:hueOff val="-1103764"/>
                <a:satOff val="4423"/>
                <a:lumOff val="959"/>
                <a:alphaOff val="0"/>
                <a:tint val="50000"/>
                <a:satMod val="300000"/>
              </a:schemeClr>
            </a:gs>
            <a:gs pos="35000">
              <a:schemeClr val="accent5">
                <a:hueOff val="-1103764"/>
                <a:satOff val="4423"/>
                <a:lumOff val="959"/>
                <a:alphaOff val="0"/>
                <a:tint val="37000"/>
                <a:satMod val="300000"/>
              </a:schemeClr>
            </a:gs>
            <a:gs pos="100000">
              <a:schemeClr val="accent5">
                <a:hueOff val="-1103764"/>
                <a:satOff val="4423"/>
                <a:lumOff val="9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AÇT ile sıvı dengesi takibi </a:t>
          </a:r>
          <a:r>
            <a:rPr lang="tr-TR" sz="1600" b="1" i="1" kern="1200" dirty="0">
              <a:solidFill>
                <a:srgbClr val="FF0000"/>
              </a:solidFill>
              <a:latin typeface="Arial" panose="020B0604020202020204" pitchFamily="34" charset="0"/>
              <a:cs typeface="Arial" panose="020B0604020202020204" pitchFamily="34" charset="0"/>
            </a:rPr>
            <a:t>*</a:t>
          </a:r>
          <a:r>
            <a:rPr lang="tr-TR" sz="1600" b="1" i="1" kern="1200" dirty="0" err="1">
              <a:solidFill>
                <a:srgbClr val="FF0000"/>
              </a:solidFill>
              <a:latin typeface="Arial" panose="020B0604020202020204" pitchFamily="34" charset="0"/>
              <a:cs typeface="Arial" panose="020B0604020202020204" pitchFamily="34" charset="0"/>
            </a:rPr>
            <a:t>postop</a:t>
          </a:r>
          <a:r>
            <a:rPr lang="tr-TR" sz="1600" b="1" i="1" kern="1200" dirty="0">
              <a:solidFill>
                <a:srgbClr val="FF0000"/>
              </a:solidFill>
              <a:latin typeface="Arial" panose="020B0604020202020204" pitchFamily="34" charset="0"/>
              <a:cs typeface="Arial" panose="020B0604020202020204" pitchFamily="34" charset="0"/>
            </a:rPr>
            <a:t> 1 gün boyunca sonda ile takip</a:t>
          </a:r>
          <a:endParaRPr lang="en-GB" sz="2000" i="1" kern="1200" dirty="0">
            <a:solidFill>
              <a:srgbClr val="FF0000"/>
            </a:solidFill>
            <a:latin typeface="Arial" panose="020B0604020202020204" pitchFamily="34" charset="0"/>
            <a:cs typeface="Arial" panose="020B0604020202020204" pitchFamily="34" charset="0"/>
          </a:endParaRPr>
        </a:p>
      </dsp:txBody>
      <dsp:txXfrm>
        <a:off x="20169" y="447286"/>
        <a:ext cx="8016458" cy="372818"/>
      </dsp:txXfrm>
    </dsp:sp>
    <dsp:sp modelId="{22AE5D4B-1C72-4481-8473-FBDB4FD9C91C}">
      <dsp:nvSpPr>
        <dsp:cNvPr id="0" name=""/>
        <dsp:cNvSpPr/>
      </dsp:nvSpPr>
      <dsp:spPr>
        <a:xfrm>
          <a:off x="0" y="852985"/>
          <a:ext cx="8056796" cy="413156"/>
        </a:xfrm>
        <a:prstGeom prst="roundRect">
          <a:avLst/>
        </a:prstGeom>
        <a:gradFill rotWithShape="0">
          <a:gsLst>
            <a:gs pos="0">
              <a:schemeClr val="accent5">
                <a:hueOff val="-2207528"/>
                <a:satOff val="8847"/>
                <a:lumOff val="1917"/>
                <a:alphaOff val="0"/>
                <a:tint val="50000"/>
                <a:satMod val="300000"/>
              </a:schemeClr>
            </a:gs>
            <a:gs pos="35000">
              <a:schemeClr val="accent5">
                <a:hueOff val="-2207528"/>
                <a:satOff val="8847"/>
                <a:lumOff val="1917"/>
                <a:alphaOff val="0"/>
                <a:tint val="37000"/>
                <a:satMod val="300000"/>
              </a:schemeClr>
            </a:gs>
            <a:gs pos="100000">
              <a:schemeClr val="accent5">
                <a:hueOff val="-2207528"/>
                <a:satOff val="8847"/>
                <a:lumOff val="19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Konstipasyon</a:t>
          </a:r>
          <a:r>
            <a:rPr lang="tr-TR" sz="2000" b="1" kern="1200" dirty="0">
              <a:latin typeface="Arial" panose="020B0604020202020204" pitchFamily="34" charset="0"/>
              <a:cs typeface="Arial" panose="020B0604020202020204" pitchFamily="34" charset="0"/>
            </a:rPr>
            <a:t> </a:t>
          </a:r>
          <a:r>
            <a:rPr lang="tr-TR" sz="1600" b="1" i="1" kern="1200" dirty="0">
              <a:solidFill>
                <a:srgbClr val="FF0000"/>
              </a:solidFill>
              <a:latin typeface="Arial" panose="020B0604020202020204" pitchFamily="34" charset="0"/>
              <a:cs typeface="Arial" panose="020B0604020202020204" pitchFamily="34" charset="0"/>
            </a:rPr>
            <a:t>*</a:t>
          </a:r>
          <a:r>
            <a:rPr lang="tr-TR" sz="1600" b="1" i="1" kern="1200" dirty="0" err="1">
              <a:solidFill>
                <a:srgbClr val="FF0000"/>
              </a:solidFill>
              <a:latin typeface="Arial" panose="020B0604020202020204" pitchFamily="34" charset="0"/>
              <a:cs typeface="Arial" panose="020B0604020202020204" pitchFamily="34" charset="0"/>
            </a:rPr>
            <a:t>Profilaktik</a:t>
          </a:r>
          <a:r>
            <a:rPr lang="tr-TR" sz="1600" b="1" i="1" kern="1200" dirty="0">
              <a:solidFill>
                <a:srgbClr val="FF0000"/>
              </a:solidFill>
              <a:latin typeface="Arial" panose="020B0604020202020204" pitchFamily="34" charset="0"/>
              <a:cs typeface="Arial" panose="020B0604020202020204" pitchFamily="34" charset="0"/>
            </a:rPr>
            <a:t> </a:t>
          </a:r>
          <a:r>
            <a:rPr lang="tr-TR" sz="1600" b="1" i="1" kern="1200" dirty="0" err="1">
              <a:solidFill>
                <a:srgbClr val="FF0000"/>
              </a:solidFill>
              <a:latin typeface="Arial" panose="020B0604020202020204" pitchFamily="34" charset="0"/>
              <a:cs typeface="Arial" panose="020B0604020202020204" pitchFamily="34" charset="0"/>
            </a:rPr>
            <a:t>laksatif</a:t>
          </a:r>
          <a:r>
            <a:rPr lang="tr-TR" sz="1600" b="1" i="1" kern="1200" dirty="0">
              <a:solidFill>
                <a:srgbClr val="FF0000"/>
              </a:solidFill>
              <a:latin typeface="Arial" panose="020B0604020202020204" pitchFamily="34" charset="0"/>
              <a:cs typeface="Arial" panose="020B0604020202020204" pitchFamily="34" charset="0"/>
            </a:rPr>
            <a:t> verilmeli</a:t>
          </a:r>
          <a:endParaRPr lang="en-GB" sz="1200" kern="1200" dirty="0">
            <a:latin typeface="Arial" panose="020B0604020202020204" pitchFamily="34" charset="0"/>
            <a:cs typeface="Arial" panose="020B0604020202020204" pitchFamily="34" charset="0"/>
          </a:endParaRPr>
        </a:p>
      </dsp:txBody>
      <dsp:txXfrm>
        <a:off x="20169" y="873154"/>
        <a:ext cx="8016458" cy="372818"/>
      </dsp:txXfrm>
    </dsp:sp>
    <dsp:sp modelId="{2A6E616C-CE82-49B2-848B-20CCFA54E2FA}">
      <dsp:nvSpPr>
        <dsp:cNvPr id="0" name=""/>
        <dsp:cNvSpPr/>
      </dsp:nvSpPr>
      <dsp:spPr>
        <a:xfrm>
          <a:off x="0" y="1278854"/>
          <a:ext cx="8056796" cy="413156"/>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Üriner retansiyon </a:t>
          </a:r>
          <a:r>
            <a:rPr lang="tr-TR" sz="1600" b="1" i="1" kern="1200" dirty="0">
              <a:solidFill>
                <a:srgbClr val="FF0000"/>
              </a:solidFill>
              <a:latin typeface="Arial" panose="020B0604020202020204" pitchFamily="34" charset="0"/>
              <a:cs typeface="Arial" panose="020B0604020202020204" pitchFamily="34" charset="0"/>
            </a:rPr>
            <a:t>*</a:t>
          </a:r>
          <a:r>
            <a:rPr lang="tr-TR" sz="1600" b="1" i="1" kern="1200" dirty="0" err="1">
              <a:solidFill>
                <a:srgbClr val="FF0000"/>
              </a:solidFill>
              <a:latin typeface="Arial" panose="020B0604020202020204" pitchFamily="34" charset="0"/>
              <a:cs typeface="Arial" panose="020B0604020202020204" pitchFamily="34" charset="0"/>
            </a:rPr>
            <a:t>Postop</a:t>
          </a:r>
          <a:r>
            <a:rPr lang="tr-TR" sz="1600" b="1" i="1" kern="1200" dirty="0">
              <a:solidFill>
                <a:srgbClr val="FF0000"/>
              </a:solidFill>
              <a:latin typeface="Arial" panose="020B0604020202020204" pitchFamily="34" charset="0"/>
              <a:cs typeface="Arial" panose="020B0604020202020204" pitchFamily="34" charset="0"/>
            </a:rPr>
            <a:t> 1. günden sonra sonda çekilmeli </a:t>
          </a:r>
          <a:endParaRPr lang="en-GB" sz="2000" b="1" i="1" kern="1200" dirty="0">
            <a:solidFill>
              <a:srgbClr val="FF0000"/>
            </a:solidFill>
            <a:latin typeface="Arial" panose="020B0604020202020204" pitchFamily="34" charset="0"/>
            <a:cs typeface="Arial" panose="020B0604020202020204" pitchFamily="34" charset="0"/>
          </a:endParaRPr>
        </a:p>
      </dsp:txBody>
      <dsp:txXfrm>
        <a:off x="20169" y="1299023"/>
        <a:ext cx="8016458" cy="372818"/>
      </dsp:txXfrm>
    </dsp:sp>
    <dsp:sp modelId="{DF2C6070-7C35-495A-8B8E-B8A6A6378278}">
      <dsp:nvSpPr>
        <dsp:cNvPr id="0" name=""/>
        <dsp:cNvSpPr/>
      </dsp:nvSpPr>
      <dsp:spPr>
        <a:xfrm>
          <a:off x="0" y="1704723"/>
          <a:ext cx="8056796" cy="413156"/>
        </a:xfrm>
        <a:prstGeom prst="roundRect">
          <a:avLst/>
        </a:prstGeom>
        <a:gradFill rotWithShape="0">
          <a:gsLst>
            <a:gs pos="0">
              <a:schemeClr val="accent5">
                <a:hueOff val="-4415056"/>
                <a:satOff val="17694"/>
                <a:lumOff val="3835"/>
                <a:alphaOff val="0"/>
                <a:tint val="50000"/>
                <a:satMod val="300000"/>
              </a:schemeClr>
            </a:gs>
            <a:gs pos="35000">
              <a:schemeClr val="accent5">
                <a:hueOff val="-4415056"/>
                <a:satOff val="17694"/>
                <a:lumOff val="3835"/>
                <a:alphaOff val="0"/>
                <a:tint val="37000"/>
                <a:satMod val="300000"/>
              </a:schemeClr>
            </a:gs>
            <a:gs pos="100000">
              <a:schemeClr val="accent5">
                <a:hueOff val="-4415056"/>
                <a:satOff val="17694"/>
                <a:lumOff val="38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İlaçlar, </a:t>
          </a:r>
          <a:r>
            <a:rPr lang="tr-TR" sz="2000" b="1" kern="1200" dirty="0" err="1">
              <a:latin typeface="Arial" panose="020B0604020202020204" pitchFamily="34" charset="0"/>
              <a:cs typeface="Arial" panose="020B0604020202020204" pitchFamily="34" charset="0"/>
            </a:rPr>
            <a:t>polifarmasi</a:t>
          </a:r>
          <a:r>
            <a:rPr lang="tr-TR" sz="2000" b="1" kern="1200" dirty="0">
              <a:latin typeface="Arial" panose="020B0604020202020204" pitchFamily="34" charset="0"/>
              <a:cs typeface="Arial" panose="020B0604020202020204" pitchFamily="34" charset="0"/>
            </a:rPr>
            <a:t> ve uygunsuz ilaç kullanımı</a:t>
          </a:r>
          <a:endParaRPr lang="en-GB" sz="2000" kern="1200" dirty="0">
            <a:latin typeface="Arial" panose="020B0604020202020204" pitchFamily="34" charset="0"/>
            <a:cs typeface="Arial" panose="020B0604020202020204" pitchFamily="34" charset="0"/>
          </a:endParaRPr>
        </a:p>
      </dsp:txBody>
      <dsp:txXfrm>
        <a:off x="20169" y="1724892"/>
        <a:ext cx="8016458" cy="372818"/>
      </dsp:txXfrm>
    </dsp:sp>
    <dsp:sp modelId="{725CB61A-BF28-4B41-9E4A-98A54B902C4E}">
      <dsp:nvSpPr>
        <dsp:cNvPr id="0" name=""/>
        <dsp:cNvSpPr/>
      </dsp:nvSpPr>
      <dsp:spPr>
        <a:xfrm>
          <a:off x="0" y="2130592"/>
          <a:ext cx="8056796" cy="413156"/>
        </a:xfrm>
        <a:prstGeom prst="roundRect">
          <a:avLst/>
        </a:prstGeom>
        <a:gradFill rotWithShape="0">
          <a:gsLst>
            <a:gs pos="0">
              <a:schemeClr val="accent5">
                <a:hueOff val="-5518820"/>
                <a:satOff val="22117"/>
                <a:lumOff val="4793"/>
                <a:alphaOff val="0"/>
                <a:tint val="50000"/>
                <a:satMod val="300000"/>
              </a:schemeClr>
            </a:gs>
            <a:gs pos="35000">
              <a:schemeClr val="accent5">
                <a:hueOff val="-5518820"/>
                <a:satOff val="22117"/>
                <a:lumOff val="4793"/>
                <a:alphaOff val="0"/>
                <a:tint val="37000"/>
                <a:satMod val="300000"/>
              </a:schemeClr>
            </a:gs>
            <a:gs pos="100000">
              <a:schemeClr val="accent5">
                <a:hueOff val="-5518820"/>
                <a:satOff val="22117"/>
                <a:lumOff val="479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ea typeface="+mn-ea"/>
              <a:cs typeface="Arial" panose="020B0604020202020204" pitchFamily="34" charset="0"/>
            </a:rPr>
            <a:t>Malnütrisyon </a:t>
          </a:r>
          <a:r>
            <a:rPr lang="tr-TR" sz="1200" b="1" kern="1200" dirty="0">
              <a:solidFill>
                <a:srgbClr val="FF0000"/>
              </a:solidFill>
              <a:latin typeface="Arial" panose="020B0604020202020204" pitchFamily="34" charset="0"/>
              <a:cs typeface="Arial" panose="020B0604020202020204" pitchFamily="34" charset="0"/>
            </a:rPr>
            <a:t>*</a:t>
          </a:r>
          <a:r>
            <a:rPr lang="tr-TR" sz="1200" b="1" i="1" kern="1200" dirty="0">
              <a:solidFill>
                <a:srgbClr val="FF0000"/>
              </a:solidFill>
              <a:effectLst/>
              <a:latin typeface="Arial" panose="020B0604020202020204" pitchFamily="34" charset="0"/>
              <a:cs typeface="Arial" panose="020B0604020202020204" pitchFamily="34" charset="0"/>
            </a:rPr>
            <a:t>Malnütrisyon riski/malnütrisyon durumundan bağımsız ONS başlanmalı</a:t>
          </a:r>
          <a:endParaRPr lang="en-GB" sz="1100" kern="1200" dirty="0">
            <a:latin typeface="Arial" panose="020B0604020202020204" pitchFamily="34" charset="0"/>
            <a:cs typeface="Arial" panose="020B0604020202020204" pitchFamily="34" charset="0"/>
          </a:endParaRPr>
        </a:p>
      </dsp:txBody>
      <dsp:txXfrm>
        <a:off x="20169" y="2150761"/>
        <a:ext cx="8016458" cy="372818"/>
      </dsp:txXfrm>
    </dsp:sp>
    <dsp:sp modelId="{57F8F378-9458-4860-939B-BD4FD3B46CCC}">
      <dsp:nvSpPr>
        <dsp:cNvPr id="0" name=""/>
        <dsp:cNvSpPr/>
      </dsp:nvSpPr>
      <dsp:spPr>
        <a:xfrm>
          <a:off x="0" y="2556461"/>
          <a:ext cx="8056796" cy="413156"/>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Delirium</a:t>
          </a:r>
          <a:endParaRPr lang="en-GB" sz="2000" kern="1200" dirty="0">
            <a:latin typeface="Arial" panose="020B0604020202020204" pitchFamily="34" charset="0"/>
            <a:cs typeface="Arial" panose="020B0604020202020204" pitchFamily="34" charset="0"/>
          </a:endParaRPr>
        </a:p>
      </dsp:txBody>
      <dsp:txXfrm>
        <a:off x="20169" y="2576630"/>
        <a:ext cx="8016458" cy="372818"/>
      </dsp:txXfrm>
    </dsp:sp>
    <dsp:sp modelId="{35421E1B-4A3E-4E34-A883-26A484F5E126}">
      <dsp:nvSpPr>
        <dsp:cNvPr id="0" name=""/>
        <dsp:cNvSpPr/>
      </dsp:nvSpPr>
      <dsp:spPr>
        <a:xfrm>
          <a:off x="0" y="2982329"/>
          <a:ext cx="8056796" cy="413156"/>
        </a:xfrm>
        <a:prstGeom prst="roundRect">
          <a:avLst/>
        </a:prstGeom>
        <a:gradFill rotWithShape="0">
          <a:gsLst>
            <a:gs pos="0">
              <a:schemeClr val="accent5">
                <a:hueOff val="-7726349"/>
                <a:satOff val="30964"/>
                <a:lumOff val="6711"/>
                <a:alphaOff val="0"/>
                <a:tint val="50000"/>
                <a:satMod val="300000"/>
              </a:schemeClr>
            </a:gs>
            <a:gs pos="35000">
              <a:schemeClr val="accent5">
                <a:hueOff val="-7726349"/>
                <a:satOff val="30964"/>
                <a:lumOff val="6711"/>
                <a:alphaOff val="0"/>
                <a:tint val="37000"/>
                <a:satMod val="300000"/>
              </a:schemeClr>
            </a:gs>
            <a:gs pos="100000">
              <a:schemeClr val="accent5">
                <a:hueOff val="-7726349"/>
                <a:satOff val="30964"/>
                <a:lumOff val="67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Bası yarası</a:t>
          </a:r>
          <a:endParaRPr lang="en-GB" sz="2000" kern="1200" dirty="0">
            <a:latin typeface="Arial" panose="020B0604020202020204" pitchFamily="34" charset="0"/>
            <a:cs typeface="Arial" panose="020B0604020202020204" pitchFamily="34" charset="0"/>
          </a:endParaRPr>
        </a:p>
      </dsp:txBody>
      <dsp:txXfrm>
        <a:off x="20169" y="3002498"/>
        <a:ext cx="8016458" cy="372818"/>
      </dsp:txXfrm>
    </dsp:sp>
    <dsp:sp modelId="{9E531832-B656-4A52-8FA2-E7AFAEAC6E70}">
      <dsp:nvSpPr>
        <dsp:cNvPr id="0" name=""/>
        <dsp:cNvSpPr/>
      </dsp:nvSpPr>
      <dsp:spPr>
        <a:xfrm>
          <a:off x="0" y="3408198"/>
          <a:ext cx="8056796" cy="413156"/>
        </a:xfrm>
        <a:prstGeom prst="roundRect">
          <a:avLst/>
        </a:prstGeom>
        <a:gradFill rotWithShape="0">
          <a:gsLst>
            <a:gs pos="0">
              <a:schemeClr val="accent5">
                <a:hueOff val="-8830112"/>
                <a:satOff val="35388"/>
                <a:lumOff val="7669"/>
                <a:alphaOff val="0"/>
                <a:tint val="50000"/>
                <a:satMod val="300000"/>
              </a:schemeClr>
            </a:gs>
            <a:gs pos="35000">
              <a:schemeClr val="accent5">
                <a:hueOff val="-8830112"/>
                <a:satOff val="35388"/>
                <a:lumOff val="7669"/>
                <a:alphaOff val="0"/>
                <a:tint val="37000"/>
                <a:satMod val="300000"/>
              </a:schemeClr>
            </a:gs>
            <a:gs pos="100000">
              <a:schemeClr val="accent5">
                <a:hueOff val="-8830112"/>
                <a:satOff val="35388"/>
                <a:lumOff val="76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Düşmeler</a:t>
          </a:r>
          <a:endParaRPr lang="en-GB" sz="2000" b="1" kern="1200" dirty="0">
            <a:latin typeface="Arial" panose="020B0604020202020204" pitchFamily="34" charset="0"/>
            <a:cs typeface="Arial" panose="020B0604020202020204" pitchFamily="34" charset="0"/>
          </a:endParaRPr>
        </a:p>
      </dsp:txBody>
      <dsp:txXfrm>
        <a:off x="20169" y="3428367"/>
        <a:ext cx="8016458" cy="372818"/>
      </dsp:txXfrm>
    </dsp:sp>
    <dsp:sp modelId="{002A5D89-2F45-44F1-9B44-5AE4EF39C1FA}">
      <dsp:nvSpPr>
        <dsp:cNvPr id="0" name=""/>
        <dsp:cNvSpPr/>
      </dsp:nvSpPr>
      <dsp:spPr>
        <a:xfrm>
          <a:off x="0" y="3835315"/>
          <a:ext cx="8056796" cy="413156"/>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Kardiyovasküler</a:t>
          </a:r>
          <a:r>
            <a:rPr lang="tr-TR" sz="2000" b="1" kern="1200" dirty="0">
              <a:latin typeface="Arial" panose="020B0604020202020204" pitchFamily="34" charset="0"/>
              <a:cs typeface="Arial" panose="020B0604020202020204" pitchFamily="34" charset="0"/>
            </a:rPr>
            <a:t> sorunlar</a:t>
          </a:r>
          <a:endParaRPr lang="en-GB" sz="2000" kern="1200" dirty="0">
            <a:latin typeface="Arial" panose="020B0604020202020204" pitchFamily="34" charset="0"/>
            <a:cs typeface="Arial" panose="020B0604020202020204" pitchFamily="34" charset="0"/>
          </a:endParaRPr>
        </a:p>
      </dsp:txBody>
      <dsp:txXfrm>
        <a:off x="20169" y="3855484"/>
        <a:ext cx="8016458" cy="3728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62BC7-B2B5-4A0B-8E48-E56F8171F57F}">
      <dsp:nvSpPr>
        <dsp:cNvPr id="0" name=""/>
        <dsp:cNvSpPr/>
      </dsp:nvSpPr>
      <dsp:spPr>
        <a:xfrm>
          <a:off x="0" y="1064331"/>
          <a:ext cx="8100900" cy="39545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Respiratuar</a:t>
          </a:r>
          <a:r>
            <a:rPr lang="tr-TR" sz="2000" b="1" kern="1200" dirty="0">
              <a:latin typeface="Arial" panose="020B0604020202020204" pitchFamily="34" charset="0"/>
              <a:cs typeface="Arial" panose="020B0604020202020204" pitchFamily="34" charset="0"/>
            </a:rPr>
            <a:t> sorunlar</a:t>
          </a:r>
          <a:endParaRPr lang="en-GB" sz="2000" kern="1200" dirty="0">
            <a:latin typeface="Arial" panose="020B0604020202020204" pitchFamily="34" charset="0"/>
            <a:cs typeface="Arial" panose="020B0604020202020204" pitchFamily="34" charset="0"/>
          </a:endParaRPr>
        </a:p>
      </dsp:txBody>
      <dsp:txXfrm>
        <a:off x="19304" y="1083635"/>
        <a:ext cx="8062292" cy="356843"/>
      </dsp:txXfrm>
    </dsp:sp>
    <dsp:sp modelId="{B3F61C92-63AD-4BD5-85B3-B07A86916736}">
      <dsp:nvSpPr>
        <dsp:cNvPr id="0" name=""/>
        <dsp:cNvSpPr/>
      </dsp:nvSpPr>
      <dsp:spPr>
        <a:xfrm>
          <a:off x="0" y="1471089"/>
          <a:ext cx="8100900" cy="326646"/>
        </a:xfrm>
        <a:prstGeom prst="roundRect">
          <a:avLst/>
        </a:prstGeom>
        <a:gradFill rotWithShape="0">
          <a:gsLst>
            <a:gs pos="0">
              <a:schemeClr val="accent5">
                <a:hueOff val="-903080"/>
                <a:satOff val="3619"/>
                <a:lumOff val="784"/>
                <a:alphaOff val="0"/>
                <a:tint val="50000"/>
                <a:satMod val="300000"/>
              </a:schemeClr>
            </a:gs>
            <a:gs pos="35000">
              <a:schemeClr val="accent5">
                <a:hueOff val="-903080"/>
                <a:satOff val="3619"/>
                <a:lumOff val="784"/>
                <a:alphaOff val="0"/>
                <a:tint val="37000"/>
                <a:satMod val="300000"/>
              </a:schemeClr>
            </a:gs>
            <a:gs pos="100000">
              <a:schemeClr val="accent5">
                <a:hueOff val="-903080"/>
                <a:satOff val="3619"/>
                <a:lumOff val="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Kan kaybı ve transfüzyonu </a:t>
          </a:r>
          <a:endParaRPr lang="en-GB" sz="2000" kern="1200" dirty="0">
            <a:latin typeface="Arial" panose="020B0604020202020204" pitchFamily="34" charset="0"/>
            <a:cs typeface="Arial" panose="020B0604020202020204" pitchFamily="34" charset="0"/>
          </a:endParaRPr>
        </a:p>
      </dsp:txBody>
      <dsp:txXfrm>
        <a:off x="15946" y="1487035"/>
        <a:ext cx="8069008" cy="294754"/>
      </dsp:txXfrm>
    </dsp:sp>
    <dsp:sp modelId="{35B2E3F9-ACE2-4178-B089-F209431540D6}">
      <dsp:nvSpPr>
        <dsp:cNvPr id="0" name=""/>
        <dsp:cNvSpPr/>
      </dsp:nvSpPr>
      <dsp:spPr>
        <a:xfrm>
          <a:off x="0" y="1809041"/>
          <a:ext cx="8100900" cy="326646"/>
        </a:xfrm>
        <a:prstGeom prst="roundRect">
          <a:avLst/>
        </a:prstGeom>
        <a:gradFill rotWithShape="0">
          <a:gsLst>
            <a:gs pos="0">
              <a:schemeClr val="accent5">
                <a:hueOff val="-1806159"/>
                <a:satOff val="7238"/>
                <a:lumOff val="1569"/>
                <a:alphaOff val="0"/>
                <a:tint val="50000"/>
                <a:satMod val="300000"/>
              </a:schemeClr>
            </a:gs>
            <a:gs pos="35000">
              <a:schemeClr val="accent5">
                <a:hueOff val="-1806159"/>
                <a:satOff val="7238"/>
                <a:lumOff val="1569"/>
                <a:alphaOff val="0"/>
                <a:tint val="37000"/>
                <a:satMod val="300000"/>
              </a:schemeClr>
            </a:gs>
            <a:gs pos="100000">
              <a:schemeClr val="accent5">
                <a:hueOff val="-1806159"/>
                <a:satOff val="7238"/>
                <a:lumOff val="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Hipoksi</a:t>
          </a:r>
          <a:endParaRPr lang="en-GB" sz="2000" kern="1200" dirty="0">
            <a:latin typeface="Arial" panose="020B0604020202020204" pitchFamily="34" charset="0"/>
            <a:cs typeface="Arial" panose="020B0604020202020204" pitchFamily="34" charset="0"/>
          </a:endParaRPr>
        </a:p>
      </dsp:txBody>
      <dsp:txXfrm>
        <a:off x="15946" y="1824987"/>
        <a:ext cx="8069008" cy="294754"/>
      </dsp:txXfrm>
    </dsp:sp>
    <dsp:sp modelId="{22AE5D4B-1C72-4481-8473-FBDB4FD9C91C}">
      <dsp:nvSpPr>
        <dsp:cNvPr id="0" name=""/>
        <dsp:cNvSpPr/>
      </dsp:nvSpPr>
      <dsp:spPr>
        <a:xfrm>
          <a:off x="0" y="2146994"/>
          <a:ext cx="8100900" cy="493765"/>
        </a:xfrm>
        <a:prstGeom prst="roundRect">
          <a:avLst/>
        </a:prstGeom>
        <a:gradFill rotWithShape="0">
          <a:gsLst>
            <a:gs pos="0">
              <a:schemeClr val="accent5">
                <a:hueOff val="-2709239"/>
                <a:satOff val="10858"/>
                <a:lumOff val="2353"/>
                <a:alphaOff val="0"/>
                <a:tint val="50000"/>
                <a:satMod val="300000"/>
              </a:schemeClr>
            </a:gs>
            <a:gs pos="35000">
              <a:schemeClr val="accent5">
                <a:hueOff val="-2709239"/>
                <a:satOff val="10858"/>
                <a:lumOff val="2353"/>
                <a:alphaOff val="0"/>
                <a:tint val="37000"/>
                <a:satMod val="300000"/>
              </a:schemeClr>
            </a:gs>
            <a:gs pos="100000">
              <a:schemeClr val="accent5">
                <a:hueOff val="-2709239"/>
                <a:satOff val="10858"/>
                <a:lumOff val="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D vitamini ve osteoporoz tedavisi                                                                 </a:t>
          </a:r>
          <a:r>
            <a:rPr lang="tr-TR" sz="1100" b="1" i="1" kern="1200" dirty="0">
              <a:solidFill>
                <a:srgbClr val="FF0000"/>
              </a:solidFill>
              <a:latin typeface="Arial" panose="020B0604020202020204" pitchFamily="34" charset="0"/>
              <a:cs typeface="Arial" panose="020B0604020202020204" pitchFamily="34" charset="0"/>
            </a:rPr>
            <a:t>*Yatış sırasında (D vitamini yeterli ise)</a:t>
          </a:r>
          <a:r>
            <a:rPr lang="tr-TR" sz="1100" b="1" i="1" kern="1200" dirty="0">
              <a:solidFill>
                <a:srgbClr val="FF0000"/>
              </a:solidFill>
              <a:latin typeface="Arial" panose="020B0604020202020204" pitchFamily="34" charset="0"/>
              <a:cs typeface="Arial" panose="020B0604020202020204" pitchFamily="34" charset="0"/>
              <a:sym typeface="Wingdings" panose="05000000000000000000" pitchFamily="2" charset="2"/>
            </a:rPr>
            <a:t> Oral</a:t>
          </a:r>
          <a:r>
            <a:rPr lang="tr-TR" sz="1100" b="1" i="1" kern="1200" dirty="0">
              <a:solidFill>
                <a:srgbClr val="FF0000"/>
              </a:solidFill>
              <a:latin typeface="Arial" panose="020B0604020202020204" pitchFamily="34" charset="0"/>
              <a:cs typeface="Arial" panose="020B0604020202020204" pitchFamily="34" charset="0"/>
            </a:rPr>
            <a:t> </a:t>
          </a:r>
          <a:r>
            <a:rPr lang="tr-TR" sz="1100" b="1" i="1" kern="1200" dirty="0" err="1">
              <a:solidFill>
                <a:srgbClr val="FF0000"/>
              </a:solidFill>
              <a:latin typeface="Arial" panose="020B0604020202020204" pitchFamily="34" charset="0"/>
              <a:cs typeface="Arial" panose="020B0604020202020204" pitchFamily="34" charset="0"/>
            </a:rPr>
            <a:t>bisfosfonat</a:t>
          </a:r>
          <a:r>
            <a:rPr lang="tr-TR" sz="1100" b="1" i="1" kern="1200" dirty="0">
              <a:solidFill>
                <a:srgbClr val="FF0000"/>
              </a:solidFill>
              <a:latin typeface="Arial" panose="020B0604020202020204" pitchFamily="34" charset="0"/>
              <a:cs typeface="Arial" panose="020B0604020202020204" pitchFamily="34" charset="0"/>
            </a:rPr>
            <a:t>, </a:t>
          </a:r>
          <a:r>
            <a:rPr lang="tr-TR" sz="1100" b="1" i="1" kern="1200" dirty="0" err="1">
              <a:solidFill>
                <a:srgbClr val="FF0000"/>
              </a:solidFill>
              <a:latin typeface="Arial" panose="020B0604020202020204" pitchFamily="34" charset="0"/>
              <a:cs typeface="Arial" panose="020B0604020202020204" pitchFamily="34" charset="0"/>
            </a:rPr>
            <a:t>zoledronat</a:t>
          </a:r>
          <a:r>
            <a:rPr lang="tr-TR" sz="1100" b="1" i="1" kern="1200" dirty="0">
              <a:solidFill>
                <a:srgbClr val="FF0000"/>
              </a:solidFill>
              <a:latin typeface="Arial" panose="020B0604020202020204" pitchFamily="34" charset="0"/>
              <a:cs typeface="Arial" panose="020B0604020202020204" pitchFamily="34" charset="0"/>
            </a:rPr>
            <a:t>/</a:t>
          </a:r>
          <a:r>
            <a:rPr lang="tr-TR" sz="1100" b="1" i="1" kern="1200" dirty="0" err="1">
              <a:solidFill>
                <a:srgbClr val="FF0000"/>
              </a:solidFill>
              <a:latin typeface="Arial" panose="020B0604020202020204" pitchFamily="34" charset="0"/>
              <a:cs typeface="Arial" panose="020B0604020202020204" pitchFamily="34" charset="0"/>
            </a:rPr>
            <a:t>denosumab</a:t>
          </a:r>
          <a:r>
            <a:rPr lang="tr-TR" sz="1100" b="1" i="1" kern="1200" dirty="0">
              <a:solidFill>
                <a:srgbClr val="FF0000"/>
              </a:solidFill>
              <a:latin typeface="Arial" panose="020B0604020202020204" pitchFamily="34" charset="0"/>
              <a:cs typeface="Arial" panose="020B0604020202020204" pitchFamily="34" charset="0"/>
            </a:rPr>
            <a:t> </a:t>
          </a:r>
          <a:r>
            <a:rPr lang="tr-TR" sz="1100" b="1" i="1" kern="1200"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tr-TR" sz="1100" b="1" i="1" kern="1200" dirty="0">
              <a:solidFill>
                <a:srgbClr val="FF0000"/>
              </a:solidFill>
              <a:latin typeface="Arial" panose="020B0604020202020204" pitchFamily="34" charset="0"/>
              <a:cs typeface="Arial" panose="020B0604020202020204" pitchFamily="34" charset="0"/>
            </a:rPr>
            <a:t> ilk </a:t>
          </a:r>
          <a:r>
            <a:rPr lang="en-US" sz="1100" b="1" i="1" kern="1200" dirty="0">
              <a:solidFill>
                <a:srgbClr val="FF0000"/>
              </a:solidFill>
              <a:latin typeface="Arial" panose="020B0604020202020204" pitchFamily="34" charset="0"/>
              <a:cs typeface="Arial" panose="020B0604020202020204" pitchFamily="34" charset="0"/>
            </a:rPr>
            <a:t>2 </a:t>
          </a:r>
          <a:r>
            <a:rPr lang="en-US" sz="1100" b="1" i="1" kern="1200" dirty="0" err="1">
              <a:solidFill>
                <a:srgbClr val="FF0000"/>
              </a:solidFill>
              <a:latin typeface="Arial" panose="020B0604020202020204" pitchFamily="34" charset="0"/>
              <a:cs typeface="Arial" panose="020B0604020202020204" pitchFamily="34" charset="0"/>
            </a:rPr>
            <a:t>hafta</a:t>
          </a:r>
          <a:r>
            <a:rPr lang="tr-TR" sz="1100" b="1" i="1" kern="1200" dirty="0">
              <a:solidFill>
                <a:srgbClr val="FF0000"/>
              </a:solidFill>
              <a:latin typeface="Arial" panose="020B0604020202020204" pitchFamily="34" charset="0"/>
              <a:cs typeface="Arial" panose="020B0604020202020204" pitchFamily="34" charset="0"/>
            </a:rPr>
            <a:t> içinde, </a:t>
          </a:r>
          <a:r>
            <a:rPr lang="tr-TR" sz="1100" b="1" i="1" kern="1200" dirty="0" err="1">
              <a:solidFill>
                <a:srgbClr val="FF0000"/>
              </a:solidFill>
              <a:latin typeface="Arial" panose="020B0604020202020204" pitchFamily="34" charset="0"/>
              <a:cs typeface="Arial" panose="020B0604020202020204" pitchFamily="34" charset="0"/>
            </a:rPr>
            <a:t>teriparatid</a:t>
          </a:r>
          <a:endParaRPr lang="en-GB" sz="800" kern="1200" dirty="0">
            <a:latin typeface="Arial" panose="020B0604020202020204" pitchFamily="34" charset="0"/>
            <a:cs typeface="Arial" panose="020B0604020202020204" pitchFamily="34" charset="0"/>
          </a:endParaRPr>
        </a:p>
      </dsp:txBody>
      <dsp:txXfrm>
        <a:off x="24104" y="2171098"/>
        <a:ext cx="8052692" cy="445557"/>
      </dsp:txXfrm>
    </dsp:sp>
    <dsp:sp modelId="{2A6E616C-CE82-49B2-848B-20CCFA54E2FA}">
      <dsp:nvSpPr>
        <dsp:cNvPr id="0" name=""/>
        <dsp:cNvSpPr/>
      </dsp:nvSpPr>
      <dsp:spPr>
        <a:xfrm>
          <a:off x="0" y="2652065"/>
          <a:ext cx="8100900" cy="326646"/>
        </a:xfrm>
        <a:prstGeom prst="roundRect">
          <a:avLst/>
        </a:prstGeom>
        <a:gradFill rotWithShape="0">
          <a:gsLst>
            <a:gs pos="0">
              <a:schemeClr val="accent5">
                <a:hueOff val="-3612319"/>
                <a:satOff val="14477"/>
                <a:lumOff val="3137"/>
                <a:alphaOff val="0"/>
                <a:tint val="50000"/>
                <a:satMod val="300000"/>
              </a:schemeClr>
            </a:gs>
            <a:gs pos="35000">
              <a:schemeClr val="accent5">
                <a:hueOff val="-3612319"/>
                <a:satOff val="14477"/>
                <a:lumOff val="3137"/>
                <a:alphaOff val="0"/>
                <a:tint val="37000"/>
                <a:satMod val="300000"/>
              </a:schemeClr>
            </a:gs>
            <a:gs pos="100000">
              <a:schemeClr val="accent5">
                <a:hueOff val="-3612319"/>
                <a:satOff val="14477"/>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GYA-EGYA</a:t>
          </a:r>
          <a:endParaRPr lang="en-GB" sz="2000" kern="1200" dirty="0">
            <a:latin typeface="Arial" panose="020B0604020202020204" pitchFamily="34" charset="0"/>
            <a:cs typeface="Arial" panose="020B0604020202020204" pitchFamily="34" charset="0"/>
          </a:endParaRPr>
        </a:p>
      </dsp:txBody>
      <dsp:txXfrm>
        <a:off x="15946" y="2668011"/>
        <a:ext cx="8069008" cy="294754"/>
      </dsp:txXfrm>
    </dsp:sp>
    <dsp:sp modelId="{DF2C6070-7C35-495A-8B8E-B8A6A6378278}">
      <dsp:nvSpPr>
        <dsp:cNvPr id="0" name=""/>
        <dsp:cNvSpPr/>
      </dsp:nvSpPr>
      <dsp:spPr>
        <a:xfrm>
          <a:off x="0" y="2990018"/>
          <a:ext cx="8100900" cy="326646"/>
        </a:xfrm>
        <a:prstGeom prst="roundRect">
          <a:avLst/>
        </a:prstGeom>
        <a:gradFill rotWithShape="0">
          <a:gsLst>
            <a:gs pos="0">
              <a:schemeClr val="accent5">
                <a:hueOff val="-4515398"/>
                <a:satOff val="18096"/>
                <a:lumOff val="3922"/>
                <a:alphaOff val="0"/>
                <a:tint val="50000"/>
                <a:satMod val="300000"/>
              </a:schemeClr>
            </a:gs>
            <a:gs pos="35000">
              <a:schemeClr val="accent5">
                <a:hueOff val="-4515398"/>
                <a:satOff val="18096"/>
                <a:lumOff val="3922"/>
                <a:alphaOff val="0"/>
                <a:tint val="37000"/>
                <a:satMod val="300000"/>
              </a:schemeClr>
            </a:gs>
            <a:gs pos="100000">
              <a:schemeClr val="accent5">
                <a:hueOff val="-4515398"/>
                <a:satOff val="18096"/>
                <a:lumOff val="39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Kırılganlık</a:t>
          </a:r>
          <a:endParaRPr lang="en-GB" sz="2000" kern="1200" dirty="0">
            <a:latin typeface="Arial" panose="020B0604020202020204" pitchFamily="34" charset="0"/>
            <a:cs typeface="Arial" panose="020B0604020202020204" pitchFamily="34" charset="0"/>
          </a:endParaRPr>
        </a:p>
      </dsp:txBody>
      <dsp:txXfrm>
        <a:off x="15946" y="3005964"/>
        <a:ext cx="8069008" cy="294754"/>
      </dsp:txXfrm>
    </dsp:sp>
    <dsp:sp modelId="{725CB61A-BF28-4B41-9E4A-98A54B902C4E}">
      <dsp:nvSpPr>
        <dsp:cNvPr id="0" name=""/>
        <dsp:cNvSpPr/>
      </dsp:nvSpPr>
      <dsp:spPr>
        <a:xfrm>
          <a:off x="0" y="3327970"/>
          <a:ext cx="8100900" cy="326646"/>
        </a:xfrm>
        <a:prstGeom prst="roundRect">
          <a:avLst/>
        </a:prstGeom>
        <a:gradFill rotWithShape="0">
          <a:gsLst>
            <a:gs pos="0">
              <a:schemeClr val="accent5">
                <a:hueOff val="-5418478"/>
                <a:satOff val="21715"/>
                <a:lumOff val="4706"/>
                <a:alphaOff val="0"/>
                <a:tint val="50000"/>
                <a:satMod val="300000"/>
              </a:schemeClr>
            </a:gs>
            <a:gs pos="35000">
              <a:schemeClr val="accent5">
                <a:hueOff val="-5418478"/>
                <a:satOff val="21715"/>
                <a:lumOff val="4706"/>
                <a:alphaOff val="0"/>
                <a:tint val="37000"/>
                <a:satMod val="300000"/>
              </a:schemeClr>
            </a:gs>
            <a:gs pos="100000">
              <a:schemeClr val="accent5">
                <a:hueOff val="-5418478"/>
                <a:satOff val="21715"/>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Kognisyon</a:t>
          </a:r>
          <a:endParaRPr lang="en-GB" sz="1100" kern="1200" dirty="0">
            <a:latin typeface="Arial" panose="020B0604020202020204" pitchFamily="34" charset="0"/>
            <a:cs typeface="Arial" panose="020B0604020202020204" pitchFamily="34" charset="0"/>
          </a:endParaRPr>
        </a:p>
      </dsp:txBody>
      <dsp:txXfrm>
        <a:off x="15946" y="3343916"/>
        <a:ext cx="8069008" cy="294754"/>
      </dsp:txXfrm>
    </dsp:sp>
    <dsp:sp modelId="{57F8F378-9458-4860-939B-BD4FD3B46CCC}">
      <dsp:nvSpPr>
        <dsp:cNvPr id="0" name=""/>
        <dsp:cNvSpPr/>
      </dsp:nvSpPr>
      <dsp:spPr>
        <a:xfrm>
          <a:off x="0" y="3665923"/>
          <a:ext cx="8100900" cy="326646"/>
        </a:xfrm>
        <a:prstGeom prst="roundRect">
          <a:avLst/>
        </a:prstGeom>
        <a:gradFill rotWithShape="0">
          <a:gsLst>
            <a:gs pos="0">
              <a:schemeClr val="accent5">
                <a:hueOff val="-6321557"/>
                <a:satOff val="25334"/>
                <a:lumOff val="5491"/>
                <a:alphaOff val="0"/>
                <a:tint val="50000"/>
                <a:satMod val="300000"/>
              </a:schemeClr>
            </a:gs>
            <a:gs pos="35000">
              <a:schemeClr val="accent5">
                <a:hueOff val="-6321557"/>
                <a:satOff val="25334"/>
                <a:lumOff val="5491"/>
                <a:alphaOff val="0"/>
                <a:tint val="37000"/>
                <a:satMod val="300000"/>
              </a:schemeClr>
            </a:gs>
            <a:gs pos="100000">
              <a:schemeClr val="accent5">
                <a:hueOff val="-6321557"/>
                <a:satOff val="25334"/>
                <a:lumOff val="54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Depresyon</a:t>
          </a:r>
          <a:endParaRPr lang="en-GB" sz="2000" kern="1200" dirty="0">
            <a:latin typeface="Arial" panose="020B0604020202020204" pitchFamily="34" charset="0"/>
            <a:cs typeface="Arial" panose="020B0604020202020204" pitchFamily="34" charset="0"/>
          </a:endParaRPr>
        </a:p>
      </dsp:txBody>
      <dsp:txXfrm>
        <a:off x="15946" y="3681869"/>
        <a:ext cx="8069008" cy="294754"/>
      </dsp:txXfrm>
    </dsp:sp>
    <dsp:sp modelId="{35421E1B-4A3E-4E34-A883-26A484F5E126}">
      <dsp:nvSpPr>
        <dsp:cNvPr id="0" name=""/>
        <dsp:cNvSpPr/>
      </dsp:nvSpPr>
      <dsp:spPr>
        <a:xfrm>
          <a:off x="0" y="4003876"/>
          <a:ext cx="8100900" cy="326646"/>
        </a:xfrm>
        <a:prstGeom prst="roundRect">
          <a:avLst/>
        </a:prstGeom>
        <a:gradFill rotWithShape="0">
          <a:gsLst>
            <a:gs pos="0">
              <a:schemeClr val="accent5">
                <a:hueOff val="-7224638"/>
                <a:satOff val="28953"/>
                <a:lumOff val="6275"/>
                <a:alphaOff val="0"/>
                <a:tint val="50000"/>
                <a:satMod val="300000"/>
              </a:schemeClr>
            </a:gs>
            <a:gs pos="35000">
              <a:schemeClr val="accent5">
                <a:hueOff val="-7224638"/>
                <a:satOff val="28953"/>
                <a:lumOff val="6275"/>
                <a:alphaOff val="0"/>
                <a:tint val="37000"/>
                <a:satMod val="300000"/>
              </a:schemeClr>
            </a:gs>
            <a:gs pos="100000">
              <a:schemeClr val="accent5">
                <a:hueOff val="-7224638"/>
                <a:satOff val="28953"/>
                <a:lumOff val="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Uyku sorunları </a:t>
          </a:r>
          <a:r>
            <a:rPr lang="tr-TR" sz="1600" b="1" i="1" kern="1200" dirty="0">
              <a:solidFill>
                <a:srgbClr val="FF0000"/>
              </a:solidFill>
              <a:latin typeface="Arial" panose="020B0604020202020204" pitchFamily="34" charset="0"/>
              <a:cs typeface="Arial" panose="020B0604020202020204" pitchFamily="34" charset="0"/>
            </a:rPr>
            <a:t>*Uyku hijyeni sağlanması ve Melatonin </a:t>
          </a:r>
          <a:endParaRPr lang="en-GB" sz="2000" i="1" kern="1200" dirty="0">
            <a:solidFill>
              <a:srgbClr val="FF0000"/>
            </a:solidFill>
            <a:latin typeface="Arial" panose="020B0604020202020204" pitchFamily="34" charset="0"/>
            <a:cs typeface="Arial" panose="020B0604020202020204" pitchFamily="34" charset="0"/>
          </a:endParaRPr>
        </a:p>
      </dsp:txBody>
      <dsp:txXfrm>
        <a:off x="15946" y="4019822"/>
        <a:ext cx="8069008" cy="294754"/>
      </dsp:txXfrm>
    </dsp:sp>
    <dsp:sp modelId="{002A5D89-2F45-44F1-9B44-5AE4EF39C1FA}">
      <dsp:nvSpPr>
        <dsp:cNvPr id="0" name=""/>
        <dsp:cNvSpPr/>
      </dsp:nvSpPr>
      <dsp:spPr>
        <a:xfrm>
          <a:off x="0" y="4341828"/>
          <a:ext cx="8100900" cy="326646"/>
        </a:xfrm>
        <a:prstGeom prst="roundRect">
          <a:avLst/>
        </a:prstGeom>
        <a:gradFill rotWithShape="0">
          <a:gsLst>
            <a:gs pos="0">
              <a:schemeClr val="accent5">
                <a:hueOff val="-8127717"/>
                <a:satOff val="32573"/>
                <a:lumOff val="7059"/>
                <a:alphaOff val="0"/>
                <a:tint val="50000"/>
                <a:satMod val="300000"/>
              </a:schemeClr>
            </a:gs>
            <a:gs pos="35000">
              <a:schemeClr val="accent5">
                <a:hueOff val="-8127717"/>
                <a:satOff val="32573"/>
                <a:lumOff val="7059"/>
                <a:alphaOff val="0"/>
                <a:tint val="37000"/>
                <a:satMod val="300000"/>
              </a:schemeClr>
            </a:gs>
            <a:gs pos="100000">
              <a:schemeClr val="accent5">
                <a:hueOff val="-8127717"/>
                <a:satOff val="32573"/>
                <a:lumOff val="7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Cerrahi profilaksi: </a:t>
          </a:r>
          <a:r>
            <a:rPr lang="tr-TR" sz="2000" b="1" kern="1200" dirty="0" err="1">
              <a:latin typeface="Arial" panose="020B0604020202020204" pitchFamily="34" charset="0"/>
              <a:cs typeface="Arial" panose="020B0604020202020204" pitchFamily="34" charset="0"/>
            </a:rPr>
            <a:t>Sefazolin</a:t>
          </a:r>
          <a:r>
            <a:rPr lang="tr-TR" sz="2000" b="1" kern="1200" dirty="0">
              <a:latin typeface="Arial" panose="020B0604020202020204" pitchFamily="34" charset="0"/>
              <a:cs typeface="Arial" panose="020B0604020202020204" pitchFamily="34" charset="0"/>
            </a:rPr>
            <a:t> IV</a:t>
          </a:r>
          <a:endParaRPr lang="en-GB" sz="2000" kern="1200" dirty="0">
            <a:latin typeface="Arial" panose="020B0604020202020204" pitchFamily="34" charset="0"/>
            <a:cs typeface="Arial" panose="020B0604020202020204" pitchFamily="34" charset="0"/>
          </a:endParaRPr>
        </a:p>
      </dsp:txBody>
      <dsp:txXfrm>
        <a:off x="15946" y="4357774"/>
        <a:ext cx="8069008" cy="294754"/>
      </dsp:txXfrm>
    </dsp:sp>
    <dsp:sp modelId="{AEAEC2A9-DA38-4D9E-B405-D5C8EF6B00B3}">
      <dsp:nvSpPr>
        <dsp:cNvPr id="0" name=""/>
        <dsp:cNvSpPr/>
      </dsp:nvSpPr>
      <dsp:spPr>
        <a:xfrm>
          <a:off x="0" y="4679781"/>
          <a:ext cx="8100900" cy="326646"/>
        </a:xfrm>
        <a:prstGeom prst="roundRect">
          <a:avLst/>
        </a:prstGeom>
        <a:gradFill rotWithShape="0">
          <a:gsLst>
            <a:gs pos="0">
              <a:schemeClr val="accent5">
                <a:hueOff val="-9030797"/>
                <a:satOff val="36192"/>
                <a:lumOff val="7844"/>
                <a:alphaOff val="0"/>
                <a:tint val="50000"/>
                <a:satMod val="300000"/>
              </a:schemeClr>
            </a:gs>
            <a:gs pos="35000">
              <a:schemeClr val="accent5">
                <a:hueOff val="-9030797"/>
                <a:satOff val="36192"/>
                <a:lumOff val="7844"/>
                <a:alphaOff val="0"/>
                <a:tint val="37000"/>
                <a:satMod val="300000"/>
              </a:schemeClr>
            </a:gs>
            <a:gs pos="100000">
              <a:schemeClr val="accent5">
                <a:hueOff val="-9030797"/>
                <a:satOff val="36192"/>
                <a:lumOff val="784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Yardımcı yürüme cihazı kullanımı </a:t>
          </a:r>
          <a:endParaRPr lang="tr-TR" sz="2000" kern="1200" dirty="0">
            <a:latin typeface="Arial" panose="020B0604020202020204" pitchFamily="34" charset="0"/>
            <a:cs typeface="Arial" panose="020B0604020202020204" pitchFamily="34" charset="0"/>
          </a:endParaRPr>
        </a:p>
      </dsp:txBody>
      <dsp:txXfrm>
        <a:off x="15946" y="4695727"/>
        <a:ext cx="8069008" cy="294754"/>
      </dsp:txXfrm>
    </dsp:sp>
    <dsp:sp modelId="{5172ECF6-3B5F-4D9B-9BCC-3B01D51D3506}">
      <dsp:nvSpPr>
        <dsp:cNvPr id="0" name=""/>
        <dsp:cNvSpPr/>
      </dsp:nvSpPr>
      <dsp:spPr>
        <a:xfrm>
          <a:off x="0" y="5017733"/>
          <a:ext cx="8100900" cy="326646"/>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Laboratuvar</a:t>
          </a:r>
          <a:endParaRPr lang="tr-TR" sz="500" kern="1200" dirty="0"/>
        </a:p>
      </dsp:txBody>
      <dsp:txXfrm>
        <a:off x="15946" y="5033679"/>
        <a:ext cx="8069008" cy="294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A92E9-3749-4B58-979E-1916F39080BA}">
      <dsp:nvSpPr>
        <dsp:cNvPr id="0" name=""/>
        <dsp:cNvSpPr/>
      </dsp:nvSpPr>
      <dsp:spPr>
        <a:xfrm>
          <a:off x="547775" y="-28318"/>
          <a:ext cx="7563916" cy="4727448"/>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127774E-2A85-4104-A72C-725C98D39588}">
      <dsp:nvSpPr>
        <dsp:cNvPr id="0" name=""/>
        <dsp:cNvSpPr/>
      </dsp:nvSpPr>
      <dsp:spPr>
        <a:xfrm>
          <a:off x="1508392" y="3234566"/>
          <a:ext cx="196661" cy="196661"/>
        </a:xfrm>
        <a:prstGeom prst="ellipse">
          <a:avLst/>
        </a:prstGeom>
        <a:solidFill>
          <a:srgbClr val="FF616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362B32-3BD2-4B6B-9180-6D514FDFE145}">
      <dsp:nvSpPr>
        <dsp:cNvPr id="0" name=""/>
        <dsp:cNvSpPr/>
      </dsp:nvSpPr>
      <dsp:spPr>
        <a:xfrm>
          <a:off x="1654440" y="2567212"/>
          <a:ext cx="1891664" cy="147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07" tIns="0" rIns="0" bIns="0" numCol="1" spcCol="1270" anchor="t" anchorCtr="0">
          <a:noAutofit/>
        </a:bodyPr>
        <a:lstStyle/>
        <a:p>
          <a:pPr marL="0" lvl="0" indent="0" algn="ctr" defTabSz="400050">
            <a:lnSpc>
              <a:spcPct val="90000"/>
            </a:lnSpc>
            <a:spcBef>
              <a:spcPct val="0"/>
            </a:spcBef>
            <a:spcAft>
              <a:spcPct val="35000"/>
            </a:spcAft>
            <a:buNone/>
          </a:pPr>
          <a:endParaRPr lang="tr-TR" sz="900" b="1" kern="1200" dirty="0"/>
        </a:p>
        <a:p>
          <a:pPr marL="0" lvl="0" indent="0" algn="ctr" defTabSz="400050">
            <a:lnSpc>
              <a:spcPct val="90000"/>
            </a:lnSpc>
            <a:spcBef>
              <a:spcPct val="0"/>
            </a:spcBef>
            <a:spcAft>
              <a:spcPct val="35000"/>
            </a:spcAft>
            <a:buNone/>
          </a:pPr>
          <a:r>
            <a:rPr lang="tr-TR" sz="1200" b="1" kern="1200" dirty="0">
              <a:solidFill>
                <a:srgbClr val="FF0000"/>
              </a:solidFill>
              <a:effectLst/>
            </a:rPr>
            <a:t>Lionel </a:t>
          </a:r>
          <a:r>
            <a:rPr lang="tr-TR" sz="1200" b="1" kern="1200" dirty="0" err="1">
              <a:solidFill>
                <a:srgbClr val="FF0000"/>
              </a:solidFill>
              <a:effectLst/>
            </a:rPr>
            <a:t>Cosin</a:t>
          </a:r>
          <a:r>
            <a:rPr lang="tr-TR" sz="1200" b="1" kern="1200" dirty="0">
              <a:solidFill>
                <a:srgbClr val="FF0000"/>
              </a:solidFill>
              <a:effectLst/>
            </a:rPr>
            <a:t>                     (Genel cerrah)</a:t>
          </a:r>
        </a:p>
        <a:p>
          <a:pPr marL="0" lvl="0" indent="0" algn="ctr" defTabSz="400050">
            <a:lnSpc>
              <a:spcPct val="90000"/>
            </a:lnSpc>
            <a:spcBef>
              <a:spcPct val="0"/>
            </a:spcBef>
            <a:spcAft>
              <a:spcPct val="35000"/>
            </a:spcAft>
            <a:buNone/>
          </a:pPr>
          <a:r>
            <a:rPr lang="tr-TR" sz="1200" b="1" kern="1200" dirty="0">
              <a:solidFill>
                <a:srgbClr val="FF0000"/>
              </a:solidFill>
              <a:effectLst/>
            </a:rPr>
            <a:t>Birleşik </a:t>
          </a:r>
          <a:r>
            <a:rPr lang="tr-TR" sz="1200" b="1" kern="1200" dirty="0" err="1">
              <a:solidFill>
                <a:srgbClr val="FF0000"/>
              </a:solidFill>
              <a:effectLst/>
            </a:rPr>
            <a:t>Krallık’da</a:t>
          </a:r>
          <a:r>
            <a:rPr lang="tr-TR" sz="1200" b="1" kern="1200" dirty="0">
              <a:solidFill>
                <a:srgbClr val="FF0000"/>
              </a:solidFill>
              <a:effectLst/>
            </a:rPr>
            <a:t>                  OG bilimini kurmuş</a:t>
          </a:r>
        </a:p>
        <a:p>
          <a:pPr marL="0" lvl="0" indent="0" algn="ctr" defTabSz="400050">
            <a:lnSpc>
              <a:spcPct val="90000"/>
            </a:lnSpc>
            <a:spcBef>
              <a:spcPct val="0"/>
            </a:spcBef>
            <a:spcAft>
              <a:spcPct val="35000"/>
            </a:spcAft>
            <a:buNone/>
          </a:pPr>
          <a:r>
            <a:rPr lang="tr-TR" sz="1200" b="1" kern="1200" dirty="0">
              <a:effectLst/>
            </a:rPr>
            <a:t>*2. Dünya Savaşı’nda, kalça kırığı olan yaşlı hastaları ameliyat edip aktif rehabilitasyon sunarak iyi sonuçlar elde etmiş ve ilk klinik önerileri sunmuştur</a:t>
          </a:r>
        </a:p>
      </dsp:txBody>
      <dsp:txXfrm>
        <a:off x="1654440" y="2567212"/>
        <a:ext cx="1891664" cy="1479506"/>
      </dsp:txXfrm>
    </dsp:sp>
    <dsp:sp modelId="{B3BE47F7-F393-48A4-B04C-F965FFA81968}">
      <dsp:nvSpPr>
        <dsp:cNvPr id="0" name=""/>
        <dsp:cNvSpPr/>
      </dsp:nvSpPr>
      <dsp:spPr>
        <a:xfrm>
          <a:off x="3311686" y="1949645"/>
          <a:ext cx="355504" cy="355504"/>
        </a:xfrm>
        <a:prstGeom prst="ellipse">
          <a:avLst/>
        </a:prstGeom>
        <a:solidFill>
          <a:srgbClr val="F1454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1F9533-3BEF-4388-8020-934E73A72334}">
      <dsp:nvSpPr>
        <dsp:cNvPr id="0" name=""/>
        <dsp:cNvSpPr/>
      </dsp:nvSpPr>
      <dsp:spPr>
        <a:xfrm>
          <a:off x="3662913" y="1907334"/>
          <a:ext cx="1948495" cy="210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74" tIns="0" rIns="0" bIns="0" numCol="1" spcCol="1270" anchor="t" anchorCtr="0">
          <a:noAutofit/>
        </a:bodyPr>
        <a:lstStyle/>
        <a:p>
          <a:pPr marL="0" lvl="0" indent="0" algn="ctr" defTabSz="488950">
            <a:lnSpc>
              <a:spcPct val="90000"/>
            </a:lnSpc>
            <a:spcBef>
              <a:spcPct val="0"/>
            </a:spcBef>
            <a:spcAft>
              <a:spcPct val="35000"/>
            </a:spcAft>
            <a:buNone/>
          </a:pPr>
          <a:endParaRPr lang="tr-TR" sz="1100" b="1" kern="1200" dirty="0"/>
        </a:p>
        <a:p>
          <a:pPr marL="0" lvl="0" indent="0" algn="ctr" defTabSz="488950">
            <a:lnSpc>
              <a:spcPct val="90000"/>
            </a:lnSpc>
            <a:spcBef>
              <a:spcPct val="0"/>
            </a:spcBef>
            <a:spcAft>
              <a:spcPct val="35000"/>
            </a:spcAft>
            <a:buNone/>
          </a:pPr>
          <a:r>
            <a:rPr lang="tr-TR" sz="1200" b="1" kern="1200" dirty="0">
              <a:solidFill>
                <a:srgbClr val="FF0000"/>
              </a:solidFill>
            </a:rPr>
            <a:t>İlk </a:t>
          </a:r>
          <a:r>
            <a:rPr lang="tr-TR" sz="1200" b="1" kern="1200" dirty="0" err="1">
              <a:solidFill>
                <a:srgbClr val="FF0000"/>
              </a:solidFill>
            </a:rPr>
            <a:t>ortogeriatrik</a:t>
          </a:r>
          <a:r>
            <a:rPr lang="tr-TR" sz="1200" b="1" kern="1200" dirty="0">
              <a:solidFill>
                <a:srgbClr val="FF0000"/>
              </a:solidFill>
            </a:rPr>
            <a:t> işbirliği Birleşik </a:t>
          </a:r>
          <a:r>
            <a:rPr lang="tr-TR" sz="1200" b="1" kern="1200" dirty="0" err="1">
              <a:solidFill>
                <a:srgbClr val="FF0000"/>
              </a:solidFill>
            </a:rPr>
            <a:t>Krallık’da</a:t>
          </a:r>
          <a:r>
            <a:rPr lang="tr-TR" sz="1200" b="1" kern="1200" dirty="0">
              <a:solidFill>
                <a:srgbClr val="FF0000"/>
              </a:solidFill>
            </a:rPr>
            <a:t>      1970'lerde             ortopedist                    Michael </a:t>
          </a:r>
          <a:r>
            <a:rPr lang="tr-TR" sz="1200" b="1" kern="1200" dirty="0" err="1">
              <a:solidFill>
                <a:srgbClr val="FF0000"/>
              </a:solidFill>
            </a:rPr>
            <a:t>Devas</a:t>
          </a:r>
          <a:r>
            <a:rPr lang="tr-TR" sz="1200" b="1" kern="1200" dirty="0">
              <a:solidFill>
                <a:srgbClr val="FF0000"/>
              </a:solidFill>
            </a:rPr>
            <a:t> ve                            </a:t>
          </a:r>
          <a:r>
            <a:rPr lang="tr-TR" sz="1200" b="1" kern="1200" dirty="0" err="1">
              <a:solidFill>
                <a:srgbClr val="FF0000"/>
              </a:solidFill>
            </a:rPr>
            <a:t>geriatrist</a:t>
          </a:r>
          <a:r>
            <a:rPr lang="tr-TR" sz="1200" b="1" kern="1200" dirty="0">
              <a:solidFill>
                <a:srgbClr val="FF0000"/>
              </a:solidFill>
            </a:rPr>
            <a:t>                                </a:t>
          </a:r>
          <a:r>
            <a:rPr lang="tr-TR" sz="1200" b="1" kern="1200" dirty="0" err="1">
              <a:solidFill>
                <a:srgbClr val="FF0000"/>
              </a:solidFill>
            </a:rPr>
            <a:t>Boby</a:t>
          </a:r>
          <a:r>
            <a:rPr lang="tr-TR" sz="1200" b="1" kern="1200" dirty="0">
              <a:solidFill>
                <a:srgbClr val="FF0000"/>
              </a:solidFill>
            </a:rPr>
            <a:t> </a:t>
          </a:r>
          <a:r>
            <a:rPr lang="tr-TR" sz="1200" b="1" kern="1200" dirty="0" err="1">
              <a:solidFill>
                <a:srgbClr val="FF0000"/>
              </a:solidFill>
            </a:rPr>
            <a:t>Irvine</a:t>
          </a:r>
          <a:r>
            <a:rPr lang="tr-TR" sz="1200" b="1" kern="1200" dirty="0">
              <a:solidFill>
                <a:srgbClr val="FF0000"/>
              </a:solidFill>
            </a:rPr>
            <a:t> arasında</a:t>
          </a:r>
        </a:p>
        <a:p>
          <a:pPr marL="0" lvl="0" indent="0" algn="ctr" defTabSz="488950">
            <a:lnSpc>
              <a:spcPct val="90000"/>
            </a:lnSpc>
            <a:spcBef>
              <a:spcPct val="0"/>
            </a:spcBef>
            <a:spcAft>
              <a:spcPct val="35000"/>
            </a:spcAft>
            <a:buNone/>
          </a:pPr>
          <a:r>
            <a:rPr lang="tr-TR" sz="1200" b="1" kern="1200" dirty="0"/>
            <a:t>*Geriatrik Ortopedi ilkeleri 1974’de                               British </a:t>
          </a:r>
          <a:r>
            <a:rPr lang="tr-TR" sz="1200" b="1" kern="1200" dirty="0" err="1"/>
            <a:t>Medical</a:t>
          </a:r>
          <a:r>
            <a:rPr lang="tr-TR" sz="1200" b="1" kern="1200" dirty="0"/>
            <a:t> </a:t>
          </a:r>
          <a:r>
            <a:rPr lang="tr-TR" sz="1200" b="1" kern="1200" dirty="0" err="1"/>
            <a:t>Journal’da</a:t>
          </a:r>
          <a:r>
            <a:rPr lang="tr-TR" sz="1200" b="1" kern="1200" dirty="0"/>
            <a:t>  yayınlanmıştır
</a:t>
          </a:r>
        </a:p>
      </dsp:txBody>
      <dsp:txXfrm>
        <a:off x="3662913" y="1907334"/>
        <a:ext cx="1948495" cy="2100024"/>
      </dsp:txXfrm>
    </dsp:sp>
    <dsp:sp modelId="{90B03315-C58E-452C-BA01-EE4120401CFF}">
      <dsp:nvSpPr>
        <dsp:cNvPr id="0" name=""/>
        <dsp:cNvSpPr/>
      </dsp:nvSpPr>
      <dsp:spPr>
        <a:xfrm>
          <a:off x="5623808" y="1167725"/>
          <a:ext cx="491654" cy="491654"/>
        </a:xfrm>
        <a:prstGeom prst="ellipse">
          <a:avLst/>
        </a:prstGeom>
        <a:solidFill>
          <a:srgbClr val="FF4B4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7A66815-C61D-4EEF-ADEF-4692C1D0E49C}">
      <dsp:nvSpPr>
        <dsp:cNvPr id="0" name=""/>
        <dsp:cNvSpPr/>
      </dsp:nvSpPr>
      <dsp:spPr>
        <a:xfrm>
          <a:off x="5895164" y="1468455"/>
          <a:ext cx="1948495" cy="268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18" tIns="0" rIns="0" bIns="0" numCol="1" spcCol="1270" anchor="t" anchorCtr="0">
          <a:noAutofit/>
        </a:bodyPr>
        <a:lstStyle/>
        <a:p>
          <a:pPr marL="0" lvl="0" indent="0" algn="ctr" defTabSz="466725">
            <a:lnSpc>
              <a:spcPct val="90000"/>
            </a:lnSpc>
            <a:spcBef>
              <a:spcPct val="0"/>
            </a:spcBef>
            <a:spcAft>
              <a:spcPct val="35000"/>
            </a:spcAft>
            <a:buNone/>
          </a:pPr>
          <a:endParaRPr lang="tr-TR" sz="1050" b="1" kern="1200" dirty="0"/>
        </a:p>
        <a:p>
          <a:pPr marL="0" lvl="0" indent="0" algn="ctr" defTabSz="466725">
            <a:lnSpc>
              <a:spcPct val="90000"/>
            </a:lnSpc>
            <a:spcBef>
              <a:spcPct val="0"/>
            </a:spcBef>
            <a:spcAft>
              <a:spcPct val="35000"/>
            </a:spcAft>
            <a:buNone/>
          </a:pPr>
          <a:r>
            <a:rPr lang="tr-TR" sz="1200" b="1" kern="1200" dirty="0">
              <a:solidFill>
                <a:srgbClr val="FF0000"/>
              </a:solidFill>
            </a:rPr>
            <a:t>1985’de İngiltere’de</a:t>
          </a:r>
          <a:r>
            <a:rPr lang="tr-TR" sz="1200" b="1" kern="1200" dirty="0"/>
            <a:t>          interdisipliner bir grup ile benzer bir </a:t>
          </a:r>
          <a:r>
            <a:rPr lang="tr-TR" sz="1200" b="1" kern="1200" dirty="0">
              <a:solidFill>
                <a:srgbClr val="FF0000"/>
              </a:solidFill>
            </a:rPr>
            <a:t>geriatrik kalça kırığı programı başlatılmıştır</a:t>
          </a:r>
        </a:p>
        <a:p>
          <a:pPr marL="0" lvl="0" indent="0" algn="ctr" defTabSz="466725">
            <a:lnSpc>
              <a:spcPct val="90000"/>
            </a:lnSpc>
            <a:spcBef>
              <a:spcPct val="0"/>
            </a:spcBef>
            <a:spcAft>
              <a:spcPct val="35000"/>
            </a:spcAft>
            <a:buNone/>
          </a:pPr>
          <a:r>
            <a:rPr lang="tr-TR" sz="1200" b="1" kern="1200" dirty="0">
              <a:solidFill>
                <a:srgbClr val="FF0000"/>
              </a:solidFill>
            </a:rPr>
            <a:t>*</a:t>
          </a:r>
          <a:r>
            <a:rPr lang="tr-TR" sz="1200" b="1" kern="1200" dirty="0" err="1">
              <a:solidFill>
                <a:srgbClr val="FF0000"/>
              </a:solidFill>
            </a:rPr>
            <a:t>Gilchrist</a:t>
          </a:r>
          <a:r>
            <a:rPr lang="tr-TR" sz="1200" b="1" kern="1200" dirty="0">
              <a:solidFill>
                <a:srgbClr val="FF0000"/>
              </a:solidFill>
            </a:rPr>
            <a:t> ve ark. tarafından 1988’de                                          geleneksel model ve </a:t>
          </a:r>
          <a:r>
            <a:rPr lang="tr-TR" sz="1200" b="1" kern="1200" dirty="0" err="1">
              <a:solidFill>
                <a:srgbClr val="FF0000"/>
              </a:solidFill>
            </a:rPr>
            <a:t>ortogeriatrik</a:t>
          </a:r>
          <a:r>
            <a:rPr lang="tr-TR" sz="1200" b="1" kern="1200" dirty="0">
              <a:solidFill>
                <a:srgbClr val="FF0000"/>
              </a:solidFill>
            </a:rPr>
            <a:t> modeli  karşılaştıran ilk RKÇ
</a:t>
          </a:r>
          <a:endParaRPr lang="tr-TR" sz="1200" kern="1200" dirty="0">
            <a:solidFill>
              <a:srgbClr val="FF0000"/>
            </a:solidFill>
          </a:endParaRPr>
        </a:p>
      </dsp:txBody>
      <dsp:txXfrm>
        <a:off x="5895164" y="1468455"/>
        <a:ext cx="1948495" cy="26829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62BC7-B2B5-4A0B-8E48-E56F8171F57F}">
      <dsp:nvSpPr>
        <dsp:cNvPr id="0" name=""/>
        <dsp:cNvSpPr/>
      </dsp:nvSpPr>
      <dsp:spPr>
        <a:xfrm>
          <a:off x="0" y="1778"/>
          <a:ext cx="8121146" cy="33820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Yeterli enerji, protein, </a:t>
          </a:r>
          <a:r>
            <a:rPr lang="tr-TR" sz="2000" b="1" kern="1200" dirty="0" err="1">
              <a:latin typeface="Arial" panose="020B0604020202020204" pitchFamily="34" charset="0"/>
              <a:cs typeface="Arial" panose="020B0604020202020204" pitchFamily="34" charset="0"/>
            </a:rPr>
            <a:t>Ca</a:t>
          </a:r>
          <a:r>
            <a:rPr lang="tr-TR" sz="2000" b="1" kern="1200" dirty="0">
              <a:latin typeface="Arial" panose="020B0604020202020204" pitchFamily="34" charset="0"/>
              <a:cs typeface="Arial" panose="020B0604020202020204" pitchFamily="34" charset="0"/>
            </a:rPr>
            <a:t>, D vitamini alımı</a:t>
          </a:r>
          <a:endParaRPr lang="en-GB" sz="2000" kern="1200" dirty="0">
            <a:latin typeface="Arial" panose="020B0604020202020204" pitchFamily="34" charset="0"/>
            <a:cs typeface="Arial" panose="020B0604020202020204" pitchFamily="34" charset="0"/>
          </a:endParaRPr>
        </a:p>
      </dsp:txBody>
      <dsp:txXfrm>
        <a:off x="16510" y="18288"/>
        <a:ext cx="8088126" cy="305183"/>
      </dsp:txXfrm>
    </dsp:sp>
    <dsp:sp modelId="{B3F61C92-63AD-4BD5-85B3-B07A86916736}">
      <dsp:nvSpPr>
        <dsp:cNvPr id="0" name=""/>
        <dsp:cNvSpPr/>
      </dsp:nvSpPr>
      <dsp:spPr>
        <a:xfrm>
          <a:off x="0" y="350388"/>
          <a:ext cx="8121146" cy="338203"/>
        </a:xfrm>
        <a:prstGeom prst="roundRect">
          <a:avLst/>
        </a:prstGeom>
        <a:gradFill rotWithShape="0">
          <a:gsLst>
            <a:gs pos="0">
              <a:schemeClr val="accent4">
                <a:hueOff val="-405888"/>
                <a:satOff val="2445"/>
                <a:lumOff val="196"/>
                <a:alphaOff val="0"/>
                <a:tint val="50000"/>
                <a:satMod val="300000"/>
              </a:schemeClr>
            </a:gs>
            <a:gs pos="35000">
              <a:schemeClr val="accent4">
                <a:hueOff val="-405888"/>
                <a:satOff val="2445"/>
                <a:lumOff val="196"/>
                <a:alphaOff val="0"/>
                <a:tint val="37000"/>
                <a:satMod val="300000"/>
              </a:schemeClr>
            </a:gs>
            <a:gs pos="100000">
              <a:schemeClr val="accent4">
                <a:hueOff val="-405888"/>
                <a:satOff val="2445"/>
                <a:lumOff val="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Defekasyon, </a:t>
          </a:r>
          <a:r>
            <a:rPr lang="tr-TR" sz="2000" b="1" kern="1200" dirty="0" err="1">
              <a:latin typeface="Arial" panose="020B0604020202020204" pitchFamily="34" charset="0"/>
              <a:cs typeface="Arial" panose="020B0604020202020204" pitchFamily="34" charset="0"/>
            </a:rPr>
            <a:t>miksiyon</a:t>
          </a:r>
          <a:endParaRPr lang="en-GB" sz="2000" kern="1200" dirty="0">
            <a:latin typeface="Arial" panose="020B0604020202020204" pitchFamily="34" charset="0"/>
            <a:cs typeface="Arial" panose="020B0604020202020204" pitchFamily="34" charset="0"/>
          </a:endParaRPr>
        </a:p>
      </dsp:txBody>
      <dsp:txXfrm>
        <a:off x="16510" y="366898"/>
        <a:ext cx="8088126" cy="305183"/>
      </dsp:txXfrm>
    </dsp:sp>
    <dsp:sp modelId="{35B2E3F9-ACE2-4178-B089-F209431540D6}">
      <dsp:nvSpPr>
        <dsp:cNvPr id="0" name=""/>
        <dsp:cNvSpPr/>
      </dsp:nvSpPr>
      <dsp:spPr>
        <a:xfrm>
          <a:off x="0" y="698997"/>
          <a:ext cx="8121146" cy="338203"/>
        </a:xfrm>
        <a:prstGeom prst="roundRect">
          <a:avLst/>
        </a:prstGeom>
        <a:gradFill rotWithShape="0">
          <a:gsLst>
            <a:gs pos="0">
              <a:schemeClr val="accent4">
                <a:hueOff val="-811776"/>
                <a:satOff val="4891"/>
                <a:lumOff val="392"/>
                <a:alphaOff val="0"/>
                <a:tint val="50000"/>
                <a:satMod val="300000"/>
              </a:schemeClr>
            </a:gs>
            <a:gs pos="35000">
              <a:schemeClr val="accent4">
                <a:hueOff val="-811776"/>
                <a:satOff val="4891"/>
                <a:lumOff val="392"/>
                <a:alphaOff val="0"/>
                <a:tint val="37000"/>
                <a:satMod val="300000"/>
              </a:schemeClr>
            </a:gs>
            <a:gs pos="100000">
              <a:schemeClr val="accent4">
                <a:hueOff val="-811776"/>
                <a:satOff val="4891"/>
                <a:lumOff val="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a:latin typeface="Arial" panose="020B0604020202020204" pitchFamily="34" charset="0"/>
              <a:cs typeface="Arial" panose="020B0604020202020204" pitchFamily="34" charset="0"/>
            </a:rPr>
            <a:t>Ağrı kontrolü</a:t>
          </a:r>
          <a:endParaRPr lang="en-GB" sz="2000" kern="1200" dirty="0">
            <a:latin typeface="Arial" panose="020B0604020202020204" pitchFamily="34" charset="0"/>
            <a:cs typeface="Arial" panose="020B0604020202020204" pitchFamily="34" charset="0"/>
          </a:endParaRPr>
        </a:p>
      </dsp:txBody>
      <dsp:txXfrm>
        <a:off x="16510" y="715507"/>
        <a:ext cx="8088126" cy="305183"/>
      </dsp:txXfrm>
    </dsp:sp>
    <dsp:sp modelId="{22AE5D4B-1C72-4481-8473-FBDB4FD9C91C}">
      <dsp:nvSpPr>
        <dsp:cNvPr id="0" name=""/>
        <dsp:cNvSpPr/>
      </dsp:nvSpPr>
      <dsp:spPr>
        <a:xfrm>
          <a:off x="0" y="1047607"/>
          <a:ext cx="8121146" cy="338203"/>
        </a:xfrm>
        <a:prstGeom prst="roundRect">
          <a:avLst/>
        </a:prstGeom>
        <a:gradFill rotWithShape="0">
          <a:gsLst>
            <a:gs pos="0">
              <a:schemeClr val="accent4">
                <a:hueOff val="-1217664"/>
                <a:satOff val="7336"/>
                <a:lumOff val="588"/>
                <a:alphaOff val="0"/>
                <a:tint val="50000"/>
                <a:satMod val="300000"/>
              </a:schemeClr>
            </a:gs>
            <a:gs pos="35000">
              <a:schemeClr val="accent4">
                <a:hueOff val="-1217664"/>
                <a:satOff val="7336"/>
                <a:lumOff val="588"/>
                <a:alphaOff val="0"/>
                <a:tint val="37000"/>
                <a:satMod val="300000"/>
              </a:schemeClr>
            </a:gs>
            <a:gs pos="100000">
              <a:schemeClr val="accent4">
                <a:hueOff val="-1217664"/>
                <a:satOff val="7336"/>
                <a:lumOff val="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Bulantı-kusma</a:t>
          </a:r>
          <a:endParaRPr lang="en-GB" sz="2000" b="1" kern="1200" dirty="0">
            <a:latin typeface="Arial" panose="020B0604020202020204" pitchFamily="34" charset="0"/>
            <a:cs typeface="Arial" panose="020B0604020202020204" pitchFamily="34" charset="0"/>
          </a:endParaRPr>
        </a:p>
      </dsp:txBody>
      <dsp:txXfrm>
        <a:off x="16510" y="1064117"/>
        <a:ext cx="8088126" cy="305183"/>
      </dsp:txXfrm>
    </dsp:sp>
    <dsp:sp modelId="{2A6E616C-CE82-49B2-848B-20CCFA54E2FA}">
      <dsp:nvSpPr>
        <dsp:cNvPr id="0" name=""/>
        <dsp:cNvSpPr/>
      </dsp:nvSpPr>
      <dsp:spPr>
        <a:xfrm>
          <a:off x="0" y="1396216"/>
          <a:ext cx="8121146" cy="338203"/>
        </a:xfrm>
        <a:prstGeom prst="roundRect">
          <a:avLst/>
        </a:prstGeom>
        <a:gradFill rotWithShape="0">
          <a:gsLst>
            <a:gs pos="0">
              <a:schemeClr val="accent4">
                <a:hueOff val="-1623553"/>
                <a:satOff val="9781"/>
                <a:lumOff val="784"/>
                <a:alphaOff val="0"/>
                <a:tint val="50000"/>
                <a:satMod val="300000"/>
              </a:schemeClr>
            </a:gs>
            <a:gs pos="35000">
              <a:schemeClr val="accent4">
                <a:hueOff val="-1623553"/>
                <a:satOff val="9781"/>
                <a:lumOff val="784"/>
                <a:alphaOff val="0"/>
                <a:tint val="37000"/>
                <a:satMod val="300000"/>
              </a:schemeClr>
            </a:gs>
            <a:gs pos="100000">
              <a:schemeClr val="accent4">
                <a:hueOff val="-1623553"/>
                <a:satOff val="9781"/>
                <a:lumOff val="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Transfüzyon ihtiyacı</a:t>
          </a:r>
          <a:endParaRPr lang="en-GB" sz="2000" kern="1200" dirty="0">
            <a:latin typeface="Arial" panose="020B0604020202020204" pitchFamily="34" charset="0"/>
            <a:cs typeface="Arial" panose="020B0604020202020204" pitchFamily="34" charset="0"/>
          </a:endParaRPr>
        </a:p>
      </dsp:txBody>
      <dsp:txXfrm>
        <a:off x="16510" y="1412726"/>
        <a:ext cx="8088126" cy="305183"/>
      </dsp:txXfrm>
    </dsp:sp>
    <dsp:sp modelId="{DF2C6070-7C35-495A-8B8E-B8A6A6378278}">
      <dsp:nvSpPr>
        <dsp:cNvPr id="0" name=""/>
        <dsp:cNvSpPr/>
      </dsp:nvSpPr>
      <dsp:spPr>
        <a:xfrm>
          <a:off x="0" y="1744825"/>
          <a:ext cx="8121146" cy="338203"/>
        </a:xfrm>
        <a:prstGeom prst="roundRect">
          <a:avLst/>
        </a:prstGeom>
        <a:gradFill rotWithShape="0">
          <a:gsLst>
            <a:gs pos="0">
              <a:schemeClr val="accent4">
                <a:hueOff val="-2029441"/>
                <a:satOff val="12227"/>
                <a:lumOff val="980"/>
                <a:alphaOff val="0"/>
                <a:tint val="50000"/>
                <a:satMod val="300000"/>
              </a:schemeClr>
            </a:gs>
            <a:gs pos="35000">
              <a:schemeClr val="accent4">
                <a:hueOff val="-2029441"/>
                <a:satOff val="12227"/>
                <a:lumOff val="980"/>
                <a:alphaOff val="0"/>
                <a:tint val="37000"/>
                <a:satMod val="300000"/>
              </a:schemeClr>
            </a:gs>
            <a:gs pos="100000">
              <a:schemeClr val="accent4">
                <a:hueOff val="-2029441"/>
                <a:satOff val="12227"/>
                <a:lumOff val="9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Mobilizasyon ve eğitim</a:t>
          </a:r>
          <a:endParaRPr lang="en-GB" sz="2000" kern="1200" dirty="0">
            <a:latin typeface="Arial" panose="020B0604020202020204" pitchFamily="34" charset="0"/>
            <a:cs typeface="Arial" panose="020B0604020202020204" pitchFamily="34" charset="0"/>
          </a:endParaRPr>
        </a:p>
      </dsp:txBody>
      <dsp:txXfrm>
        <a:off x="16510" y="1761335"/>
        <a:ext cx="8088126" cy="305183"/>
      </dsp:txXfrm>
    </dsp:sp>
    <dsp:sp modelId="{725CB61A-BF28-4B41-9E4A-98A54B902C4E}">
      <dsp:nvSpPr>
        <dsp:cNvPr id="0" name=""/>
        <dsp:cNvSpPr/>
      </dsp:nvSpPr>
      <dsp:spPr>
        <a:xfrm>
          <a:off x="0" y="2093435"/>
          <a:ext cx="8121146" cy="338203"/>
        </a:xfrm>
        <a:prstGeom prst="roundRect">
          <a:avLst/>
        </a:prstGeom>
        <a:gradFill rotWithShape="0">
          <a:gsLst>
            <a:gs pos="0">
              <a:schemeClr val="accent4">
                <a:hueOff val="-2435329"/>
                <a:satOff val="14672"/>
                <a:lumOff val="1176"/>
                <a:alphaOff val="0"/>
                <a:tint val="50000"/>
                <a:satMod val="300000"/>
              </a:schemeClr>
            </a:gs>
            <a:gs pos="35000">
              <a:schemeClr val="accent4">
                <a:hueOff val="-2435329"/>
                <a:satOff val="14672"/>
                <a:lumOff val="1176"/>
                <a:alphaOff val="0"/>
                <a:tint val="37000"/>
                <a:satMod val="300000"/>
              </a:schemeClr>
            </a:gs>
            <a:gs pos="100000">
              <a:schemeClr val="accent4">
                <a:hueOff val="-2435329"/>
                <a:satOff val="14672"/>
                <a:lumOff val="11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Medikal ve ortopedik komplikasyonlar</a:t>
          </a:r>
          <a:endParaRPr lang="en-GB" sz="2000" kern="1200" dirty="0">
            <a:latin typeface="Arial" panose="020B0604020202020204" pitchFamily="34" charset="0"/>
            <a:cs typeface="Arial" panose="020B0604020202020204" pitchFamily="34" charset="0"/>
          </a:endParaRPr>
        </a:p>
      </dsp:txBody>
      <dsp:txXfrm>
        <a:off x="16510" y="2109945"/>
        <a:ext cx="8088126" cy="305183"/>
      </dsp:txXfrm>
    </dsp:sp>
    <dsp:sp modelId="{57F8F378-9458-4860-939B-BD4FD3B46CCC}">
      <dsp:nvSpPr>
        <dsp:cNvPr id="0" name=""/>
        <dsp:cNvSpPr/>
      </dsp:nvSpPr>
      <dsp:spPr>
        <a:xfrm>
          <a:off x="0" y="2444768"/>
          <a:ext cx="8121146" cy="338203"/>
        </a:xfrm>
        <a:prstGeom prst="roundRect">
          <a:avLst/>
        </a:prstGeom>
        <a:gradFill rotWithShape="0">
          <a:gsLst>
            <a:gs pos="0">
              <a:schemeClr val="accent4">
                <a:hueOff val="-2841217"/>
                <a:satOff val="17118"/>
                <a:lumOff val="1372"/>
                <a:alphaOff val="0"/>
                <a:tint val="50000"/>
                <a:satMod val="300000"/>
              </a:schemeClr>
            </a:gs>
            <a:gs pos="35000">
              <a:schemeClr val="accent4">
                <a:hueOff val="-2841217"/>
                <a:satOff val="17118"/>
                <a:lumOff val="1372"/>
                <a:alphaOff val="0"/>
                <a:tint val="37000"/>
                <a:satMod val="300000"/>
              </a:schemeClr>
            </a:gs>
            <a:gs pos="100000">
              <a:schemeClr val="accent4">
                <a:hueOff val="-2841217"/>
                <a:satOff val="17118"/>
                <a:lumOff val="13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Delirium</a:t>
          </a:r>
          <a:endParaRPr lang="en-GB" sz="2000" kern="1200" dirty="0">
            <a:latin typeface="Arial" panose="020B0604020202020204" pitchFamily="34" charset="0"/>
            <a:cs typeface="Arial" panose="020B0604020202020204" pitchFamily="34" charset="0"/>
          </a:endParaRPr>
        </a:p>
      </dsp:txBody>
      <dsp:txXfrm>
        <a:off x="16510" y="2461278"/>
        <a:ext cx="8088126" cy="305183"/>
      </dsp:txXfrm>
    </dsp:sp>
    <dsp:sp modelId="{35421E1B-4A3E-4E34-A883-26A484F5E126}">
      <dsp:nvSpPr>
        <dsp:cNvPr id="0" name=""/>
        <dsp:cNvSpPr/>
      </dsp:nvSpPr>
      <dsp:spPr>
        <a:xfrm>
          <a:off x="0" y="2790653"/>
          <a:ext cx="8121146" cy="338203"/>
        </a:xfrm>
        <a:prstGeom prst="roundRect">
          <a:avLst/>
        </a:prstGeom>
        <a:gradFill rotWithShape="0">
          <a:gsLst>
            <a:gs pos="0">
              <a:schemeClr val="accent4">
                <a:hueOff val="-3247105"/>
                <a:satOff val="19563"/>
                <a:lumOff val="1568"/>
                <a:alphaOff val="0"/>
                <a:tint val="50000"/>
                <a:satMod val="300000"/>
              </a:schemeClr>
            </a:gs>
            <a:gs pos="35000">
              <a:schemeClr val="accent4">
                <a:hueOff val="-3247105"/>
                <a:satOff val="19563"/>
                <a:lumOff val="1568"/>
                <a:alphaOff val="0"/>
                <a:tint val="37000"/>
                <a:satMod val="300000"/>
              </a:schemeClr>
            </a:gs>
            <a:gs pos="100000">
              <a:schemeClr val="accent4">
                <a:hueOff val="-3247105"/>
                <a:satOff val="19563"/>
                <a:lumOff val="156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Kognisyon</a:t>
          </a:r>
          <a:r>
            <a:rPr lang="tr-TR" sz="2000" b="1" kern="1200" dirty="0">
              <a:latin typeface="Arial" panose="020B0604020202020204" pitchFamily="34" charset="0"/>
              <a:cs typeface="Arial" panose="020B0604020202020204" pitchFamily="34" charset="0"/>
            </a:rPr>
            <a:t>-Depresyon </a:t>
          </a:r>
          <a:endParaRPr lang="en-GB" sz="2000" kern="1200" dirty="0">
            <a:latin typeface="Arial" panose="020B0604020202020204" pitchFamily="34" charset="0"/>
            <a:cs typeface="Arial" panose="020B0604020202020204" pitchFamily="34" charset="0"/>
          </a:endParaRPr>
        </a:p>
      </dsp:txBody>
      <dsp:txXfrm>
        <a:off x="16510" y="2807163"/>
        <a:ext cx="8088126" cy="305183"/>
      </dsp:txXfrm>
    </dsp:sp>
    <dsp:sp modelId="{9E531832-B656-4A52-8FA2-E7AFAEAC6E70}">
      <dsp:nvSpPr>
        <dsp:cNvPr id="0" name=""/>
        <dsp:cNvSpPr/>
      </dsp:nvSpPr>
      <dsp:spPr>
        <a:xfrm>
          <a:off x="0" y="3139263"/>
          <a:ext cx="8121146" cy="338203"/>
        </a:xfrm>
        <a:prstGeom prst="roundRect">
          <a:avLst/>
        </a:prstGeom>
        <a:gradFill rotWithShape="0">
          <a:gsLst>
            <a:gs pos="0">
              <a:schemeClr val="accent4">
                <a:hueOff val="-3652993"/>
                <a:satOff val="22008"/>
                <a:lumOff val="1764"/>
                <a:alphaOff val="0"/>
                <a:tint val="50000"/>
                <a:satMod val="300000"/>
              </a:schemeClr>
            </a:gs>
            <a:gs pos="35000">
              <a:schemeClr val="accent4">
                <a:hueOff val="-3652993"/>
                <a:satOff val="22008"/>
                <a:lumOff val="1764"/>
                <a:alphaOff val="0"/>
                <a:tint val="37000"/>
                <a:satMod val="300000"/>
              </a:schemeClr>
            </a:gs>
            <a:gs pos="100000">
              <a:schemeClr val="accent4">
                <a:hueOff val="-3652993"/>
                <a:satOff val="22008"/>
                <a:lumOff val="17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Kırılganlık</a:t>
          </a:r>
          <a:endParaRPr lang="en-GB" sz="2000" kern="1200" dirty="0">
            <a:latin typeface="Arial" panose="020B0604020202020204" pitchFamily="34" charset="0"/>
            <a:cs typeface="Arial" panose="020B0604020202020204" pitchFamily="34" charset="0"/>
          </a:endParaRPr>
        </a:p>
      </dsp:txBody>
      <dsp:txXfrm>
        <a:off x="16510" y="3155773"/>
        <a:ext cx="8088126" cy="305183"/>
      </dsp:txXfrm>
    </dsp:sp>
    <dsp:sp modelId="{002A5D89-2F45-44F1-9B44-5AE4EF39C1FA}">
      <dsp:nvSpPr>
        <dsp:cNvPr id="0" name=""/>
        <dsp:cNvSpPr/>
      </dsp:nvSpPr>
      <dsp:spPr>
        <a:xfrm>
          <a:off x="0" y="3487872"/>
          <a:ext cx="8121146" cy="338203"/>
        </a:xfrm>
        <a:prstGeom prst="roundRect">
          <a:avLst/>
        </a:prstGeom>
        <a:gradFill rotWithShape="0">
          <a:gsLst>
            <a:gs pos="0">
              <a:schemeClr val="accent4">
                <a:hueOff val="-4058882"/>
                <a:satOff val="24454"/>
                <a:lumOff val="1960"/>
                <a:alphaOff val="0"/>
                <a:tint val="50000"/>
                <a:satMod val="300000"/>
              </a:schemeClr>
            </a:gs>
            <a:gs pos="35000">
              <a:schemeClr val="accent4">
                <a:hueOff val="-4058882"/>
                <a:satOff val="24454"/>
                <a:lumOff val="1960"/>
                <a:alphaOff val="0"/>
                <a:tint val="37000"/>
                <a:satMod val="300000"/>
              </a:schemeClr>
            </a:gs>
            <a:gs pos="100000">
              <a:schemeClr val="accent4">
                <a:hueOff val="-4058882"/>
                <a:satOff val="24454"/>
                <a:lumOff val="19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err="1">
              <a:latin typeface="Arial" panose="020B0604020202020204" pitchFamily="34" charset="0"/>
              <a:cs typeface="Arial" panose="020B0604020202020204" pitchFamily="34" charset="0"/>
            </a:rPr>
            <a:t>Ortostatizm</a:t>
          </a:r>
          <a:endParaRPr lang="en-GB" sz="2000" b="1" kern="1200" dirty="0">
            <a:latin typeface="Arial" panose="020B0604020202020204" pitchFamily="34" charset="0"/>
            <a:cs typeface="Arial" panose="020B0604020202020204" pitchFamily="34" charset="0"/>
          </a:endParaRPr>
        </a:p>
      </dsp:txBody>
      <dsp:txXfrm>
        <a:off x="16510" y="3504382"/>
        <a:ext cx="8088126" cy="305183"/>
      </dsp:txXfrm>
    </dsp:sp>
    <dsp:sp modelId="{07278196-0873-432C-AFBF-439C691B64F6}">
      <dsp:nvSpPr>
        <dsp:cNvPr id="0" name=""/>
        <dsp:cNvSpPr/>
      </dsp:nvSpPr>
      <dsp:spPr>
        <a:xfrm>
          <a:off x="0" y="3836482"/>
          <a:ext cx="8121146" cy="338203"/>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Arial" panose="020B0604020202020204" pitchFamily="34" charset="0"/>
              <a:cs typeface="Arial" panose="020B0604020202020204" pitchFamily="34" charset="0"/>
            </a:rPr>
            <a:t>Geriatri ve FTR poliklinik takibi (~ 3 ay sonra)</a:t>
          </a:r>
          <a:r>
            <a:rPr lang="tr-TR" sz="500" b="1" kern="1200" dirty="0">
              <a:latin typeface="Arial" panose="020B0604020202020204" pitchFamily="34" charset="0"/>
              <a:cs typeface="Arial" panose="020B0604020202020204" pitchFamily="34" charset="0"/>
            </a:rPr>
            <a:t>)</a:t>
          </a:r>
          <a:endParaRPr lang="tr-TR" sz="500" kern="1200" dirty="0"/>
        </a:p>
      </dsp:txBody>
      <dsp:txXfrm>
        <a:off x="16510" y="3852992"/>
        <a:ext cx="8088126" cy="30518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F4143-2382-4462-8798-32A4474A8FC1}">
      <dsp:nvSpPr>
        <dsp:cNvPr id="0" name=""/>
        <dsp:cNvSpPr/>
      </dsp:nvSpPr>
      <dsp:spPr>
        <a:xfrm>
          <a:off x="0" y="3699497"/>
          <a:ext cx="8673938" cy="40483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tr-TR" sz="1200" b="1" kern="120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Dijital entegrasyon eksikliği</a:t>
          </a:r>
        </a:p>
        <a:p>
          <a:pPr marL="0" lvl="0" indent="0" algn="ctr" defTabSz="533400">
            <a:lnSpc>
              <a:spcPct val="90000"/>
            </a:lnSpc>
            <a:spcBef>
              <a:spcPct val="0"/>
            </a:spcBef>
            <a:spcAft>
              <a:spcPct val="35000"/>
            </a:spcAft>
            <a:buNone/>
          </a:pPr>
          <a:endParaRPr lang="tr-TR" sz="700" kern="1200" dirty="0"/>
        </a:p>
      </dsp:txBody>
      <dsp:txXfrm>
        <a:off x="0" y="3699497"/>
        <a:ext cx="8673938" cy="404834"/>
      </dsp:txXfrm>
    </dsp:sp>
    <dsp:sp modelId="{1D560A3F-F886-43C2-913A-9C72963FAC09}">
      <dsp:nvSpPr>
        <dsp:cNvPr id="0" name=""/>
        <dsp:cNvSpPr/>
      </dsp:nvSpPr>
      <dsp:spPr>
        <a:xfrm rot="10800000">
          <a:off x="0" y="3082935"/>
          <a:ext cx="8673938" cy="622634"/>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Ulusal kılavuz eksikliği</a:t>
          </a:r>
          <a:endParaRPr lang="tr-TR" sz="1800" kern="1200" dirty="0"/>
        </a:p>
      </dsp:txBody>
      <dsp:txXfrm rot="10800000">
        <a:off x="0" y="3082935"/>
        <a:ext cx="8673938" cy="404569"/>
      </dsp:txXfrm>
    </dsp:sp>
    <dsp:sp modelId="{FA05F838-981D-4E9F-BF84-F1395D7760EF}">
      <dsp:nvSpPr>
        <dsp:cNvPr id="0" name=""/>
        <dsp:cNvSpPr/>
      </dsp:nvSpPr>
      <dsp:spPr>
        <a:xfrm rot="10800000">
          <a:off x="0" y="2466373"/>
          <a:ext cx="8673938" cy="622634"/>
        </a:xfrm>
        <a:prstGeom prst="upArrowCallou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Sürdürülebilir f</a:t>
          </a:r>
          <a:r>
            <a:rPr lang="sv-SE" sz="1800" b="1" kern="1200" dirty="0">
              <a:latin typeface="Arial" panose="020B0604020202020204" pitchFamily="34" charset="0"/>
              <a:cs typeface="Arial" panose="020B0604020202020204" pitchFamily="34" charset="0"/>
            </a:rPr>
            <a:t>inansman ve geri ödeme sorunlar</a:t>
          </a:r>
          <a:r>
            <a:rPr lang="tr-TR" sz="1800" b="1" kern="1200" dirty="0">
              <a:latin typeface="Arial" panose="020B0604020202020204" pitchFamily="34" charset="0"/>
              <a:cs typeface="Arial" panose="020B0604020202020204" pitchFamily="34" charset="0"/>
            </a:rPr>
            <a:t>ı</a:t>
          </a:r>
          <a:endParaRPr lang="tr-TR" sz="800" kern="1200" dirty="0"/>
        </a:p>
      </dsp:txBody>
      <dsp:txXfrm rot="10800000">
        <a:off x="0" y="2466373"/>
        <a:ext cx="8673938" cy="404569"/>
      </dsp:txXfrm>
    </dsp:sp>
    <dsp:sp modelId="{182595A9-9E24-4C30-A282-1A32E2F84386}">
      <dsp:nvSpPr>
        <dsp:cNvPr id="0" name=""/>
        <dsp:cNvSpPr/>
      </dsp:nvSpPr>
      <dsp:spPr>
        <a:xfrm rot="10800000">
          <a:off x="0" y="1849810"/>
          <a:ext cx="8673938" cy="622634"/>
        </a:xfrm>
        <a:prstGeom prst="upArrowCallou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Yatak yetersizliği</a:t>
          </a:r>
          <a:endParaRPr lang="tr-TR" sz="1800" kern="1200" dirty="0"/>
        </a:p>
      </dsp:txBody>
      <dsp:txXfrm rot="10800000">
        <a:off x="0" y="1849810"/>
        <a:ext cx="8673938" cy="404569"/>
      </dsp:txXfrm>
    </dsp:sp>
    <dsp:sp modelId="{DA048361-2750-4059-B9EA-B0B700F2A598}">
      <dsp:nvSpPr>
        <dsp:cNvPr id="0" name=""/>
        <dsp:cNvSpPr/>
      </dsp:nvSpPr>
      <dsp:spPr>
        <a:xfrm rot="10800000">
          <a:off x="0" y="1233248"/>
          <a:ext cx="8673938" cy="622634"/>
        </a:xfrm>
        <a:prstGeom prst="upArrowCallou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Kurumsal direnç ve farkındalık eksikliği</a:t>
          </a:r>
          <a:endParaRPr lang="tr-TR" sz="1800" kern="1200" dirty="0"/>
        </a:p>
      </dsp:txBody>
      <dsp:txXfrm rot="10800000">
        <a:off x="0" y="1233248"/>
        <a:ext cx="8673938" cy="404569"/>
      </dsp:txXfrm>
    </dsp:sp>
    <dsp:sp modelId="{AC80EDFB-6F68-40A4-9D72-3BD1C47A190F}">
      <dsp:nvSpPr>
        <dsp:cNvPr id="0" name=""/>
        <dsp:cNvSpPr/>
      </dsp:nvSpPr>
      <dsp:spPr>
        <a:xfrm rot="10800000">
          <a:off x="0" y="616686"/>
          <a:ext cx="8673938" cy="622634"/>
        </a:xfrm>
        <a:prstGeom prst="upArrowCallou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Geriatri uzman eksikliği</a:t>
          </a:r>
          <a:endParaRPr lang="tr-TR" sz="1800" kern="1200" dirty="0"/>
        </a:p>
      </dsp:txBody>
      <dsp:txXfrm rot="10800000">
        <a:off x="0" y="616686"/>
        <a:ext cx="8673938" cy="404569"/>
      </dsp:txXfrm>
    </dsp:sp>
    <dsp:sp modelId="{56C7E839-714D-43ED-A101-628AA2D493C1}">
      <dsp:nvSpPr>
        <dsp:cNvPr id="0" name=""/>
        <dsp:cNvSpPr/>
      </dsp:nvSpPr>
      <dsp:spPr>
        <a:xfrm rot="10800000">
          <a:off x="0" y="0"/>
          <a:ext cx="8673938" cy="622634"/>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err="1">
              <a:latin typeface="Arial" panose="020B0604020202020204" pitchFamily="34" charset="0"/>
              <a:cs typeface="Arial" panose="020B0604020202020204" pitchFamily="34" charset="0"/>
            </a:rPr>
            <a:t>Ortogeriatrik</a:t>
          </a:r>
          <a:r>
            <a:rPr lang="tr-TR" sz="1800" b="1" kern="1200" dirty="0">
              <a:latin typeface="Arial" panose="020B0604020202020204" pitchFamily="34" charset="0"/>
              <a:cs typeface="Arial" panose="020B0604020202020204" pitchFamily="34" charset="0"/>
            </a:rPr>
            <a:t> bakım </a:t>
          </a:r>
          <a:r>
            <a:rPr lang="tr-TR" sz="1800" b="1" kern="1200">
              <a:latin typeface="Arial" panose="020B0604020202020204" pitchFamily="34" charset="0"/>
              <a:cs typeface="Arial" panose="020B0604020202020204" pitchFamily="34" charset="0"/>
            </a:rPr>
            <a:t>ve optimal </a:t>
          </a:r>
          <a:r>
            <a:rPr lang="tr-TR" sz="1800" b="1" kern="1200" dirty="0">
              <a:latin typeface="Arial" panose="020B0604020202020204" pitchFamily="34" charset="0"/>
              <a:cs typeface="Arial" panose="020B0604020202020204" pitchFamily="34" charset="0"/>
            </a:rPr>
            <a:t>model hakkında bilgi eksikliği</a:t>
          </a:r>
          <a:endParaRPr lang="tr-TR" sz="1800" kern="1200" dirty="0"/>
        </a:p>
      </dsp:txBody>
      <dsp:txXfrm rot="10800000">
        <a:off x="0" y="0"/>
        <a:ext cx="8673938" cy="4045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09760-8328-4E7C-8F6D-7C9A9A99EF78}">
      <dsp:nvSpPr>
        <dsp:cNvPr id="0" name=""/>
        <dsp:cNvSpPr/>
      </dsp:nvSpPr>
      <dsp:spPr>
        <a:xfrm>
          <a:off x="-4413613" y="-677015"/>
          <a:ext cx="5258775" cy="5258775"/>
        </a:xfrm>
        <a:prstGeom prst="blockArc">
          <a:avLst>
            <a:gd name="adj1" fmla="val 18900000"/>
            <a:gd name="adj2" fmla="val 2700000"/>
            <a:gd name="adj3" fmla="val 41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63E69E-5810-4D2E-8503-13D4A01B30A2}">
      <dsp:nvSpPr>
        <dsp:cNvPr id="0" name=""/>
        <dsp:cNvSpPr/>
      </dsp:nvSpPr>
      <dsp:spPr>
        <a:xfrm>
          <a:off x="273917" y="177509"/>
          <a:ext cx="8318950" cy="35486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67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Arial" panose="020B0604020202020204" pitchFamily="34" charset="0"/>
              <a:cs typeface="Arial" panose="020B0604020202020204" pitchFamily="34" charset="0"/>
            </a:rPr>
            <a:t>Ulusal kılavuz ve kalite standartları oluşturulmalı </a:t>
          </a:r>
          <a:endParaRPr lang="tr-TR" sz="1400" kern="1200" dirty="0"/>
        </a:p>
      </dsp:txBody>
      <dsp:txXfrm>
        <a:off x="273917" y="177509"/>
        <a:ext cx="8318950" cy="354863"/>
      </dsp:txXfrm>
    </dsp:sp>
    <dsp:sp modelId="{47F1A898-FBA2-48C5-8D99-75D314453547}">
      <dsp:nvSpPr>
        <dsp:cNvPr id="0" name=""/>
        <dsp:cNvSpPr/>
      </dsp:nvSpPr>
      <dsp:spPr>
        <a:xfrm>
          <a:off x="52128" y="133151"/>
          <a:ext cx="443578" cy="44357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1784BDA-9F98-4DE1-898A-04263DC91557}">
      <dsp:nvSpPr>
        <dsp:cNvPr id="0" name=""/>
        <dsp:cNvSpPr/>
      </dsp:nvSpPr>
      <dsp:spPr>
        <a:xfrm>
          <a:off x="595278" y="710116"/>
          <a:ext cx="7997590" cy="354863"/>
        </a:xfrm>
        <a:prstGeom prst="rect">
          <a:avLst/>
        </a:prstGeom>
        <a:gradFill rotWithShape="0">
          <a:gsLst>
            <a:gs pos="0">
              <a:schemeClr val="accent3">
                <a:hueOff val="1875044"/>
                <a:satOff val="-2813"/>
                <a:lumOff val="-458"/>
                <a:alphaOff val="0"/>
                <a:tint val="50000"/>
                <a:satMod val="300000"/>
              </a:schemeClr>
            </a:gs>
            <a:gs pos="35000">
              <a:schemeClr val="accent3">
                <a:hueOff val="1875044"/>
                <a:satOff val="-2813"/>
                <a:lumOff val="-458"/>
                <a:alphaOff val="0"/>
                <a:tint val="37000"/>
                <a:satMod val="300000"/>
              </a:schemeClr>
            </a:gs>
            <a:gs pos="100000">
              <a:schemeClr val="accent3">
                <a:hueOff val="1875044"/>
                <a:satOff val="-2813"/>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67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Arial" panose="020B0604020202020204" pitchFamily="34" charset="0"/>
              <a:cs typeface="Arial" panose="020B0604020202020204" pitchFamily="34" charset="0"/>
            </a:rPr>
            <a:t>Multidisipliner eğitim programları planlanmalı</a:t>
          </a:r>
          <a:endParaRPr lang="tr-TR" sz="1400" kern="1200" dirty="0"/>
        </a:p>
      </dsp:txBody>
      <dsp:txXfrm>
        <a:off x="595278" y="710116"/>
        <a:ext cx="7997590" cy="354863"/>
      </dsp:txXfrm>
    </dsp:sp>
    <dsp:sp modelId="{AE7E9AC6-A08D-42F0-AA45-1BE0A017DBE4}">
      <dsp:nvSpPr>
        <dsp:cNvPr id="0" name=""/>
        <dsp:cNvSpPr/>
      </dsp:nvSpPr>
      <dsp:spPr>
        <a:xfrm>
          <a:off x="373488" y="665758"/>
          <a:ext cx="443578" cy="44357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875044"/>
              <a:satOff val="-2813"/>
              <a:lumOff val="-458"/>
              <a:alphaOff val="0"/>
            </a:schemeClr>
          </a:solidFill>
          <a:prstDash val="solid"/>
        </a:ln>
        <a:effectLst/>
      </dsp:spPr>
      <dsp:style>
        <a:lnRef idx="1">
          <a:scrgbClr r="0" g="0" b="0"/>
        </a:lnRef>
        <a:fillRef idx="2">
          <a:scrgbClr r="0" g="0" b="0"/>
        </a:fillRef>
        <a:effectRef idx="0">
          <a:scrgbClr r="0" g="0" b="0"/>
        </a:effectRef>
        <a:fontRef idx="minor"/>
      </dsp:style>
    </dsp:sp>
    <dsp:sp modelId="{BA97B41A-EB34-4D13-816A-EC45654F6446}">
      <dsp:nvSpPr>
        <dsp:cNvPr id="0" name=""/>
        <dsp:cNvSpPr/>
      </dsp:nvSpPr>
      <dsp:spPr>
        <a:xfrm>
          <a:off x="771382" y="1242333"/>
          <a:ext cx="7821486" cy="354863"/>
        </a:xfrm>
        <a:prstGeom prst="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67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Arial" panose="020B0604020202020204" pitchFamily="34" charset="0"/>
              <a:cs typeface="Arial" panose="020B0604020202020204" pitchFamily="34" charset="0"/>
            </a:rPr>
            <a:t>Geri ödeme mekanizmaları geliştirilmeli</a:t>
          </a:r>
          <a:endParaRPr lang="tr-TR" sz="1400" kern="1200" dirty="0"/>
        </a:p>
      </dsp:txBody>
      <dsp:txXfrm>
        <a:off x="771382" y="1242333"/>
        <a:ext cx="7821486" cy="354863"/>
      </dsp:txXfrm>
    </dsp:sp>
    <dsp:sp modelId="{F107DE75-383A-4DFC-8664-73AA79233037}">
      <dsp:nvSpPr>
        <dsp:cNvPr id="0" name=""/>
        <dsp:cNvSpPr/>
      </dsp:nvSpPr>
      <dsp:spPr>
        <a:xfrm>
          <a:off x="549592" y="1197975"/>
          <a:ext cx="443578" cy="44357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3750088"/>
              <a:satOff val="-5627"/>
              <a:lumOff val="-915"/>
              <a:alphaOff val="0"/>
            </a:schemeClr>
          </a:solidFill>
          <a:prstDash val="solid"/>
        </a:ln>
        <a:effectLst/>
      </dsp:spPr>
      <dsp:style>
        <a:lnRef idx="1">
          <a:scrgbClr r="0" g="0" b="0"/>
        </a:lnRef>
        <a:fillRef idx="2">
          <a:scrgbClr r="0" g="0" b="0"/>
        </a:fillRef>
        <a:effectRef idx="0">
          <a:scrgbClr r="0" g="0" b="0"/>
        </a:effectRef>
        <a:fontRef idx="minor"/>
      </dsp:style>
    </dsp:sp>
    <dsp:sp modelId="{A2993CE9-D00C-4D01-89D4-0F9FE1EEC094}">
      <dsp:nvSpPr>
        <dsp:cNvPr id="0" name=""/>
        <dsp:cNvSpPr/>
      </dsp:nvSpPr>
      <dsp:spPr>
        <a:xfrm>
          <a:off x="827610" y="1774940"/>
          <a:ext cx="7765258" cy="354863"/>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67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Arial" panose="020B0604020202020204" pitchFamily="34" charset="0"/>
              <a:cs typeface="Arial" panose="020B0604020202020204" pitchFamily="34" charset="0"/>
            </a:rPr>
            <a:t>Mobil uygulamalar ile süreç optimize edilmeli</a:t>
          </a:r>
          <a:endParaRPr lang="tr-TR" sz="1400" kern="1200" dirty="0"/>
        </a:p>
      </dsp:txBody>
      <dsp:txXfrm>
        <a:off x="827610" y="1774940"/>
        <a:ext cx="7765258" cy="354863"/>
      </dsp:txXfrm>
    </dsp:sp>
    <dsp:sp modelId="{93BE75CD-0B3E-49A5-952D-C84FCB81251D}">
      <dsp:nvSpPr>
        <dsp:cNvPr id="0" name=""/>
        <dsp:cNvSpPr/>
      </dsp:nvSpPr>
      <dsp:spPr>
        <a:xfrm>
          <a:off x="605821" y="1730582"/>
          <a:ext cx="443578" cy="44357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5625132"/>
              <a:satOff val="-8440"/>
              <a:lumOff val="-1373"/>
              <a:alphaOff val="0"/>
            </a:schemeClr>
          </a:solidFill>
          <a:prstDash val="solid"/>
        </a:ln>
        <a:effectLst/>
      </dsp:spPr>
      <dsp:style>
        <a:lnRef idx="1">
          <a:scrgbClr r="0" g="0" b="0"/>
        </a:lnRef>
        <a:fillRef idx="2">
          <a:scrgbClr r="0" g="0" b="0"/>
        </a:fillRef>
        <a:effectRef idx="0">
          <a:scrgbClr r="0" g="0" b="0"/>
        </a:effectRef>
        <a:fontRef idx="minor"/>
      </dsp:style>
    </dsp:sp>
    <dsp:sp modelId="{4308213D-26EA-4D34-89E0-169E04D9DE3F}">
      <dsp:nvSpPr>
        <dsp:cNvPr id="0" name=""/>
        <dsp:cNvSpPr/>
      </dsp:nvSpPr>
      <dsp:spPr>
        <a:xfrm>
          <a:off x="771382" y="2307547"/>
          <a:ext cx="7821486" cy="354863"/>
        </a:xfrm>
        <a:prstGeom prst="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67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Arial" panose="020B0604020202020204" pitchFamily="34" charset="0"/>
              <a:cs typeface="Arial" panose="020B0604020202020204" pitchFamily="34" charset="0"/>
            </a:rPr>
            <a:t>Belediye, evde sağlık hizmeti ve tele-sağlık ile entegrasyon sağlanmalı</a:t>
          </a:r>
          <a:endParaRPr lang="tr-TR" sz="1400" kern="1200" dirty="0"/>
        </a:p>
      </dsp:txBody>
      <dsp:txXfrm>
        <a:off x="771382" y="2307547"/>
        <a:ext cx="7821486" cy="354863"/>
      </dsp:txXfrm>
    </dsp:sp>
    <dsp:sp modelId="{9FEDBA0F-08B9-40E5-B556-B08653811152}">
      <dsp:nvSpPr>
        <dsp:cNvPr id="0" name=""/>
        <dsp:cNvSpPr/>
      </dsp:nvSpPr>
      <dsp:spPr>
        <a:xfrm>
          <a:off x="549592" y="2263189"/>
          <a:ext cx="443578" cy="44357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7500176"/>
              <a:satOff val="-11253"/>
              <a:lumOff val="-1830"/>
              <a:alphaOff val="0"/>
            </a:schemeClr>
          </a:solidFill>
          <a:prstDash val="solid"/>
        </a:ln>
        <a:effectLst/>
      </dsp:spPr>
      <dsp:style>
        <a:lnRef idx="1">
          <a:scrgbClr r="0" g="0" b="0"/>
        </a:lnRef>
        <a:fillRef idx="2">
          <a:scrgbClr r="0" g="0" b="0"/>
        </a:fillRef>
        <a:effectRef idx="0">
          <a:scrgbClr r="0" g="0" b="0"/>
        </a:effectRef>
        <a:fontRef idx="minor"/>
      </dsp:style>
    </dsp:sp>
    <dsp:sp modelId="{3F201D59-6786-49D2-94B4-A4EC4C214CB8}">
      <dsp:nvSpPr>
        <dsp:cNvPr id="0" name=""/>
        <dsp:cNvSpPr/>
      </dsp:nvSpPr>
      <dsp:spPr>
        <a:xfrm>
          <a:off x="595278" y="2839764"/>
          <a:ext cx="7997590" cy="354863"/>
        </a:xfrm>
        <a:prstGeom prst="rect">
          <a:avLst/>
        </a:prstGeom>
        <a:gradFill rotWithShape="0">
          <a:gsLst>
            <a:gs pos="0">
              <a:schemeClr val="accent3">
                <a:hueOff val="9375220"/>
                <a:satOff val="-14067"/>
                <a:lumOff val="-2288"/>
                <a:alphaOff val="0"/>
                <a:tint val="50000"/>
                <a:satMod val="300000"/>
              </a:schemeClr>
            </a:gs>
            <a:gs pos="35000">
              <a:schemeClr val="accent3">
                <a:hueOff val="9375220"/>
                <a:satOff val="-14067"/>
                <a:lumOff val="-2288"/>
                <a:alphaOff val="0"/>
                <a:tint val="37000"/>
                <a:satMod val="300000"/>
              </a:schemeClr>
            </a:gs>
            <a:gs pos="100000">
              <a:schemeClr val="accent3">
                <a:hueOff val="9375220"/>
                <a:satOff val="-14067"/>
                <a:lumOff val="-22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67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Arial" panose="020B0604020202020204" pitchFamily="34" charset="0"/>
              <a:cs typeface="Arial" panose="020B0604020202020204" pitchFamily="34" charset="0"/>
            </a:rPr>
            <a:t>Daha fazla sayıda FLS kurulmalı</a:t>
          </a:r>
          <a:endParaRPr lang="tr-TR" sz="1400" kern="1200" dirty="0"/>
        </a:p>
      </dsp:txBody>
      <dsp:txXfrm>
        <a:off x="595278" y="2839764"/>
        <a:ext cx="7997590" cy="354863"/>
      </dsp:txXfrm>
    </dsp:sp>
    <dsp:sp modelId="{154E2A13-65AC-48C9-817C-00659C6A9B22}">
      <dsp:nvSpPr>
        <dsp:cNvPr id="0" name=""/>
        <dsp:cNvSpPr/>
      </dsp:nvSpPr>
      <dsp:spPr>
        <a:xfrm>
          <a:off x="373488" y="2795406"/>
          <a:ext cx="443578" cy="44357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9375220"/>
              <a:satOff val="-14067"/>
              <a:lumOff val="-2288"/>
              <a:alphaOff val="0"/>
            </a:schemeClr>
          </a:solidFill>
          <a:prstDash val="solid"/>
        </a:ln>
        <a:effectLst/>
      </dsp:spPr>
      <dsp:style>
        <a:lnRef idx="1">
          <a:scrgbClr r="0" g="0" b="0"/>
        </a:lnRef>
        <a:fillRef idx="2">
          <a:scrgbClr r="0" g="0" b="0"/>
        </a:fillRef>
        <a:effectRef idx="0">
          <a:scrgbClr r="0" g="0" b="0"/>
        </a:effectRef>
        <a:fontRef idx="minor"/>
      </dsp:style>
    </dsp:sp>
    <dsp:sp modelId="{56D541CE-7B0C-4A6D-9A4C-8CC982D5950F}">
      <dsp:nvSpPr>
        <dsp:cNvPr id="0" name=""/>
        <dsp:cNvSpPr/>
      </dsp:nvSpPr>
      <dsp:spPr>
        <a:xfrm>
          <a:off x="273917" y="3372371"/>
          <a:ext cx="8318950" cy="354863"/>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67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err="1">
              <a:ln w="0"/>
              <a:latin typeface="Arial" panose="020B0604020202020204" pitchFamily="34" charset="0"/>
              <a:cs typeface="Arial" panose="020B0604020202020204" pitchFamily="34" charset="0"/>
            </a:rPr>
            <a:t>Ortogeriatrik</a:t>
          </a:r>
          <a:r>
            <a:rPr lang="tr-TR" sz="1400" b="1" kern="1200" dirty="0">
              <a:ln w="0"/>
              <a:latin typeface="Arial" panose="020B0604020202020204" pitchFamily="34" charset="0"/>
              <a:cs typeface="Arial" panose="020B0604020202020204" pitchFamily="34" charset="0"/>
            </a:rPr>
            <a:t> bakım kavramı kalça kırıklarıyla sınırlı kalmamalı</a:t>
          </a:r>
          <a:endParaRPr lang="tr-TR" sz="1400" kern="1200" dirty="0"/>
        </a:p>
      </dsp:txBody>
      <dsp:txXfrm>
        <a:off x="273917" y="3372371"/>
        <a:ext cx="8318950" cy="354863"/>
      </dsp:txXfrm>
    </dsp:sp>
    <dsp:sp modelId="{EB64F6DF-B99C-4452-92DF-9FFD07F779C4}">
      <dsp:nvSpPr>
        <dsp:cNvPr id="0" name=""/>
        <dsp:cNvSpPr/>
      </dsp:nvSpPr>
      <dsp:spPr>
        <a:xfrm>
          <a:off x="52128" y="3328013"/>
          <a:ext cx="443578" cy="44357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D98B5-2295-4E26-8080-CA1C8E31E32C}">
      <dsp:nvSpPr>
        <dsp:cNvPr id="0" name=""/>
        <dsp:cNvSpPr/>
      </dsp:nvSpPr>
      <dsp:spPr>
        <a:xfrm>
          <a:off x="0" y="0"/>
          <a:ext cx="8659467" cy="5054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RIKSHOFT </a:t>
          </a:r>
          <a:r>
            <a:rPr lang="tr-TR" sz="1400" b="1" kern="1200" dirty="0" err="1"/>
            <a:t>Hip</a:t>
          </a:r>
          <a:r>
            <a:rPr lang="tr-TR" sz="1400" b="1" kern="1200" dirty="0"/>
            <a:t> </a:t>
          </a:r>
          <a:r>
            <a:rPr lang="tr-TR" sz="1400" b="1" kern="1200" dirty="0" err="1"/>
            <a:t>Fracture</a:t>
          </a:r>
          <a:r>
            <a:rPr lang="tr-TR" sz="1400" b="1" kern="1200" dirty="0"/>
            <a:t> </a:t>
          </a:r>
          <a:r>
            <a:rPr lang="tr-TR" sz="1400" b="1" kern="1200" dirty="0" err="1"/>
            <a:t>Registry</a:t>
          </a:r>
          <a:endParaRPr lang="tr-TR" sz="1400" b="1" kern="1200" dirty="0"/>
        </a:p>
      </dsp:txBody>
      <dsp:txXfrm>
        <a:off x="24674" y="24674"/>
        <a:ext cx="8610119" cy="456092"/>
      </dsp:txXfrm>
    </dsp:sp>
    <dsp:sp modelId="{1698E62D-AAD7-4C3F-B056-107AE6C45AAE}">
      <dsp:nvSpPr>
        <dsp:cNvPr id="0" name=""/>
        <dsp:cNvSpPr/>
      </dsp:nvSpPr>
      <dsp:spPr>
        <a:xfrm>
          <a:off x="0" y="546445"/>
          <a:ext cx="86594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1988’de </a:t>
          </a:r>
          <a:r>
            <a:rPr lang="tr-TR" sz="1400" kern="1200" dirty="0" err="1"/>
            <a:t>İsveç’de</a:t>
          </a:r>
          <a:r>
            <a:rPr lang="tr-TR" sz="1400" kern="1200" dirty="0"/>
            <a:t> oluşturulmuştur</a:t>
          </a:r>
        </a:p>
        <a:p>
          <a:pPr marL="114300" lvl="1" indent="-114300" algn="l" defTabSz="622300">
            <a:lnSpc>
              <a:spcPct val="90000"/>
            </a:lnSpc>
            <a:spcBef>
              <a:spcPct val="0"/>
            </a:spcBef>
            <a:spcAft>
              <a:spcPct val="20000"/>
            </a:spcAft>
            <a:buChar char="•"/>
          </a:pPr>
          <a:r>
            <a:rPr lang="tr-TR" sz="1400" kern="1200" dirty="0"/>
            <a:t>En eski ulusal kalça kırığı kayıt sistemi</a:t>
          </a:r>
        </a:p>
      </dsp:txBody>
      <dsp:txXfrm>
        <a:off x="0" y="546445"/>
        <a:ext cx="8659467" cy="447120"/>
      </dsp:txXfrm>
    </dsp:sp>
    <dsp:sp modelId="{C9F05BB1-56FA-47C7-9B91-FD62B6FCFCDF}">
      <dsp:nvSpPr>
        <dsp:cNvPr id="0" name=""/>
        <dsp:cNvSpPr/>
      </dsp:nvSpPr>
      <dsp:spPr>
        <a:xfrm>
          <a:off x="0" y="998414"/>
          <a:ext cx="8659467" cy="505440"/>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Scottish Intercollegiate Guidelines Network (SIGN)</a:t>
          </a:r>
          <a:endParaRPr lang="tr-TR" sz="1400" b="1" kern="1200" dirty="0"/>
        </a:p>
      </dsp:txBody>
      <dsp:txXfrm>
        <a:off x="24674" y="1023088"/>
        <a:ext cx="8610119" cy="456092"/>
      </dsp:txXfrm>
    </dsp:sp>
    <dsp:sp modelId="{4306F600-B6A3-418C-8883-D5ACF7E73BD1}">
      <dsp:nvSpPr>
        <dsp:cNvPr id="0" name=""/>
        <dsp:cNvSpPr/>
      </dsp:nvSpPr>
      <dsp:spPr>
        <a:xfrm>
          <a:off x="0" y="1604329"/>
          <a:ext cx="8659467"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1997’de kalça kırıkları ile ilgili ilk İskoç kılavuzları yayınlanmıştır</a:t>
          </a:r>
        </a:p>
        <a:p>
          <a:pPr marL="114300" lvl="1" indent="-114300" algn="l" defTabSz="622300">
            <a:lnSpc>
              <a:spcPct val="90000"/>
            </a:lnSpc>
            <a:spcBef>
              <a:spcPct val="0"/>
            </a:spcBef>
            <a:spcAft>
              <a:spcPct val="20000"/>
            </a:spcAft>
            <a:buChar char="•"/>
          </a:pPr>
          <a:r>
            <a:rPr lang="tr-TR" sz="1400" kern="1200" dirty="0"/>
            <a:t>En eski kılavuz ve ilk ulusal kalça kırığı kılavuzu</a:t>
          </a:r>
        </a:p>
        <a:p>
          <a:pPr marL="114300" lvl="1" indent="-114300" algn="l" defTabSz="622300">
            <a:lnSpc>
              <a:spcPct val="90000"/>
            </a:lnSpc>
            <a:spcBef>
              <a:spcPct val="0"/>
            </a:spcBef>
            <a:spcAft>
              <a:spcPct val="20000"/>
            </a:spcAft>
            <a:buChar char="•"/>
          </a:pPr>
          <a:r>
            <a:rPr lang="tr-TR" sz="1400" kern="1200" dirty="0"/>
            <a:t>Kılavuzları ve ulusal veri tabanını aynı anda uygulayan ilk ülke </a:t>
          </a:r>
        </a:p>
      </dsp:txBody>
      <dsp:txXfrm>
        <a:off x="0" y="1604329"/>
        <a:ext cx="8659467" cy="670680"/>
      </dsp:txXfrm>
    </dsp:sp>
    <dsp:sp modelId="{4F030AF0-D033-44EA-8464-F327D3BD022A}">
      <dsp:nvSpPr>
        <dsp:cNvPr id="0" name=""/>
        <dsp:cNvSpPr/>
      </dsp:nvSpPr>
      <dsp:spPr>
        <a:xfrm>
          <a:off x="0" y="2275006"/>
          <a:ext cx="8659467" cy="505440"/>
        </a:xfrm>
        <a:prstGeom prst="roundRect">
          <a:avLst/>
        </a:prstGeom>
        <a:gradFill rotWithShape="0">
          <a:gsLst>
            <a:gs pos="0">
              <a:schemeClr val="accent2">
                <a:hueOff val="-3140368"/>
                <a:satOff val="-4193"/>
                <a:lumOff val="2484"/>
                <a:alphaOff val="0"/>
                <a:shade val="51000"/>
                <a:satMod val="130000"/>
              </a:schemeClr>
            </a:gs>
            <a:gs pos="80000">
              <a:schemeClr val="accent2">
                <a:hueOff val="-3140368"/>
                <a:satOff val="-4193"/>
                <a:lumOff val="2484"/>
                <a:alphaOff val="0"/>
                <a:shade val="93000"/>
                <a:satMod val="130000"/>
              </a:schemeClr>
            </a:gs>
            <a:gs pos="100000">
              <a:schemeClr val="accent2">
                <a:hueOff val="-3140368"/>
                <a:satOff val="-4193"/>
                <a:lumOff val="24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PERFECT </a:t>
          </a:r>
          <a:r>
            <a:rPr lang="tr-TR" sz="1400" b="1" kern="1200" dirty="0" err="1"/>
            <a:t>Hip</a:t>
          </a:r>
          <a:r>
            <a:rPr lang="tr-TR" sz="1400" b="1" kern="1200" dirty="0"/>
            <a:t> </a:t>
          </a:r>
          <a:r>
            <a:rPr lang="tr-TR" sz="1400" b="1" kern="1200" dirty="0" err="1"/>
            <a:t>Fracture</a:t>
          </a:r>
          <a:r>
            <a:rPr lang="tr-TR" sz="1400" b="1" kern="1200" dirty="0"/>
            <a:t> Database</a:t>
          </a:r>
        </a:p>
      </dsp:txBody>
      <dsp:txXfrm>
        <a:off x="24674" y="2299680"/>
        <a:ext cx="8610119" cy="456092"/>
      </dsp:txXfrm>
    </dsp:sp>
    <dsp:sp modelId="{872310B5-F421-4634-954B-198E86B04065}">
      <dsp:nvSpPr>
        <dsp:cNvPr id="0" name=""/>
        <dsp:cNvSpPr/>
      </dsp:nvSpPr>
      <dsp:spPr>
        <a:xfrm>
          <a:off x="0" y="2648868"/>
          <a:ext cx="86594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tr-TR" sz="1400" kern="1200" dirty="0"/>
        </a:p>
      </dsp:txBody>
      <dsp:txXfrm>
        <a:off x="0" y="2648868"/>
        <a:ext cx="8659467" cy="447120"/>
      </dsp:txXfrm>
    </dsp:sp>
    <dsp:sp modelId="{D26F63C5-AE4F-49EA-8A09-F5DE8093890B}">
      <dsp:nvSpPr>
        <dsp:cNvPr id="0" name=""/>
        <dsp:cNvSpPr/>
      </dsp:nvSpPr>
      <dsp:spPr>
        <a:xfrm>
          <a:off x="0" y="3110735"/>
          <a:ext cx="8659467" cy="505440"/>
        </a:xfrm>
        <a:prstGeom prst="roundRect">
          <a:avLst/>
        </a:prstGeom>
        <a:gradFill rotWithShape="0">
          <a:gsLst>
            <a:gs pos="0">
              <a:schemeClr val="accent2">
                <a:hueOff val="-4710551"/>
                <a:satOff val="-6290"/>
                <a:lumOff val="3726"/>
                <a:alphaOff val="0"/>
                <a:shade val="51000"/>
                <a:satMod val="130000"/>
              </a:schemeClr>
            </a:gs>
            <a:gs pos="80000">
              <a:schemeClr val="accent2">
                <a:hueOff val="-4710551"/>
                <a:satOff val="-6290"/>
                <a:lumOff val="3726"/>
                <a:alphaOff val="0"/>
                <a:shade val="93000"/>
                <a:satMod val="130000"/>
              </a:schemeClr>
            </a:gs>
            <a:gs pos="100000">
              <a:schemeClr val="accent2">
                <a:hueOff val="-4710551"/>
                <a:satOff val="-6290"/>
                <a:lumOff val="3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err="1"/>
            <a:t>National</a:t>
          </a:r>
          <a:r>
            <a:rPr lang="tr-TR" sz="1400" b="1" kern="1200" dirty="0"/>
            <a:t> </a:t>
          </a:r>
          <a:r>
            <a:rPr lang="tr-TR" sz="1400" b="1" kern="1200" dirty="0" err="1"/>
            <a:t>Hip</a:t>
          </a:r>
          <a:r>
            <a:rPr lang="tr-TR" sz="1400" b="1" kern="1200" dirty="0"/>
            <a:t> </a:t>
          </a:r>
          <a:r>
            <a:rPr lang="tr-TR" sz="1400" b="1" kern="1200" dirty="0" err="1"/>
            <a:t>Fracture</a:t>
          </a:r>
          <a:r>
            <a:rPr lang="tr-TR" sz="1400" b="1" kern="1200" dirty="0"/>
            <a:t> Database (NHFD)</a:t>
          </a:r>
          <a:endParaRPr lang="tr-TR" sz="1400" kern="1200" dirty="0"/>
        </a:p>
      </dsp:txBody>
      <dsp:txXfrm>
        <a:off x="24674" y="3135409"/>
        <a:ext cx="8610119" cy="456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D98B5-2295-4E26-8080-CA1C8E31E32C}">
      <dsp:nvSpPr>
        <dsp:cNvPr id="0" name=""/>
        <dsp:cNvSpPr/>
      </dsp:nvSpPr>
      <dsp:spPr>
        <a:xfrm>
          <a:off x="0" y="0"/>
          <a:ext cx="8659467" cy="53312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err="1"/>
            <a:t>Norwegian</a:t>
          </a:r>
          <a:r>
            <a:rPr lang="tr-TR" sz="1400" b="1" kern="1200" dirty="0"/>
            <a:t> Database (NOREPOS)</a:t>
          </a:r>
        </a:p>
      </dsp:txBody>
      <dsp:txXfrm>
        <a:off x="26025" y="26025"/>
        <a:ext cx="8607417" cy="481071"/>
      </dsp:txXfrm>
    </dsp:sp>
    <dsp:sp modelId="{1698E62D-AAD7-4C3F-B056-107AE6C45AAE}">
      <dsp:nvSpPr>
        <dsp:cNvPr id="0" name=""/>
        <dsp:cNvSpPr/>
      </dsp:nvSpPr>
      <dsp:spPr>
        <a:xfrm>
          <a:off x="0" y="747660"/>
          <a:ext cx="8659467"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 2008’de </a:t>
          </a:r>
          <a:r>
            <a:rPr lang="tr-TR" sz="1400" kern="1200" dirty="0" err="1"/>
            <a:t>Norveç’de</a:t>
          </a:r>
          <a:r>
            <a:rPr lang="tr-TR" sz="1400" kern="1200" dirty="0"/>
            <a:t> oluşturulmuştur</a:t>
          </a:r>
        </a:p>
      </dsp:txBody>
      <dsp:txXfrm>
        <a:off x="0" y="747660"/>
        <a:ext cx="8659467" cy="745200"/>
      </dsp:txXfrm>
    </dsp:sp>
    <dsp:sp modelId="{C9F05BB1-56FA-47C7-9B91-FD62B6FCFCDF}">
      <dsp:nvSpPr>
        <dsp:cNvPr id="0" name=""/>
        <dsp:cNvSpPr/>
      </dsp:nvSpPr>
      <dsp:spPr>
        <a:xfrm>
          <a:off x="0" y="1152130"/>
          <a:ext cx="8659467" cy="569251"/>
        </a:xfrm>
        <a:prstGeom prst="roundRect">
          <a:avLst/>
        </a:prstGeom>
        <a:gradFill rotWithShape="0">
          <a:gsLst>
            <a:gs pos="0">
              <a:schemeClr val="accent5">
                <a:hueOff val="4877068"/>
                <a:satOff val="4975"/>
                <a:lumOff val="-11471"/>
                <a:alphaOff val="0"/>
                <a:shade val="51000"/>
                <a:satMod val="130000"/>
              </a:schemeClr>
            </a:gs>
            <a:gs pos="80000">
              <a:schemeClr val="accent5">
                <a:hueOff val="4877068"/>
                <a:satOff val="4975"/>
                <a:lumOff val="-11471"/>
                <a:alphaOff val="0"/>
                <a:shade val="93000"/>
                <a:satMod val="130000"/>
              </a:schemeClr>
            </a:gs>
            <a:gs pos="100000">
              <a:schemeClr val="accent5">
                <a:hueOff val="4877068"/>
                <a:satOff val="4975"/>
                <a:lumOff val="-11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Best </a:t>
          </a:r>
          <a:r>
            <a:rPr lang="tr-TR" sz="1400" b="1" kern="1200" dirty="0" err="1"/>
            <a:t>Practice</a:t>
          </a:r>
          <a:r>
            <a:rPr lang="tr-TR" sz="1400" b="1" kern="1200" dirty="0"/>
            <a:t> </a:t>
          </a:r>
          <a:r>
            <a:rPr lang="tr-TR" sz="1400" b="1" kern="1200" dirty="0" err="1"/>
            <a:t>Tariff</a:t>
          </a:r>
          <a:r>
            <a:rPr lang="tr-TR" sz="1400" b="1" kern="1200" dirty="0"/>
            <a:t> (BPT)</a:t>
          </a:r>
        </a:p>
      </dsp:txBody>
      <dsp:txXfrm>
        <a:off x="27789" y="1179919"/>
        <a:ext cx="8603889" cy="513673"/>
      </dsp:txXfrm>
    </dsp:sp>
    <dsp:sp modelId="{4306F600-B6A3-418C-8883-D5ACF7E73BD1}">
      <dsp:nvSpPr>
        <dsp:cNvPr id="0" name=""/>
        <dsp:cNvSpPr/>
      </dsp:nvSpPr>
      <dsp:spPr>
        <a:xfrm>
          <a:off x="0" y="1944218"/>
          <a:ext cx="8659467"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2010’da İngiltere’de hastanelerde geriatrik değerlendirme ve multidisipliner ekiple bakım için finansal teşvik sistemi başlatılmıştır</a:t>
          </a:r>
        </a:p>
      </dsp:txBody>
      <dsp:txXfrm>
        <a:off x="0" y="1944218"/>
        <a:ext cx="8659467" cy="745200"/>
      </dsp:txXfrm>
    </dsp:sp>
    <dsp:sp modelId="{4F030AF0-D033-44EA-8464-F327D3BD022A}">
      <dsp:nvSpPr>
        <dsp:cNvPr id="0" name=""/>
        <dsp:cNvSpPr/>
      </dsp:nvSpPr>
      <dsp:spPr>
        <a:xfrm>
          <a:off x="0" y="2520281"/>
          <a:ext cx="8659467" cy="443633"/>
        </a:xfrm>
        <a:prstGeom prst="roundRect">
          <a:avLst/>
        </a:prstGeom>
        <a:gradFill rotWithShape="0">
          <a:gsLst>
            <a:gs pos="0">
              <a:schemeClr val="accent5">
                <a:hueOff val="9754136"/>
                <a:satOff val="9950"/>
                <a:lumOff val="-22941"/>
                <a:alphaOff val="0"/>
                <a:shade val="51000"/>
                <a:satMod val="130000"/>
              </a:schemeClr>
            </a:gs>
            <a:gs pos="80000">
              <a:schemeClr val="accent5">
                <a:hueOff val="9754136"/>
                <a:satOff val="9950"/>
                <a:lumOff val="-22941"/>
                <a:alphaOff val="0"/>
                <a:shade val="93000"/>
                <a:satMod val="130000"/>
              </a:schemeClr>
            </a:gs>
            <a:gs pos="100000">
              <a:schemeClr val="accent5">
                <a:hueOff val="9754136"/>
                <a:satOff val="9950"/>
                <a:lumOff val="-229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NICE CG124 </a:t>
          </a:r>
          <a:r>
            <a:rPr lang="tr-TR" sz="1400" b="1" kern="1200" dirty="0" err="1"/>
            <a:t>Hip</a:t>
          </a:r>
          <a:r>
            <a:rPr lang="tr-TR" sz="1400" b="1" kern="1200" dirty="0"/>
            <a:t> </a:t>
          </a:r>
          <a:r>
            <a:rPr lang="tr-TR" sz="1400" b="1" kern="1200" dirty="0" err="1"/>
            <a:t>Fracture</a:t>
          </a:r>
          <a:r>
            <a:rPr lang="tr-TR" sz="1400" b="1" kern="1200" dirty="0"/>
            <a:t> </a:t>
          </a:r>
          <a:r>
            <a:rPr lang="tr-TR" sz="1400" b="1" kern="1200" dirty="0" err="1"/>
            <a:t>Guideline</a:t>
          </a:r>
          <a:endParaRPr lang="tr-TR" sz="1400" b="1" kern="1200" dirty="0"/>
        </a:p>
      </dsp:txBody>
      <dsp:txXfrm>
        <a:off x="21656" y="2541937"/>
        <a:ext cx="8616155" cy="400321"/>
      </dsp:txXfrm>
    </dsp:sp>
    <dsp:sp modelId="{872310B5-F421-4634-954B-198E86B04065}">
      <dsp:nvSpPr>
        <dsp:cNvPr id="0" name=""/>
        <dsp:cNvSpPr/>
      </dsp:nvSpPr>
      <dsp:spPr>
        <a:xfrm>
          <a:off x="0" y="3071224"/>
          <a:ext cx="8659467"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2011’de İngiltere’de BPT ile uyumlu </a:t>
          </a:r>
          <a:r>
            <a:rPr lang="tr-TR" sz="1400" kern="1200" dirty="0" err="1"/>
            <a:t>ortogeriatrik</a:t>
          </a:r>
          <a:r>
            <a:rPr lang="tr-TR" sz="1400" kern="1200" dirty="0"/>
            <a:t> bakım için kılavuz yayınlanmıştır</a:t>
          </a:r>
        </a:p>
      </dsp:txBody>
      <dsp:txXfrm>
        <a:off x="0" y="3071224"/>
        <a:ext cx="8659467" cy="745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D98B5-2295-4E26-8080-CA1C8E31E32C}">
      <dsp:nvSpPr>
        <dsp:cNvPr id="0" name=""/>
        <dsp:cNvSpPr/>
      </dsp:nvSpPr>
      <dsp:spPr>
        <a:xfrm>
          <a:off x="0" y="3715"/>
          <a:ext cx="8659467" cy="516117"/>
        </a:xfrm>
        <a:prstGeom prst="round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err="1"/>
            <a:t>Fragility</a:t>
          </a:r>
          <a:r>
            <a:rPr lang="tr-TR" sz="1400" b="1" kern="1200" dirty="0"/>
            <a:t> </a:t>
          </a:r>
          <a:r>
            <a:rPr lang="tr-TR" sz="1400" b="1" kern="1200" dirty="0" err="1"/>
            <a:t>Fracture</a:t>
          </a:r>
          <a:r>
            <a:rPr lang="tr-TR" sz="1400" b="1" kern="1200" dirty="0"/>
            <a:t> Network (FFN)</a:t>
          </a:r>
        </a:p>
      </dsp:txBody>
      <dsp:txXfrm>
        <a:off x="25195" y="28910"/>
        <a:ext cx="8609077" cy="465727"/>
      </dsp:txXfrm>
    </dsp:sp>
    <dsp:sp modelId="{1698E62D-AAD7-4C3F-B056-107AE6C45AAE}">
      <dsp:nvSpPr>
        <dsp:cNvPr id="0" name=""/>
        <dsp:cNvSpPr/>
      </dsp:nvSpPr>
      <dsp:spPr>
        <a:xfrm>
          <a:off x="0" y="720089"/>
          <a:ext cx="865946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2011’de </a:t>
          </a:r>
          <a:r>
            <a:rPr lang="tr-TR" sz="1400" kern="1200" dirty="0" err="1"/>
            <a:t>frajilite</a:t>
          </a:r>
          <a:r>
            <a:rPr lang="tr-TR" sz="1400" kern="1200" dirty="0"/>
            <a:t> kırığı olan hastalarda </a:t>
          </a:r>
          <a:r>
            <a:rPr lang="tr-TR" sz="1400" kern="1200" dirty="0" err="1"/>
            <a:t>ortogeriatrik</a:t>
          </a:r>
          <a:r>
            <a:rPr lang="tr-TR" sz="1400" kern="1200" dirty="0"/>
            <a:t> bakımın temel unsurlarını iyileştirmek üzere oluşturulmuştur</a:t>
          </a:r>
        </a:p>
      </dsp:txBody>
      <dsp:txXfrm>
        <a:off x="0" y="720089"/>
        <a:ext cx="8659467"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D98B5-2295-4E26-8080-CA1C8E31E32C}">
      <dsp:nvSpPr>
        <dsp:cNvPr id="0" name=""/>
        <dsp:cNvSpPr/>
      </dsp:nvSpPr>
      <dsp:spPr>
        <a:xfrm>
          <a:off x="0" y="0"/>
          <a:ext cx="8659467" cy="583638"/>
        </a:xfrm>
        <a:prstGeom prst="roundRect">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err="1"/>
            <a:t>Capture</a:t>
          </a:r>
          <a:r>
            <a:rPr lang="tr-TR" sz="1400" b="1" kern="1200" dirty="0"/>
            <a:t> </a:t>
          </a:r>
          <a:r>
            <a:rPr lang="tr-TR" sz="1400" b="1" kern="1200" dirty="0" err="1"/>
            <a:t>the</a:t>
          </a:r>
          <a:r>
            <a:rPr lang="tr-TR" sz="1400" b="1" kern="1200" dirty="0"/>
            <a:t> </a:t>
          </a:r>
          <a:r>
            <a:rPr lang="tr-TR" sz="1400" b="1" kern="1200" dirty="0" err="1"/>
            <a:t>Fracture</a:t>
          </a:r>
          <a:endParaRPr lang="tr-TR" sz="1400" b="1" kern="1200" dirty="0"/>
        </a:p>
      </dsp:txBody>
      <dsp:txXfrm>
        <a:off x="28491" y="28491"/>
        <a:ext cx="8602485" cy="526656"/>
      </dsp:txXfrm>
    </dsp:sp>
    <dsp:sp modelId="{1698E62D-AAD7-4C3F-B056-107AE6C45AAE}">
      <dsp:nvSpPr>
        <dsp:cNvPr id="0" name=""/>
        <dsp:cNvSpPr/>
      </dsp:nvSpPr>
      <dsp:spPr>
        <a:xfrm>
          <a:off x="0" y="712978"/>
          <a:ext cx="8659467"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tr-TR" sz="1400" kern="1200" dirty="0"/>
        </a:p>
        <a:p>
          <a:pPr marL="114300" lvl="1" indent="-114300" algn="l" defTabSz="622300">
            <a:lnSpc>
              <a:spcPct val="90000"/>
            </a:lnSpc>
            <a:spcBef>
              <a:spcPct val="0"/>
            </a:spcBef>
            <a:spcAft>
              <a:spcPct val="20000"/>
            </a:spcAft>
            <a:buChar char="•"/>
          </a:pPr>
          <a:r>
            <a:rPr lang="tr-TR" sz="1400" kern="1200" dirty="0"/>
            <a:t>2012’de IOF tarafından başlatılan, </a:t>
          </a:r>
          <a:r>
            <a:rPr lang="tr-TR" sz="1400" kern="1200" dirty="0" err="1">
              <a:latin typeface="Arial" panose="020B0604020202020204" pitchFamily="34" charset="0"/>
              <a:cs typeface="Arial" panose="020B0604020202020204" pitchFamily="34" charset="0"/>
            </a:rPr>
            <a:t>frajilite</a:t>
          </a:r>
          <a:r>
            <a:rPr lang="tr-TR" sz="1400" kern="1200" dirty="0">
              <a:latin typeface="Arial" panose="020B0604020202020204" pitchFamily="34" charset="0"/>
              <a:cs typeface="Arial" panose="020B0604020202020204" pitchFamily="34" charset="0"/>
            </a:rPr>
            <a:t> kırığı olan bireylerde </a:t>
          </a:r>
          <a:r>
            <a:rPr lang="tr-TR" sz="1400" kern="1200" dirty="0"/>
            <a:t>FLS modellerini yaygınlaştırmayı amaçlayan kaynak ve araçlar sağlayan bir program</a:t>
          </a:r>
        </a:p>
        <a:p>
          <a:pPr marL="114300" lvl="1" indent="-114300" algn="l" defTabSz="622300">
            <a:lnSpc>
              <a:spcPct val="90000"/>
            </a:lnSpc>
            <a:spcBef>
              <a:spcPct val="0"/>
            </a:spcBef>
            <a:spcAft>
              <a:spcPct val="20000"/>
            </a:spcAft>
            <a:buChar char="•"/>
          </a:pPr>
          <a:r>
            <a:rPr lang="tr-TR" sz="1400" kern="1200" dirty="0"/>
            <a:t>62 ülkede,1221 FLS mevcut</a:t>
          </a:r>
        </a:p>
        <a:p>
          <a:pPr marL="114300" lvl="1" indent="-114300" algn="l" defTabSz="622300">
            <a:lnSpc>
              <a:spcPct val="90000"/>
            </a:lnSpc>
            <a:spcBef>
              <a:spcPct val="0"/>
            </a:spcBef>
            <a:spcAft>
              <a:spcPct val="20000"/>
            </a:spcAft>
            <a:buChar char="•"/>
          </a:pPr>
          <a:endParaRPr lang="tr-TR" sz="1400" kern="1200" dirty="0"/>
        </a:p>
        <a:p>
          <a:pPr marL="114300" lvl="1" indent="-114300" algn="l" defTabSz="622300">
            <a:lnSpc>
              <a:spcPct val="90000"/>
            </a:lnSpc>
            <a:spcBef>
              <a:spcPct val="0"/>
            </a:spcBef>
            <a:spcAft>
              <a:spcPct val="20000"/>
            </a:spcAft>
            <a:buChar char="•"/>
          </a:pPr>
          <a:r>
            <a:rPr lang="tr-TR" sz="1400" kern="1200" dirty="0"/>
            <a:t>Türkiye’de 2021–2022 arasında FLS sayısında hızlı artış (37 merkez kayıtlı)</a:t>
          </a:r>
        </a:p>
        <a:p>
          <a:pPr marL="114300" lvl="1" indent="-114300" algn="l" defTabSz="622300">
            <a:lnSpc>
              <a:spcPct val="90000"/>
            </a:lnSpc>
            <a:spcBef>
              <a:spcPct val="0"/>
            </a:spcBef>
            <a:spcAft>
              <a:spcPct val="20000"/>
            </a:spcAft>
            <a:buChar char="•"/>
          </a:pPr>
          <a:r>
            <a:rPr lang="tr-TR" sz="1400" kern="1200" dirty="0"/>
            <a:t>Türkiye’de </a:t>
          </a:r>
          <a:r>
            <a:rPr lang="tr-TR" sz="1400" kern="1200" dirty="0" err="1"/>
            <a:t>FracTurk</a:t>
          </a:r>
          <a:r>
            <a:rPr lang="tr-TR" sz="1400" kern="1200" dirty="0"/>
            <a:t> adlı ulusal dijital FLS veri tabanı 2025’te kullanılmaya başlanmış</a:t>
          </a:r>
        </a:p>
        <a:p>
          <a:pPr marL="114300" lvl="1" indent="-114300" algn="l" defTabSz="622300">
            <a:lnSpc>
              <a:spcPct val="90000"/>
            </a:lnSpc>
            <a:spcBef>
              <a:spcPct val="0"/>
            </a:spcBef>
            <a:spcAft>
              <a:spcPct val="20000"/>
            </a:spcAft>
            <a:buChar char="•"/>
          </a:pPr>
          <a:r>
            <a:rPr lang="tr-TR" sz="1400" kern="1200" dirty="0"/>
            <a:t>23 merkezde, 25 kullanıcı ile şu ana kadar 731 hasta kaydı yapılmış</a:t>
          </a:r>
        </a:p>
        <a:p>
          <a:pPr marL="114300" lvl="1" indent="-114300" algn="l" defTabSz="622300">
            <a:lnSpc>
              <a:spcPct val="90000"/>
            </a:lnSpc>
            <a:spcBef>
              <a:spcPct val="0"/>
            </a:spcBef>
            <a:spcAft>
              <a:spcPct val="20000"/>
            </a:spcAft>
            <a:buChar char="•"/>
          </a:pPr>
          <a:endParaRPr lang="tr-TR" sz="1400" kern="1200" dirty="0"/>
        </a:p>
        <a:p>
          <a:pPr marL="114300" lvl="1" indent="-114300" algn="l" defTabSz="622300">
            <a:lnSpc>
              <a:spcPct val="90000"/>
            </a:lnSpc>
            <a:spcBef>
              <a:spcPct val="0"/>
            </a:spcBef>
            <a:spcAft>
              <a:spcPct val="20000"/>
            </a:spcAft>
            <a:buChar char="•"/>
          </a:pPr>
          <a:endParaRPr lang="tr-TR" sz="1400" kern="1200" dirty="0"/>
        </a:p>
        <a:p>
          <a:pPr marL="228600" lvl="2" indent="-114300" algn="l" defTabSz="622300">
            <a:lnSpc>
              <a:spcPct val="90000"/>
            </a:lnSpc>
            <a:spcBef>
              <a:spcPct val="0"/>
            </a:spcBef>
            <a:spcAft>
              <a:spcPct val="20000"/>
            </a:spcAft>
            <a:buChar char="•"/>
          </a:pPr>
          <a:endParaRPr lang="tr-TR" sz="1400" kern="1200" dirty="0"/>
        </a:p>
        <a:p>
          <a:pPr marL="57150" lvl="1" indent="-57150" algn="l" defTabSz="488950">
            <a:lnSpc>
              <a:spcPct val="90000"/>
            </a:lnSpc>
            <a:spcBef>
              <a:spcPct val="0"/>
            </a:spcBef>
            <a:spcAft>
              <a:spcPct val="20000"/>
            </a:spcAft>
            <a:buChar char="•"/>
          </a:pPr>
          <a:endParaRPr lang="tr-TR" sz="1100" kern="1200" dirty="0"/>
        </a:p>
        <a:p>
          <a:pPr marL="57150" lvl="1" indent="-57150" algn="l" defTabSz="488950">
            <a:lnSpc>
              <a:spcPct val="90000"/>
            </a:lnSpc>
            <a:spcBef>
              <a:spcPct val="0"/>
            </a:spcBef>
            <a:spcAft>
              <a:spcPct val="20000"/>
            </a:spcAft>
            <a:buChar char="•"/>
          </a:pPr>
          <a:endParaRPr lang="tr-TR" sz="1100" kern="1200" dirty="0"/>
        </a:p>
      </dsp:txBody>
      <dsp:txXfrm>
        <a:off x="0" y="712978"/>
        <a:ext cx="8659467" cy="2825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D98B5-2295-4E26-8080-CA1C8E31E32C}">
      <dsp:nvSpPr>
        <dsp:cNvPr id="0" name=""/>
        <dsp:cNvSpPr/>
      </dsp:nvSpPr>
      <dsp:spPr>
        <a:xfrm>
          <a:off x="0" y="0"/>
          <a:ext cx="8659467" cy="474854"/>
        </a:xfrm>
        <a:prstGeom prst="roundRect">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err="1"/>
            <a:t>Capture</a:t>
          </a:r>
          <a:r>
            <a:rPr lang="tr-TR" sz="1400" b="1" kern="1200" dirty="0"/>
            <a:t> </a:t>
          </a:r>
          <a:r>
            <a:rPr lang="tr-TR" sz="1400" b="1" kern="1200" dirty="0" err="1"/>
            <a:t>the</a:t>
          </a:r>
          <a:r>
            <a:rPr lang="tr-TR" sz="1400" b="1" kern="1200" dirty="0"/>
            <a:t> </a:t>
          </a:r>
          <a:r>
            <a:rPr lang="tr-TR" sz="1400" b="1" kern="1200" dirty="0" err="1"/>
            <a:t>Fracture</a:t>
          </a:r>
          <a:r>
            <a:rPr lang="tr-TR" sz="1400" b="1" kern="1200" dirty="0"/>
            <a:t> haritasında yer alan Türkiye’deki FLS merkezleri</a:t>
          </a:r>
        </a:p>
      </dsp:txBody>
      <dsp:txXfrm>
        <a:off x="23180" y="23180"/>
        <a:ext cx="8613107" cy="428494"/>
      </dsp:txXfrm>
    </dsp:sp>
    <dsp:sp modelId="{1698E62D-AAD7-4C3F-B056-107AE6C45AAE}">
      <dsp:nvSpPr>
        <dsp:cNvPr id="0" name=""/>
        <dsp:cNvSpPr/>
      </dsp:nvSpPr>
      <dsp:spPr>
        <a:xfrm>
          <a:off x="0" y="480406"/>
          <a:ext cx="8659467" cy="398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8890" rIns="49784" bIns="8890" numCol="1" spcCol="1270" anchor="t" anchorCtr="0">
          <a:noAutofit/>
        </a:bodyPr>
        <a:lstStyle/>
        <a:p>
          <a:pPr marL="57150" lvl="1" indent="-57150" algn="ctr" defTabSz="311150">
            <a:lnSpc>
              <a:spcPct val="90000"/>
            </a:lnSpc>
            <a:spcBef>
              <a:spcPct val="0"/>
            </a:spcBef>
            <a:spcAft>
              <a:spcPct val="20000"/>
            </a:spcAft>
            <a:buChar char="•"/>
          </a:pPr>
          <a:r>
            <a:rPr lang="tr-TR" sz="700" b="1" kern="1200" dirty="0">
              <a:solidFill>
                <a:schemeClr val="tx1">
                  <a:lumMod val="75000"/>
                  <a:lumOff val="25000"/>
                </a:schemeClr>
              </a:solidFill>
            </a:rPr>
            <a:t>Gazi Üniversitesi Tıp Fakültesi</a:t>
          </a:r>
          <a:endParaRPr lang="tr-TR" sz="1200" b="1" kern="1200" dirty="0">
            <a:solidFill>
              <a:schemeClr val="tx1">
                <a:lumMod val="75000"/>
                <a:lumOff val="25000"/>
              </a:schemeClr>
            </a:solidFill>
          </a:endParaRPr>
        </a:p>
        <a:p>
          <a:pPr marL="57150" lvl="1" indent="-57150" algn="ctr" defTabSz="311150">
            <a:lnSpc>
              <a:spcPct val="90000"/>
            </a:lnSpc>
            <a:spcBef>
              <a:spcPct val="0"/>
            </a:spcBef>
            <a:spcAft>
              <a:spcPct val="20000"/>
            </a:spcAft>
            <a:buChar char="•"/>
          </a:pPr>
          <a:r>
            <a:rPr lang="tr-TR" sz="700" b="1" kern="1200" dirty="0">
              <a:solidFill>
                <a:schemeClr val="tx1">
                  <a:lumMod val="75000"/>
                  <a:lumOff val="25000"/>
                </a:schemeClr>
              </a:solidFill>
            </a:rPr>
            <a:t>Gaziantep Üniversitesi</a:t>
          </a:r>
        </a:p>
        <a:p>
          <a:pPr marL="57150" lvl="1" indent="-57150" algn="ctr" defTabSz="311150">
            <a:lnSpc>
              <a:spcPct val="90000"/>
            </a:lnSpc>
            <a:spcBef>
              <a:spcPct val="0"/>
            </a:spcBef>
            <a:spcAft>
              <a:spcPct val="20000"/>
            </a:spcAft>
            <a:buChar char="•"/>
          </a:pPr>
          <a:r>
            <a:rPr lang="tr-TR" sz="700" b="1" kern="1200" dirty="0">
              <a:solidFill>
                <a:schemeClr val="tx1">
                  <a:lumMod val="75000"/>
                  <a:lumOff val="25000"/>
                </a:schemeClr>
              </a:solidFill>
            </a:rPr>
            <a:t>Haydarpaşa Numune Eğitim ve Araştırma Hastanesi</a:t>
          </a:r>
        </a:p>
        <a:p>
          <a:pPr marL="57150" lvl="1" indent="-57150" algn="ctr" defTabSz="311150">
            <a:lnSpc>
              <a:spcPct val="90000"/>
            </a:lnSpc>
            <a:spcBef>
              <a:spcPct val="0"/>
            </a:spcBef>
            <a:spcAft>
              <a:spcPct val="20000"/>
            </a:spcAft>
            <a:buChar char="•"/>
          </a:pPr>
          <a:r>
            <a:rPr lang="tr-TR" sz="700" b="1" kern="1200" dirty="0">
              <a:solidFill>
                <a:schemeClr val="tx1">
                  <a:lumMod val="75000"/>
                  <a:lumOff val="25000"/>
                </a:schemeClr>
              </a:solidFill>
            </a:rPr>
            <a:t>Marmara Üniversitesi Pendik Eğitim ve Araştırma Hastanesi</a:t>
          </a:r>
        </a:p>
        <a:p>
          <a:pPr marL="57150" lvl="1" indent="-57150" algn="ctr" defTabSz="311150">
            <a:lnSpc>
              <a:spcPct val="90000"/>
            </a:lnSpc>
            <a:spcBef>
              <a:spcPct val="0"/>
            </a:spcBef>
            <a:spcAft>
              <a:spcPct val="20000"/>
            </a:spcAft>
            <a:buChar char="•"/>
          </a:pPr>
          <a:r>
            <a:rPr lang="tr-TR" sz="700" b="1" kern="1200" dirty="0">
              <a:solidFill>
                <a:schemeClr val="tx1">
                  <a:lumMod val="75000"/>
                  <a:lumOff val="25000"/>
                </a:schemeClr>
              </a:solidFill>
            </a:rPr>
            <a:t>Sakarya Üniversitesi Eğitim ve Araştırma Hastanesi</a:t>
          </a:r>
        </a:p>
        <a:p>
          <a:pPr marL="57150" lvl="1" indent="-57150" algn="ctr" defTabSz="311150">
            <a:lnSpc>
              <a:spcPct val="90000"/>
            </a:lnSpc>
            <a:spcBef>
              <a:spcPct val="0"/>
            </a:spcBef>
            <a:spcAft>
              <a:spcPct val="20000"/>
            </a:spcAft>
            <a:buChar char="•"/>
          </a:pPr>
          <a:r>
            <a:rPr lang="tr-TR" sz="700" b="1" kern="1200" dirty="0">
              <a:solidFill>
                <a:schemeClr val="tx1">
                  <a:lumMod val="75000"/>
                  <a:lumOff val="25000"/>
                </a:schemeClr>
              </a:solidFill>
            </a:rPr>
            <a:t>Trakya Üniversitesi</a:t>
          </a:r>
        </a:p>
        <a:p>
          <a:pPr marL="57150" lvl="1" indent="-57150" algn="ctr" defTabSz="311150">
            <a:lnSpc>
              <a:spcPct val="90000"/>
            </a:lnSpc>
            <a:spcBef>
              <a:spcPct val="0"/>
            </a:spcBef>
            <a:spcAft>
              <a:spcPct val="20000"/>
            </a:spcAft>
            <a:buChar char="•"/>
          </a:pPr>
          <a:r>
            <a:rPr lang="tr-TR" sz="700" b="1" kern="1200" dirty="0">
              <a:solidFill>
                <a:schemeClr val="tx1">
                  <a:lumMod val="75000"/>
                  <a:lumOff val="25000"/>
                </a:schemeClr>
              </a:solidFill>
            </a:rPr>
            <a:t>Zonguldak Bülent Ecevit Üniversitesi Hastanesi</a:t>
          </a:r>
        </a:p>
        <a:p>
          <a:pPr marL="57150" lvl="1" indent="-57150" algn="ctr" defTabSz="311150">
            <a:lnSpc>
              <a:spcPct val="90000"/>
            </a:lnSpc>
            <a:spcBef>
              <a:spcPct val="0"/>
            </a:spcBef>
            <a:spcAft>
              <a:spcPct val="20000"/>
            </a:spcAft>
            <a:buChar char="•"/>
          </a:pPr>
          <a:r>
            <a:rPr lang="tr-TR" sz="700" b="1" kern="1200" dirty="0">
              <a:solidFill>
                <a:srgbClr val="FF6600"/>
              </a:solidFill>
            </a:rPr>
            <a:t>Beypazarı Devlet Hastanesi</a:t>
          </a:r>
        </a:p>
        <a:p>
          <a:pPr marL="57150" lvl="1" indent="-57150" algn="ctr" defTabSz="311150">
            <a:lnSpc>
              <a:spcPct val="90000"/>
            </a:lnSpc>
            <a:spcBef>
              <a:spcPct val="0"/>
            </a:spcBef>
            <a:spcAft>
              <a:spcPct val="20000"/>
            </a:spcAft>
            <a:buChar char="•"/>
          </a:pPr>
          <a:r>
            <a:rPr lang="tr-TR" sz="700" b="1" kern="1200" dirty="0">
              <a:solidFill>
                <a:srgbClr val="FF6600"/>
              </a:solidFill>
            </a:rPr>
            <a:t>Ege Üniversitesi</a:t>
          </a:r>
        </a:p>
        <a:p>
          <a:pPr marL="57150" lvl="1" indent="-57150" algn="ctr" defTabSz="311150">
            <a:lnSpc>
              <a:spcPct val="90000"/>
            </a:lnSpc>
            <a:spcBef>
              <a:spcPct val="0"/>
            </a:spcBef>
            <a:spcAft>
              <a:spcPct val="20000"/>
            </a:spcAft>
            <a:buChar char="•"/>
          </a:pPr>
          <a:r>
            <a:rPr lang="tr-TR" sz="700" b="1" kern="1200" dirty="0">
              <a:solidFill>
                <a:srgbClr val="FF6600"/>
              </a:solidFill>
            </a:rPr>
            <a:t>Şişli Etfal Eğitim ve Araştırma Hastanesi</a:t>
          </a:r>
        </a:p>
        <a:p>
          <a:pPr marL="57150" lvl="1" indent="-57150" algn="ctr" defTabSz="311150">
            <a:lnSpc>
              <a:spcPct val="90000"/>
            </a:lnSpc>
            <a:spcBef>
              <a:spcPct val="0"/>
            </a:spcBef>
            <a:spcAft>
              <a:spcPct val="20000"/>
            </a:spcAft>
            <a:buChar char="•"/>
          </a:pPr>
          <a:r>
            <a:rPr lang="tr-TR" sz="700" b="1" kern="1200" dirty="0">
              <a:solidFill>
                <a:srgbClr val="FF6600"/>
              </a:solidFill>
            </a:rPr>
            <a:t>Hacettepe Üniversitesi Tıp Fakültesi Hastanesi</a:t>
          </a:r>
        </a:p>
        <a:p>
          <a:pPr marL="57150" lvl="1" indent="-57150" algn="ctr" defTabSz="311150">
            <a:lnSpc>
              <a:spcPct val="90000"/>
            </a:lnSpc>
            <a:spcBef>
              <a:spcPct val="0"/>
            </a:spcBef>
            <a:spcAft>
              <a:spcPct val="20000"/>
            </a:spcAft>
            <a:buChar char="•"/>
          </a:pPr>
          <a:r>
            <a:rPr lang="tr-TR" sz="700" b="1" kern="1200" dirty="0">
              <a:solidFill>
                <a:srgbClr val="FF6600"/>
              </a:solidFill>
            </a:rPr>
            <a:t>Hitit Üniversitesi Erol Olçok Eğitim ve Araştırma Hastanesi</a:t>
          </a:r>
        </a:p>
        <a:p>
          <a:pPr marL="57150" lvl="1" indent="-57150" algn="ctr" defTabSz="311150">
            <a:lnSpc>
              <a:spcPct val="90000"/>
            </a:lnSpc>
            <a:spcBef>
              <a:spcPct val="0"/>
            </a:spcBef>
            <a:spcAft>
              <a:spcPct val="20000"/>
            </a:spcAft>
            <a:buChar char="•"/>
          </a:pPr>
          <a:r>
            <a:rPr lang="tr-TR" sz="700" b="1" kern="1200" dirty="0">
              <a:solidFill>
                <a:srgbClr val="FF6600"/>
              </a:solidFill>
            </a:rPr>
            <a:t>İstanbul Eğitim ve Araştırma Hastanesi</a:t>
          </a:r>
        </a:p>
        <a:p>
          <a:pPr marL="57150" lvl="1" indent="-57150" algn="ctr" defTabSz="311150">
            <a:lnSpc>
              <a:spcPct val="90000"/>
            </a:lnSpc>
            <a:spcBef>
              <a:spcPct val="0"/>
            </a:spcBef>
            <a:spcAft>
              <a:spcPct val="20000"/>
            </a:spcAft>
            <a:buChar char="•"/>
          </a:pPr>
          <a:r>
            <a:rPr lang="tr-TR" sz="700" b="1" kern="1200" dirty="0">
              <a:solidFill>
                <a:srgbClr val="FF6600"/>
              </a:solidFill>
            </a:rPr>
            <a:t>İstanbul Medeniyet Üniversitesi Göztepe Prof. Dr. Süleyman Yalçın Şehir Hastanesi</a:t>
          </a:r>
        </a:p>
        <a:p>
          <a:pPr marL="57150" lvl="1" indent="-57150" algn="ctr" defTabSz="311150">
            <a:lnSpc>
              <a:spcPct val="90000"/>
            </a:lnSpc>
            <a:spcBef>
              <a:spcPct val="0"/>
            </a:spcBef>
            <a:spcAft>
              <a:spcPct val="20000"/>
            </a:spcAft>
            <a:buChar char="•"/>
          </a:pPr>
          <a:r>
            <a:rPr lang="tr-TR" sz="700" b="1" kern="1200" dirty="0">
              <a:solidFill>
                <a:srgbClr val="FF6600"/>
              </a:solidFill>
            </a:rPr>
            <a:t>İstanbul Fiziksel Tıp ve Rehabilitasyon Eğitim ve Araştırma Hastanesi</a:t>
          </a:r>
        </a:p>
        <a:p>
          <a:pPr marL="57150" lvl="1" indent="-57150" algn="ctr" defTabSz="311150">
            <a:lnSpc>
              <a:spcPct val="90000"/>
            </a:lnSpc>
            <a:spcBef>
              <a:spcPct val="0"/>
            </a:spcBef>
            <a:spcAft>
              <a:spcPct val="20000"/>
            </a:spcAft>
            <a:buChar char="•"/>
          </a:pPr>
          <a:r>
            <a:rPr lang="tr-TR" sz="700" b="1" kern="1200" dirty="0">
              <a:solidFill>
                <a:srgbClr val="FF6600"/>
              </a:solidFill>
            </a:rPr>
            <a:t>İstanbul Üniversitesi, İstanbul Tıp Fakültesi Fiziksel Tıp ve Rehabilitasyon Anabilim Dalı</a:t>
          </a:r>
        </a:p>
        <a:p>
          <a:pPr marL="57150" lvl="1" indent="-57150" algn="ctr" defTabSz="311150">
            <a:lnSpc>
              <a:spcPct val="90000"/>
            </a:lnSpc>
            <a:spcBef>
              <a:spcPct val="0"/>
            </a:spcBef>
            <a:spcAft>
              <a:spcPct val="20000"/>
            </a:spcAft>
            <a:buChar char="•"/>
          </a:pPr>
          <a:r>
            <a:rPr lang="tr-TR" sz="700" b="1" kern="1200" dirty="0">
              <a:solidFill>
                <a:srgbClr val="FF6600"/>
              </a:solidFill>
            </a:rPr>
            <a:t>İstanbul Üniversitesi, İstanbul Tıp Fakültesi</a:t>
          </a:r>
        </a:p>
        <a:p>
          <a:pPr marL="57150" lvl="1" indent="-57150" algn="ctr" defTabSz="311150">
            <a:lnSpc>
              <a:spcPct val="90000"/>
            </a:lnSpc>
            <a:spcBef>
              <a:spcPct val="0"/>
            </a:spcBef>
            <a:spcAft>
              <a:spcPct val="20000"/>
            </a:spcAft>
            <a:buChar char="•"/>
          </a:pPr>
          <a:r>
            <a:rPr lang="tr-TR" sz="700" b="1" kern="1200" dirty="0">
              <a:solidFill>
                <a:srgbClr val="FF6600"/>
              </a:solidFill>
            </a:rPr>
            <a:t>İstanbul Üniversitesi Cerrahpaşa, Cerrahpaşa Tıp Fakültesi</a:t>
          </a:r>
        </a:p>
        <a:p>
          <a:pPr marL="57150" lvl="1" indent="-57150" algn="ctr" defTabSz="311150">
            <a:lnSpc>
              <a:spcPct val="90000"/>
            </a:lnSpc>
            <a:spcBef>
              <a:spcPct val="0"/>
            </a:spcBef>
            <a:spcAft>
              <a:spcPct val="20000"/>
            </a:spcAft>
            <a:buChar char="•"/>
          </a:pPr>
          <a:r>
            <a:rPr lang="tr-TR" sz="700" b="1" kern="1200" dirty="0">
              <a:solidFill>
                <a:srgbClr val="FF6600"/>
              </a:solidFill>
            </a:rPr>
            <a:t>İzmir Şehir Hastanesi</a:t>
          </a:r>
        </a:p>
        <a:p>
          <a:pPr marL="57150" lvl="1" indent="-57150" algn="ctr" defTabSz="311150">
            <a:lnSpc>
              <a:spcPct val="90000"/>
            </a:lnSpc>
            <a:spcBef>
              <a:spcPct val="0"/>
            </a:spcBef>
            <a:spcAft>
              <a:spcPct val="20000"/>
            </a:spcAft>
            <a:buChar char="•"/>
          </a:pPr>
          <a:r>
            <a:rPr lang="tr-TR" sz="700" b="1" kern="1200" dirty="0">
              <a:solidFill>
                <a:srgbClr val="FF6600"/>
              </a:solidFill>
            </a:rPr>
            <a:t>Koç Üniversitesi Hastanesi</a:t>
          </a:r>
        </a:p>
        <a:p>
          <a:pPr marL="57150" lvl="1" indent="-57150" algn="ctr" defTabSz="311150">
            <a:lnSpc>
              <a:spcPct val="90000"/>
            </a:lnSpc>
            <a:spcBef>
              <a:spcPct val="0"/>
            </a:spcBef>
            <a:spcAft>
              <a:spcPct val="20000"/>
            </a:spcAft>
            <a:buChar char="•"/>
          </a:pPr>
          <a:r>
            <a:rPr lang="tr-TR" sz="700" b="1" kern="1200" dirty="0">
              <a:solidFill>
                <a:srgbClr val="FF6600"/>
              </a:solidFill>
            </a:rPr>
            <a:t>Medicana International Ankara Hastanesi</a:t>
          </a:r>
        </a:p>
        <a:p>
          <a:pPr marL="57150" lvl="1" indent="-57150" algn="ctr" defTabSz="311150">
            <a:lnSpc>
              <a:spcPct val="90000"/>
            </a:lnSpc>
            <a:spcBef>
              <a:spcPct val="0"/>
            </a:spcBef>
            <a:spcAft>
              <a:spcPct val="20000"/>
            </a:spcAft>
            <a:buChar char="•"/>
          </a:pPr>
          <a:r>
            <a:rPr lang="tr-TR" sz="700" b="1" kern="1200" dirty="0">
              <a:solidFill>
                <a:srgbClr val="FF6600"/>
              </a:solidFill>
            </a:rPr>
            <a:t>SBÜ Kayseri Şehir Hastanesi</a:t>
          </a:r>
        </a:p>
        <a:p>
          <a:pPr marL="57150" lvl="1" indent="-57150" algn="ctr" defTabSz="311150">
            <a:lnSpc>
              <a:spcPct val="90000"/>
            </a:lnSpc>
            <a:spcBef>
              <a:spcPct val="0"/>
            </a:spcBef>
            <a:spcAft>
              <a:spcPct val="20000"/>
            </a:spcAft>
            <a:buChar char="•"/>
          </a:pPr>
          <a:r>
            <a:rPr lang="tr-TR" sz="700" b="1" kern="1200" dirty="0">
              <a:solidFill>
                <a:srgbClr val="FF6600"/>
              </a:solidFill>
            </a:rPr>
            <a:t>Özel Koru Ankara Hastanesi</a:t>
          </a:r>
        </a:p>
        <a:p>
          <a:pPr marL="57150" lvl="1" indent="-57150" algn="ctr" defTabSz="311150">
            <a:lnSpc>
              <a:spcPct val="90000"/>
            </a:lnSpc>
            <a:spcBef>
              <a:spcPct val="0"/>
            </a:spcBef>
            <a:spcAft>
              <a:spcPct val="20000"/>
            </a:spcAft>
            <a:buChar char="•"/>
          </a:pPr>
          <a:r>
            <a:rPr lang="tr-TR" sz="700" b="1" kern="1200" dirty="0">
              <a:solidFill>
                <a:srgbClr val="FF6600"/>
              </a:solidFill>
            </a:rPr>
            <a:t>SBÜ Ankara Eğitim ve Araştırma Hastanesi</a:t>
          </a:r>
        </a:p>
        <a:p>
          <a:pPr marL="57150" lvl="1" indent="-57150" algn="ctr" defTabSz="311150">
            <a:lnSpc>
              <a:spcPct val="90000"/>
            </a:lnSpc>
            <a:spcBef>
              <a:spcPct val="0"/>
            </a:spcBef>
            <a:spcAft>
              <a:spcPct val="20000"/>
            </a:spcAft>
            <a:buChar char="•"/>
          </a:pPr>
          <a:r>
            <a:rPr lang="tr-TR" sz="700" b="1" kern="1200" dirty="0">
              <a:solidFill>
                <a:srgbClr val="FF6600"/>
              </a:solidFill>
            </a:rPr>
            <a:t>SBÜ Fatih Sultan Mehmet Eğitim ve Araştırma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Ankara Bilkent Şehir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Ankara Etlik Şehir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Ankara Üniversite Hastaneleri</a:t>
          </a:r>
        </a:p>
        <a:p>
          <a:pPr marL="57150" lvl="1" indent="-57150" algn="ctr" defTabSz="311150">
            <a:lnSpc>
              <a:spcPct val="90000"/>
            </a:lnSpc>
            <a:spcBef>
              <a:spcPct val="0"/>
            </a:spcBef>
            <a:spcAft>
              <a:spcPct val="20000"/>
            </a:spcAft>
            <a:buChar char="•"/>
          </a:pPr>
          <a:r>
            <a:rPr lang="tr-TR" sz="700" b="1" kern="1200" dirty="0">
              <a:solidFill>
                <a:schemeClr val="accent1"/>
              </a:solidFill>
            </a:rPr>
            <a:t>Bakırköy Dr. Sadi Konuk Eğitim ve Araştırma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Başakşehir Çam ve Sakura Şehir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Kanuni Sultan Süleyman Eğitim ve Araştırma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Eskişehir Osmangazi Üniversitesi Fiziksel Tıp ve Rehabilitasyon Bölümü</a:t>
          </a:r>
        </a:p>
        <a:p>
          <a:pPr marL="57150" lvl="1" indent="-57150" algn="ctr" defTabSz="311150">
            <a:lnSpc>
              <a:spcPct val="90000"/>
            </a:lnSpc>
            <a:spcBef>
              <a:spcPct val="0"/>
            </a:spcBef>
            <a:spcAft>
              <a:spcPct val="20000"/>
            </a:spcAft>
            <a:buChar char="•"/>
          </a:pPr>
          <a:r>
            <a:rPr lang="tr-TR" sz="700" b="1" kern="1200" dirty="0">
              <a:solidFill>
                <a:schemeClr val="accent1"/>
              </a:solidFill>
            </a:rPr>
            <a:t>Pamukkale Üniversitesi Tıp Fakültesi</a:t>
          </a:r>
        </a:p>
        <a:p>
          <a:pPr marL="57150" lvl="1" indent="-57150" algn="ctr" defTabSz="311150">
            <a:lnSpc>
              <a:spcPct val="90000"/>
            </a:lnSpc>
            <a:spcBef>
              <a:spcPct val="0"/>
            </a:spcBef>
            <a:spcAft>
              <a:spcPct val="20000"/>
            </a:spcAft>
            <a:buChar char="•"/>
          </a:pPr>
          <a:r>
            <a:rPr lang="tr-TR" sz="700" b="1" kern="1200" dirty="0">
              <a:solidFill>
                <a:schemeClr val="accent1"/>
              </a:solidFill>
            </a:rPr>
            <a:t>SBÜ Adana Şehir Eğitim ve Araştırma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Sultan II. Abdülhamid Han Eğitim ve Araştırma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Üsküdar Devlet Hastanesi</a:t>
          </a:r>
        </a:p>
        <a:p>
          <a:pPr marL="57150" lvl="1" indent="-57150" algn="ctr" defTabSz="311150">
            <a:lnSpc>
              <a:spcPct val="90000"/>
            </a:lnSpc>
            <a:spcBef>
              <a:spcPct val="0"/>
            </a:spcBef>
            <a:spcAft>
              <a:spcPct val="20000"/>
            </a:spcAft>
            <a:buChar char="•"/>
          </a:pPr>
          <a:r>
            <a:rPr lang="tr-TR" sz="700" b="1" kern="1200" dirty="0">
              <a:solidFill>
                <a:schemeClr val="accent1"/>
              </a:solidFill>
            </a:rPr>
            <a:t>Van Yüzüncü Yıl Üniversitesi Tıp Fakültesi</a:t>
          </a:r>
        </a:p>
        <a:p>
          <a:pPr marL="57150" lvl="1" indent="-57150" algn="l" defTabSz="355600">
            <a:lnSpc>
              <a:spcPct val="90000"/>
            </a:lnSpc>
            <a:spcBef>
              <a:spcPct val="0"/>
            </a:spcBef>
            <a:spcAft>
              <a:spcPct val="20000"/>
            </a:spcAft>
            <a:buChar char="•"/>
          </a:pPr>
          <a:endParaRPr lang="tr-TR" sz="800" b="1" kern="1200" dirty="0">
            <a:solidFill>
              <a:schemeClr val="accent1"/>
            </a:solidFill>
          </a:endParaRPr>
        </a:p>
        <a:p>
          <a:pPr marL="57150" lvl="1" indent="-57150" algn="l" defTabSz="355600">
            <a:lnSpc>
              <a:spcPct val="90000"/>
            </a:lnSpc>
            <a:spcBef>
              <a:spcPct val="0"/>
            </a:spcBef>
            <a:spcAft>
              <a:spcPct val="20000"/>
            </a:spcAft>
            <a:buChar char="•"/>
          </a:pPr>
          <a:endParaRPr lang="tr-TR" sz="800" b="1" kern="1200" dirty="0">
            <a:solidFill>
              <a:schemeClr val="accent1"/>
            </a:solidFill>
          </a:endParaRPr>
        </a:p>
        <a:p>
          <a:pPr marL="57150" lvl="1" indent="-57150" algn="l" defTabSz="355600">
            <a:lnSpc>
              <a:spcPct val="90000"/>
            </a:lnSpc>
            <a:spcBef>
              <a:spcPct val="0"/>
            </a:spcBef>
            <a:spcAft>
              <a:spcPct val="20000"/>
            </a:spcAft>
            <a:buChar char="•"/>
          </a:pPr>
          <a:endParaRPr lang="tr-TR" sz="800" b="1" kern="1200" dirty="0"/>
        </a:p>
        <a:p>
          <a:pPr marL="114300" lvl="2" indent="-57150" algn="l" defTabSz="355600">
            <a:lnSpc>
              <a:spcPct val="90000"/>
            </a:lnSpc>
            <a:spcBef>
              <a:spcPct val="0"/>
            </a:spcBef>
            <a:spcAft>
              <a:spcPct val="20000"/>
            </a:spcAft>
            <a:buChar char="•"/>
          </a:pPr>
          <a:endParaRPr lang="tr-TR" sz="800" b="1" kern="1200" dirty="0"/>
        </a:p>
        <a:p>
          <a:pPr marL="57150" lvl="1" indent="-57150" algn="l" defTabSz="355600">
            <a:lnSpc>
              <a:spcPct val="90000"/>
            </a:lnSpc>
            <a:spcBef>
              <a:spcPct val="0"/>
            </a:spcBef>
            <a:spcAft>
              <a:spcPct val="20000"/>
            </a:spcAft>
            <a:buChar char="•"/>
          </a:pPr>
          <a:endParaRPr lang="tr-TR" sz="800" b="1" kern="1200" dirty="0"/>
        </a:p>
        <a:p>
          <a:pPr marL="57150" lvl="1" indent="-57150" algn="l" defTabSz="488950">
            <a:lnSpc>
              <a:spcPct val="90000"/>
            </a:lnSpc>
            <a:spcBef>
              <a:spcPct val="0"/>
            </a:spcBef>
            <a:spcAft>
              <a:spcPct val="20000"/>
            </a:spcAft>
            <a:buChar char="•"/>
          </a:pPr>
          <a:endParaRPr lang="tr-TR" sz="1100" kern="1200" dirty="0"/>
        </a:p>
      </dsp:txBody>
      <dsp:txXfrm>
        <a:off x="0" y="480406"/>
        <a:ext cx="8659467" cy="398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D98B5-2295-4E26-8080-CA1C8E31E32C}">
      <dsp:nvSpPr>
        <dsp:cNvPr id="0" name=""/>
        <dsp:cNvSpPr/>
      </dsp:nvSpPr>
      <dsp:spPr>
        <a:xfrm>
          <a:off x="0" y="345235"/>
          <a:ext cx="8659467" cy="503755"/>
        </a:xfrm>
        <a:prstGeom prst="roundRect">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AO Vakfı Ortogeriatri Eğitim Çalışma Grubu</a:t>
          </a:r>
        </a:p>
      </dsp:txBody>
      <dsp:txXfrm>
        <a:off x="24591" y="369826"/>
        <a:ext cx="8610285" cy="454573"/>
      </dsp:txXfrm>
    </dsp:sp>
    <dsp:sp modelId="{1698E62D-AAD7-4C3F-B056-107AE6C45AAE}">
      <dsp:nvSpPr>
        <dsp:cNvPr id="0" name=""/>
        <dsp:cNvSpPr/>
      </dsp:nvSpPr>
      <dsp:spPr>
        <a:xfrm>
          <a:off x="0" y="783713"/>
          <a:ext cx="865946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tr-TR" sz="1400" b="0" kern="1200" dirty="0"/>
        </a:p>
        <a:p>
          <a:pPr marL="114300" lvl="1" indent="-114300" algn="l" defTabSz="622300">
            <a:lnSpc>
              <a:spcPct val="90000"/>
            </a:lnSpc>
            <a:spcBef>
              <a:spcPct val="0"/>
            </a:spcBef>
            <a:spcAft>
              <a:spcPct val="20000"/>
            </a:spcAft>
            <a:buChar char="•"/>
          </a:pPr>
          <a:r>
            <a:rPr lang="tr-TR" sz="1400" b="0" kern="1200" dirty="0"/>
            <a:t>2013’de </a:t>
          </a:r>
          <a:r>
            <a:rPr lang="tr-TR" sz="1400" b="0" kern="1200" dirty="0" err="1"/>
            <a:t>ortogeriatri</a:t>
          </a:r>
          <a:r>
            <a:rPr lang="tr-TR" sz="1400" b="0" kern="1200" dirty="0"/>
            <a:t> kurslarını müfredata eklemiş ve yayımlamıştır</a:t>
          </a:r>
        </a:p>
        <a:p>
          <a:pPr marL="57150" lvl="1" indent="-57150" algn="l" defTabSz="488950">
            <a:lnSpc>
              <a:spcPct val="90000"/>
            </a:lnSpc>
            <a:spcBef>
              <a:spcPct val="0"/>
            </a:spcBef>
            <a:spcAft>
              <a:spcPct val="20000"/>
            </a:spcAft>
            <a:buChar char="•"/>
          </a:pPr>
          <a:endParaRPr lang="tr-TR" sz="1100" kern="1200" dirty="0"/>
        </a:p>
        <a:p>
          <a:pPr marL="57150" lvl="1" indent="-57150" algn="l" defTabSz="444500">
            <a:lnSpc>
              <a:spcPct val="90000"/>
            </a:lnSpc>
            <a:spcBef>
              <a:spcPct val="0"/>
            </a:spcBef>
            <a:spcAft>
              <a:spcPct val="20000"/>
            </a:spcAft>
            <a:buChar char="•"/>
          </a:pPr>
          <a:endParaRPr lang="tr-TR" sz="1000" kern="1200" dirty="0"/>
        </a:p>
        <a:p>
          <a:pPr marL="57150" lvl="1" indent="-57150" algn="l" defTabSz="488950">
            <a:lnSpc>
              <a:spcPct val="90000"/>
            </a:lnSpc>
            <a:spcBef>
              <a:spcPct val="0"/>
            </a:spcBef>
            <a:spcAft>
              <a:spcPct val="20000"/>
            </a:spcAft>
            <a:buChar char="•"/>
          </a:pPr>
          <a:endParaRPr lang="tr-TR" sz="1100" kern="1200" dirty="0"/>
        </a:p>
      </dsp:txBody>
      <dsp:txXfrm>
        <a:off x="0" y="783713"/>
        <a:ext cx="8659467" cy="10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05BB1-56FA-47C7-9B91-FD62B6FCFCDF}">
      <dsp:nvSpPr>
        <dsp:cNvPr id="0" name=""/>
        <dsp:cNvSpPr/>
      </dsp:nvSpPr>
      <dsp:spPr>
        <a:xfrm>
          <a:off x="0" y="11911"/>
          <a:ext cx="8659467" cy="56984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Irish Hip Fracture Database (IHFD)</a:t>
          </a:r>
          <a:endParaRPr lang="tr-TR" sz="1400" b="1" kern="1200" dirty="0"/>
        </a:p>
      </dsp:txBody>
      <dsp:txXfrm>
        <a:off x="27818" y="39729"/>
        <a:ext cx="8603831" cy="514209"/>
      </dsp:txXfrm>
    </dsp:sp>
    <dsp:sp modelId="{4306F600-B6A3-418C-8883-D5ACF7E73BD1}">
      <dsp:nvSpPr>
        <dsp:cNvPr id="0" name=""/>
        <dsp:cNvSpPr/>
      </dsp:nvSpPr>
      <dsp:spPr>
        <a:xfrm>
          <a:off x="0" y="823162"/>
          <a:ext cx="8659467"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2014’de İrlanda Gerontoloji Derneği ve Ortopedi Enstitüsü tarafından oluşturulmuştur</a:t>
          </a:r>
        </a:p>
      </dsp:txBody>
      <dsp:txXfrm>
        <a:off x="0" y="823162"/>
        <a:ext cx="8659467" cy="977040"/>
      </dsp:txXfrm>
    </dsp:sp>
    <dsp:sp modelId="{4F030AF0-D033-44EA-8464-F327D3BD022A}">
      <dsp:nvSpPr>
        <dsp:cNvPr id="0" name=""/>
        <dsp:cNvSpPr/>
      </dsp:nvSpPr>
      <dsp:spPr>
        <a:xfrm>
          <a:off x="0" y="1275728"/>
          <a:ext cx="8659467" cy="524473"/>
        </a:xfrm>
        <a:prstGeom prst="roundRect">
          <a:avLst/>
        </a:prstGeom>
        <a:gradFill rotWithShape="0">
          <a:gsLst>
            <a:gs pos="0">
              <a:schemeClr val="accent2">
                <a:hueOff val="-2355276"/>
                <a:satOff val="-3145"/>
                <a:lumOff val="1863"/>
                <a:alphaOff val="0"/>
                <a:shade val="51000"/>
                <a:satMod val="130000"/>
              </a:schemeClr>
            </a:gs>
            <a:gs pos="80000">
              <a:schemeClr val="accent2">
                <a:hueOff val="-2355276"/>
                <a:satOff val="-3145"/>
                <a:lumOff val="1863"/>
                <a:alphaOff val="0"/>
                <a:shade val="93000"/>
                <a:satMod val="130000"/>
              </a:schemeClr>
            </a:gs>
            <a:gs pos="100000">
              <a:schemeClr val="accent2">
                <a:hueOff val="-2355276"/>
                <a:satOff val="-3145"/>
                <a:lumOff val="18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t>Kaiser </a:t>
          </a:r>
          <a:r>
            <a:rPr lang="tr-TR" sz="1400" b="1" kern="1200" dirty="0" err="1"/>
            <a:t>Permanente</a:t>
          </a:r>
          <a:r>
            <a:rPr lang="tr-TR" sz="1400" b="1" kern="1200" dirty="0"/>
            <a:t> </a:t>
          </a:r>
          <a:r>
            <a:rPr lang="tr-TR" sz="1400" b="1" kern="1200" dirty="0" err="1"/>
            <a:t>Hip</a:t>
          </a:r>
          <a:r>
            <a:rPr lang="tr-TR" sz="1400" b="1" kern="1200" dirty="0"/>
            <a:t> </a:t>
          </a:r>
          <a:r>
            <a:rPr lang="tr-TR" sz="1400" b="1" kern="1200" dirty="0" err="1"/>
            <a:t>Fracture</a:t>
          </a:r>
          <a:r>
            <a:rPr lang="tr-TR" sz="1400" b="1" kern="1200" dirty="0"/>
            <a:t> </a:t>
          </a:r>
          <a:r>
            <a:rPr lang="tr-TR" sz="1400" b="1" kern="1200" dirty="0" err="1"/>
            <a:t>Registry</a:t>
          </a:r>
          <a:endParaRPr lang="tr-TR" sz="1400" b="1" kern="1200" dirty="0"/>
        </a:p>
      </dsp:txBody>
      <dsp:txXfrm>
        <a:off x="25603" y="1301331"/>
        <a:ext cx="8608261" cy="473267"/>
      </dsp:txXfrm>
    </dsp:sp>
    <dsp:sp modelId="{872310B5-F421-4634-954B-198E86B04065}">
      <dsp:nvSpPr>
        <dsp:cNvPr id="0" name=""/>
        <dsp:cNvSpPr/>
      </dsp:nvSpPr>
      <dsp:spPr>
        <a:xfrm>
          <a:off x="0" y="2016228"/>
          <a:ext cx="8659467"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3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2015’ de ABD’de oluşturulmuştur</a:t>
          </a:r>
        </a:p>
      </dsp:txBody>
      <dsp:txXfrm>
        <a:off x="0" y="2016228"/>
        <a:ext cx="8659467" cy="977040"/>
      </dsp:txXfrm>
    </dsp:sp>
    <dsp:sp modelId="{D26F63C5-AE4F-49EA-8A09-F5DE8093890B}">
      <dsp:nvSpPr>
        <dsp:cNvPr id="0" name=""/>
        <dsp:cNvSpPr/>
      </dsp:nvSpPr>
      <dsp:spPr>
        <a:xfrm>
          <a:off x="0" y="2592288"/>
          <a:ext cx="8659467" cy="417747"/>
        </a:xfrm>
        <a:prstGeom prst="roundRect">
          <a:avLst/>
        </a:prstGeom>
        <a:gradFill rotWithShape="0">
          <a:gsLst>
            <a:gs pos="0">
              <a:schemeClr val="accent2">
                <a:hueOff val="-4710551"/>
                <a:satOff val="-6290"/>
                <a:lumOff val="3726"/>
                <a:alphaOff val="0"/>
                <a:shade val="51000"/>
                <a:satMod val="130000"/>
              </a:schemeClr>
            </a:gs>
            <a:gs pos="80000">
              <a:schemeClr val="accent2">
                <a:hueOff val="-4710551"/>
                <a:satOff val="-6290"/>
                <a:lumOff val="3726"/>
                <a:alphaOff val="0"/>
                <a:shade val="93000"/>
                <a:satMod val="130000"/>
              </a:schemeClr>
            </a:gs>
            <a:gs pos="100000">
              <a:schemeClr val="accent2">
                <a:hueOff val="-4710551"/>
                <a:satOff val="-6290"/>
                <a:lumOff val="3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Australian and New Zealand Hip Fracture Report (ANZHFR)</a:t>
          </a:r>
          <a:endParaRPr lang="tr-TR" sz="1400" kern="1200" dirty="0"/>
        </a:p>
      </dsp:txBody>
      <dsp:txXfrm>
        <a:off x="20393" y="2612681"/>
        <a:ext cx="8618681" cy="3769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E21FB-9CFE-4F87-9ED5-4CCDDFB51CBC}" type="datetimeFigureOut">
              <a:rPr lang="tr-TR" smtClean="0"/>
              <a:pPr/>
              <a:t>14.10.2025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2C031-90BE-4083-A66A-22F2DB72BE9B}" type="slidenum">
              <a:rPr lang="tr-TR" smtClean="0"/>
              <a:pPr/>
              <a:t>‹#›</a:t>
            </a:fld>
            <a:endParaRPr lang="tr-TR"/>
          </a:p>
        </p:txBody>
      </p:sp>
    </p:spTree>
    <p:extLst>
      <p:ext uri="{BB962C8B-B14F-4D97-AF65-F5344CB8AC3E}">
        <p14:creationId xmlns:p14="http://schemas.microsoft.com/office/powerpoint/2010/main" val="51332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E7D7D-4D06-4BF6-9010-0BDB13E1AB77}" type="slidenum">
              <a:rPr lang="tr-TR" smtClean="0"/>
              <a:pPr/>
              <a:t>1</a:t>
            </a:fld>
            <a:endParaRPr lang="tr-TR"/>
          </a:p>
        </p:txBody>
      </p:sp>
    </p:spTree>
    <p:extLst>
      <p:ext uri="{BB962C8B-B14F-4D97-AF65-F5344CB8AC3E}">
        <p14:creationId xmlns:p14="http://schemas.microsoft.com/office/powerpoint/2010/main" val="218542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AA8C-13CC-F6A4-6BCE-8CFCA285FB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736D907-4574-944D-02A8-6D9C195ECAA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15EEBD5-02D0-38A2-5F5C-DD3B5BFBB74E}"/>
              </a:ext>
            </a:extLst>
          </p:cNvPr>
          <p:cNvSpPr>
            <a:spLocks noGrp="1"/>
          </p:cNvSpPr>
          <p:nvPr>
            <p:ph type="body" idx="1"/>
          </p:nvPr>
        </p:nvSpPr>
        <p:spPr/>
        <p:txBody>
          <a:bodyPr>
            <a:normAutofit fontScale="92500" lnSpcReduction="10000"/>
          </a:bodyPr>
          <a:lstStyle/>
          <a:p>
            <a:r>
              <a:rPr lang="tr-TR" sz="1200" dirty="0"/>
              <a:t>AO Foundation (1958’de İsviçre’de kurulmuş, kar amacı gütmeyen, travma ve kas-iskelet sistemi cerrahisinde dünya çapında eğitim ve araştırma yapan vakıf) bünyesinde AO </a:t>
            </a:r>
            <a:r>
              <a:rPr lang="tr-TR" sz="1200" dirty="0" err="1"/>
              <a:t>Trauma</a:t>
            </a:r>
            <a:r>
              <a:rPr lang="tr-TR" sz="1200" dirty="0"/>
              <a:t> Europe altında bir </a:t>
            </a:r>
            <a:r>
              <a:rPr lang="tr-TR" sz="1200" dirty="0" err="1"/>
              <a:t>Orthogeriatrics</a:t>
            </a:r>
            <a:r>
              <a:rPr lang="tr-TR" sz="1200" dirty="0"/>
              <a:t> </a:t>
            </a:r>
            <a:r>
              <a:rPr lang="tr-TR" sz="1200" dirty="0" err="1"/>
              <a:t>Education</a:t>
            </a:r>
            <a:r>
              <a:rPr lang="tr-TR" sz="1200" dirty="0"/>
              <a:t> </a:t>
            </a:r>
            <a:r>
              <a:rPr lang="tr-TR" sz="1200" dirty="0" err="1"/>
              <a:t>Task</a:t>
            </a:r>
            <a:r>
              <a:rPr lang="tr-TR" sz="1200" dirty="0"/>
              <a:t> Force oluşturulmuştur.</a:t>
            </a:r>
          </a:p>
          <a:p>
            <a:r>
              <a:rPr lang="tr-TR" sz="1200" dirty="0"/>
              <a:t>Amaçları:</a:t>
            </a:r>
          </a:p>
          <a:p>
            <a:r>
              <a:rPr lang="tr-TR" sz="1200" dirty="0" err="1"/>
              <a:t>Ortogeriatri</a:t>
            </a:r>
            <a:r>
              <a:rPr lang="tr-TR" sz="1200" dirty="0"/>
              <a:t> alanında eğitim müfredatı geliştirmek</a:t>
            </a:r>
          </a:p>
          <a:p>
            <a:r>
              <a:rPr lang="tr-TR" sz="1200" dirty="0"/>
              <a:t>Ortopedi cerrahları, </a:t>
            </a:r>
            <a:r>
              <a:rPr lang="tr-TR" sz="1200" dirty="0" err="1"/>
              <a:t>geriatristler</a:t>
            </a:r>
            <a:r>
              <a:rPr lang="tr-TR" sz="1200" dirty="0"/>
              <a:t>, anestezi uzmanları, hemşireler ve fizyoterapistler için ortak bir eğitim platformu sağlamak</a:t>
            </a:r>
          </a:p>
          <a:p>
            <a:r>
              <a:rPr lang="tr-TR" sz="1200" dirty="0"/>
              <a:t>Multidisipliner bakım yaklaşımını yaygınlaştırmak</a:t>
            </a:r>
          </a:p>
          <a:p>
            <a:r>
              <a:rPr lang="tr-TR" sz="1200" dirty="0"/>
              <a:t>Özellikle yaşlı bireylerde </a:t>
            </a:r>
            <a:r>
              <a:rPr lang="tr-TR" sz="1200" dirty="0" err="1"/>
              <a:t>frajilite</a:t>
            </a:r>
            <a:r>
              <a:rPr lang="tr-TR" sz="1200" dirty="0"/>
              <a:t> kırıkları özellikle de kalça kırıkları üzerine odaklanır.</a:t>
            </a:r>
          </a:p>
          <a:p>
            <a:r>
              <a:rPr lang="tr-TR" sz="1200" dirty="0"/>
              <a:t>Uluslararası eğitim kursları düzenlemek</a:t>
            </a:r>
          </a:p>
          <a:p>
            <a:r>
              <a:rPr lang="tr-TR" sz="1200" dirty="0"/>
              <a:t>“AO </a:t>
            </a:r>
            <a:r>
              <a:rPr lang="tr-TR" sz="1200" dirty="0" err="1"/>
              <a:t>Trauma</a:t>
            </a:r>
            <a:r>
              <a:rPr lang="tr-TR" sz="1200" dirty="0"/>
              <a:t> Courses on </a:t>
            </a:r>
            <a:r>
              <a:rPr lang="tr-TR" sz="1200" dirty="0" err="1"/>
              <a:t>Orthogeriatrics</a:t>
            </a:r>
            <a:r>
              <a:rPr lang="tr-TR" sz="1200" dirty="0"/>
              <a:t>” adı altında atölyeler, seminerler ve vaka tartışmaları ile multidisipliner eğitimler sunar.</a:t>
            </a:r>
          </a:p>
          <a:p>
            <a:r>
              <a:rPr lang="tr-TR" sz="1200" dirty="0"/>
              <a:t>En iyi uygulama modellerini paylaşmak</a:t>
            </a:r>
          </a:p>
          <a:p>
            <a:r>
              <a:rPr lang="tr-TR" sz="1200" dirty="0"/>
              <a:t>Farklı ülkelerdeki </a:t>
            </a:r>
            <a:r>
              <a:rPr lang="tr-TR" sz="1200" dirty="0" err="1"/>
              <a:t>orto</a:t>
            </a:r>
            <a:r>
              <a:rPr lang="tr-TR" sz="1200" dirty="0"/>
              <a:t>-geriatrik bakım modellerinin tanıtımı ve yaygınlaştırılması</a:t>
            </a:r>
          </a:p>
          <a:p>
            <a:endParaRPr lang="tr-TR" dirty="0"/>
          </a:p>
          <a:p>
            <a:endParaRPr lang="tr-TR" dirty="0"/>
          </a:p>
          <a:p>
            <a:r>
              <a:rPr lang="tr-TR" dirty="0"/>
              <a:t>1958’den beri var olan, İsviçre merkezli, kas-iskelet sistemi cerrahisinde araştırma, inovasyon ve eğitim amacı ile kurulan global bir vakıf</a:t>
            </a:r>
          </a:p>
          <a:p>
            <a:pPr lvl="0"/>
            <a:r>
              <a:rPr lang="tr-TR" sz="1400" b="0" dirty="0"/>
              <a:t>Kurs 7 modülden oluşmaktadır:</a:t>
            </a:r>
          </a:p>
          <a:p>
            <a:pPr lvl="1"/>
            <a:r>
              <a:rPr lang="tr-TR" sz="1100" b="1" dirty="0"/>
              <a:t>Modül 1:</a:t>
            </a:r>
            <a:r>
              <a:rPr lang="tr-TR" sz="1100" dirty="0"/>
              <a:t> Preoperatif dönem</a:t>
            </a:r>
          </a:p>
          <a:p>
            <a:pPr lvl="1"/>
            <a:r>
              <a:rPr lang="tr-TR" sz="1100" b="1" dirty="0"/>
              <a:t>Modül 2:</a:t>
            </a:r>
            <a:r>
              <a:rPr lang="tr-TR" sz="1100" dirty="0"/>
              <a:t> Operatif dönem</a:t>
            </a:r>
          </a:p>
          <a:p>
            <a:pPr lvl="1"/>
            <a:r>
              <a:rPr lang="tr-TR" sz="1100" b="1" dirty="0"/>
              <a:t>Modül 3:</a:t>
            </a:r>
            <a:r>
              <a:rPr lang="tr-TR" sz="1100" dirty="0"/>
              <a:t> Üst ekstremite</a:t>
            </a:r>
          </a:p>
          <a:p>
            <a:pPr lvl="1"/>
            <a:r>
              <a:rPr lang="tr-TR" sz="1100" b="1" dirty="0"/>
              <a:t>Modül 4:</a:t>
            </a:r>
            <a:r>
              <a:rPr lang="tr-TR" sz="1100" dirty="0"/>
              <a:t> Alt ekstremite</a:t>
            </a:r>
          </a:p>
          <a:p>
            <a:pPr lvl="1"/>
            <a:r>
              <a:rPr lang="tr-TR" sz="1100" b="1" dirty="0"/>
              <a:t>Modül 5:</a:t>
            </a:r>
            <a:r>
              <a:rPr lang="tr-TR" sz="1100" dirty="0"/>
              <a:t> Pratik uygulamalar</a:t>
            </a:r>
          </a:p>
          <a:p>
            <a:pPr lvl="1"/>
            <a:r>
              <a:rPr lang="tr-TR" sz="1100" b="1" dirty="0"/>
              <a:t>Modül 6:</a:t>
            </a:r>
            <a:r>
              <a:rPr lang="tr-TR" sz="1100" dirty="0"/>
              <a:t> Postoperatif dönem ve rehabilitasyon</a:t>
            </a:r>
          </a:p>
          <a:p>
            <a:pPr lvl="1"/>
            <a:r>
              <a:rPr lang="en-US" sz="1100" b="1" dirty="0" err="1"/>
              <a:t>Modül</a:t>
            </a:r>
            <a:r>
              <a:rPr lang="en-US" sz="1100" b="1" dirty="0"/>
              <a:t> 7:</a:t>
            </a:r>
            <a:r>
              <a:rPr lang="en-US" sz="1100" dirty="0"/>
              <a:t> </a:t>
            </a:r>
            <a:r>
              <a:rPr lang="en-US" sz="1100" dirty="0" err="1"/>
              <a:t>Ortogeriatrik</a:t>
            </a:r>
            <a:r>
              <a:rPr lang="en-US" sz="1100" dirty="0"/>
              <a:t> </a:t>
            </a:r>
            <a:r>
              <a:rPr lang="en-US" sz="1100" dirty="0" err="1"/>
              <a:t>ortak</a:t>
            </a:r>
            <a:r>
              <a:rPr lang="en-US" sz="1100" dirty="0"/>
              <a:t> </a:t>
            </a:r>
            <a:r>
              <a:rPr lang="en-US" sz="1100" dirty="0" err="1"/>
              <a:t>yönetim</a:t>
            </a:r>
            <a:endParaRPr lang="en-US" sz="1100" dirty="0"/>
          </a:p>
          <a:p>
            <a:endParaRPr lang="tr-TR" dirty="0"/>
          </a:p>
        </p:txBody>
      </p:sp>
      <p:sp>
        <p:nvSpPr>
          <p:cNvPr id="4" name="Slayt Numarası Yer Tutucusu 3">
            <a:extLst>
              <a:ext uri="{FF2B5EF4-FFF2-40B4-BE49-F238E27FC236}">
                <a16:creationId xmlns:a16="http://schemas.microsoft.com/office/drawing/2014/main" id="{9F29C9C3-3C00-5DE7-5F5D-CC56A7AF395E}"/>
              </a:ext>
            </a:extLst>
          </p:cNvPr>
          <p:cNvSpPr>
            <a:spLocks noGrp="1"/>
          </p:cNvSpPr>
          <p:nvPr>
            <p:ph type="sldNum" sz="quarter" idx="5"/>
          </p:nvPr>
        </p:nvSpPr>
        <p:spPr/>
        <p:txBody>
          <a:bodyPr/>
          <a:lstStyle/>
          <a:p>
            <a:fld id="{A8E2C031-90BE-4083-A66A-22F2DB72BE9B}" type="slidenum">
              <a:rPr lang="tr-TR" smtClean="0"/>
              <a:pPr/>
              <a:t>10</a:t>
            </a:fld>
            <a:endParaRPr lang="tr-TR"/>
          </a:p>
        </p:txBody>
      </p:sp>
    </p:spTree>
    <p:extLst>
      <p:ext uri="{BB962C8B-B14F-4D97-AF65-F5344CB8AC3E}">
        <p14:creationId xmlns:p14="http://schemas.microsoft.com/office/powerpoint/2010/main" val="247183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4EB70-D085-8CB3-1212-2932E0A3451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528A672-4AF5-95E2-D7BF-E5B62A51C5D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1303A52-2660-FB3E-085D-87FE20C721FC}"/>
              </a:ext>
            </a:extLst>
          </p:cNvPr>
          <p:cNvSpPr>
            <a:spLocks noGrp="1"/>
          </p:cNvSpPr>
          <p:nvPr>
            <p:ph type="body" idx="1"/>
          </p:nvPr>
        </p:nvSpPr>
        <p:spPr/>
        <p:txBody>
          <a:bodyPr>
            <a:normAutofit fontScale="77500" lnSpcReduction="20000"/>
          </a:bodyPr>
          <a:lstStyle/>
          <a:p>
            <a:r>
              <a:rPr lang="en-US" dirty="0"/>
              <a:t>Despite this evidence, orthogeriatric programs (OGPs) are not well-established or widespread in North America. Organized geriatric hip fracture programs are relatively new and there has been a recent growing interest in their implementation, but there are very few studies on barriers to implementation. One study that surveyed surgeons and physicians involved in geriatric fracture care in the United States identified such barriers as “lack of medical and surgical leadership, need for a clinical case manager, lack of </a:t>
            </a:r>
            <a:r>
              <a:rPr lang="en-US" dirty="0" err="1"/>
              <a:t>anaesthesia</a:t>
            </a:r>
            <a:r>
              <a:rPr lang="en-US" dirty="0"/>
              <a:t> department support, lack of hospital administration support, operating room time availability, and difficulty with cardiac clearance for surgery”, as well as other important issues and ways to mitigate or overcome barriers.(7)</a:t>
            </a:r>
            <a:endParaRPr lang="tr-TR" dirty="0"/>
          </a:p>
          <a:p>
            <a:endParaRPr lang="tr-TR" dirty="0"/>
          </a:p>
          <a:p>
            <a:r>
              <a:rPr lang="en-US" dirty="0"/>
              <a:t>In Korea, the national healthcare system has a database containing diseases and drugs prescribed to the entire population. A study by Kang uses this data to estimate the annual incidence of HF and 1-year mortality after the fracture. As in other series, it found an association between 1-year mortality and age, being male, and higher comorbidity (measured using the Charlson Index). However, the unusual finding is the higher mortality among patients with a lower socioeconomic situation, those who live in cities other than the capital (Seoul), and those seen in tertiary hospitals [29]. As it is not a HF-specific registry, more details about its management are</a:t>
            </a:r>
            <a:r>
              <a:rPr lang="tr-TR" dirty="0"/>
              <a:t> </a:t>
            </a:r>
            <a:r>
              <a:rPr lang="en-US" dirty="0"/>
              <a:t>unknown, but it does provide epidemiological data that can help manage healthcare policies. </a:t>
            </a:r>
            <a:endParaRPr lang="tr-TR" dirty="0"/>
          </a:p>
          <a:p>
            <a:endParaRPr lang="tr-TR" dirty="0"/>
          </a:p>
          <a:p>
            <a:r>
              <a:rPr lang="en-US" dirty="0"/>
              <a:t>In the USA, there are other national databases that include a large number of patients. The Nationwide Inpatient Sample (NIS) has retrospective data from patients admitted using the ICD-9 codes for diagnosis and comorbidities. Another database, the National Surgical Quality Improvement Program (NSQIP) by the American College of Surgeons, is prospective and the data are obtained directly from the medical records by trained surgeons, with periodic audits to ensure quality. From 2005 to 2010, more than 258 hospitals participated in collecting information with demographic data, pre-operative, comorbidity, laboratory testing, perioperative variables, and 30 day morbidity and mortality outcomes. They are not HF specific registries, but they are a source of several research studies due to the large amount of patients and available data [17, 30]. </a:t>
            </a:r>
            <a:endParaRPr lang="tr-TR" dirty="0"/>
          </a:p>
          <a:p>
            <a:endParaRPr lang="tr-TR" dirty="0"/>
          </a:p>
          <a:p>
            <a:r>
              <a:rPr lang="en-US" dirty="0"/>
              <a:t>While there is no Canadian Hip Fracture Registry [31], there is activity in several Canadian provinces to develop re</a:t>
            </a:r>
            <a:r>
              <a:rPr lang="tr-TR" dirty="0"/>
              <a:t>g</a:t>
            </a:r>
            <a:r>
              <a:rPr lang="en-US" dirty="0" err="1"/>
              <a:t>istries</a:t>
            </a:r>
            <a:r>
              <a:rPr lang="en-US" dirty="0"/>
              <a:t>, including British Columbia [31].</a:t>
            </a:r>
            <a:r>
              <a:rPr lang="tr-TR" dirty="0"/>
              <a:t> </a:t>
            </a:r>
            <a:r>
              <a:rPr lang="en-US" dirty="0"/>
              <a:t>There’s growing recognition around the importance of implementation of OGPs in Canada. A Canadian narrative review outlined challenges in post-hip fracture orthogeriatric care and strategies to meet quality indicators in care, which are anticipated to reduce recurrent fractures, improve mobility and outcomes, and reduce costs.(8) The 2023 Canadian guidelines for osteoporosis diagnosis and management focus on care for patients at high risk of fragility fractures. It highlights that osteoporosis management should be guided by the patient’s absolute risk of fractures, assessment must consider that frac </a:t>
            </a:r>
            <a:r>
              <a:rPr lang="en-US" dirty="0" err="1"/>
              <a:t>ture</a:t>
            </a:r>
            <a:r>
              <a:rPr lang="en-US" dirty="0"/>
              <a:t> increase the risk of further fractures, and treatment plan components like lifestyle modification and pharmacologic therapy should be individualized.(9)</a:t>
            </a:r>
            <a:endParaRPr lang="tr-TR" dirty="0"/>
          </a:p>
        </p:txBody>
      </p:sp>
      <p:sp>
        <p:nvSpPr>
          <p:cNvPr id="4" name="Slayt Numarası Yer Tutucusu 3">
            <a:extLst>
              <a:ext uri="{FF2B5EF4-FFF2-40B4-BE49-F238E27FC236}">
                <a16:creationId xmlns:a16="http://schemas.microsoft.com/office/drawing/2014/main" id="{230E5476-F0E6-DFAA-54D6-208F5C1C6DD9}"/>
              </a:ext>
            </a:extLst>
          </p:cNvPr>
          <p:cNvSpPr>
            <a:spLocks noGrp="1"/>
          </p:cNvSpPr>
          <p:nvPr>
            <p:ph type="sldNum" sz="quarter" idx="5"/>
          </p:nvPr>
        </p:nvSpPr>
        <p:spPr/>
        <p:txBody>
          <a:bodyPr/>
          <a:lstStyle/>
          <a:p>
            <a:fld id="{A8E2C031-90BE-4083-A66A-22F2DB72BE9B}" type="slidenum">
              <a:rPr lang="tr-TR" smtClean="0"/>
              <a:pPr/>
              <a:t>11</a:t>
            </a:fld>
            <a:endParaRPr lang="tr-TR"/>
          </a:p>
        </p:txBody>
      </p:sp>
    </p:spTree>
    <p:extLst>
      <p:ext uri="{BB962C8B-B14F-4D97-AF65-F5344CB8AC3E}">
        <p14:creationId xmlns:p14="http://schemas.microsoft.com/office/powerpoint/2010/main" val="310357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AA8C-13CC-F6A4-6BCE-8CFCA285FB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736D907-4574-944D-02A8-6D9C195ECAA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15EEBD5-02D0-38A2-5F5C-DD3B5BFBB74E}"/>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Kurumsal abonelik kapsamında kurumlara; uygulama araç kiti, bakım araçları, koçluk görüşmeleri, çevrimiçi topluluk, aylık bülten gibi destekler sunulmakta 
Araç kitleri standartlaştırılmış protokoller, değerlendirme formları, hekim reçete setleri gibi klinik uygulama rehberleri içermekte</a:t>
            </a:r>
          </a:p>
          <a:p>
            <a:endParaRPr lang="tr-TR" dirty="0"/>
          </a:p>
        </p:txBody>
      </p:sp>
      <p:sp>
        <p:nvSpPr>
          <p:cNvPr id="4" name="Slayt Numarası Yer Tutucusu 3">
            <a:extLst>
              <a:ext uri="{FF2B5EF4-FFF2-40B4-BE49-F238E27FC236}">
                <a16:creationId xmlns:a16="http://schemas.microsoft.com/office/drawing/2014/main" id="{9F29C9C3-3C00-5DE7-5F5D-CC56A7AF39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2C031-90BE-4083-A66A-22F2DB72BE9B}"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28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13</a:t>
            </a:fld>
            <a:endParaRPr lang="tr-TR"/>
          </a:p>
        </p:txBody>
      </p:sp>
    </p:spTree>
    <p:extLst>
      <p:ext uri="{BB962C8B-B14F-4D97-AF65-F5344CB8AC3E}">
        <p14:creationId xmlns:p14="http://schemas.microsoft.com/office/powerpoint/2010/main" val="648313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1753B-376D-4B7C-93C3-E7F6780A212D}"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64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2AD0D-45F4-1E0A-F506-2AF402DA98B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BABB313-8400-57E4-6685-0D4418A1FA1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2D4DF1F-D60A-A3BE-01CE-05F363C6A7D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05CB647-022D-7980-02B9-033A34F6342E}"/>
              </a:ext>
            </a:extLst>
          </p:cNvPr>
          <p:cNvSpPr>
            <a:spLocks noGrp="1"/>
          </p:cNvSpPr>
          <p:nvPr>
            <p:ph type="sldNum" sz="quarter" idx="5"/>
          </p:nvPr>
        </p:nvSpPr>
        <p:spPr/>
        <p:txBody>
          <a:bodyPr/>
          <a:lstStyle/>
          <a:p>
            <a:fld id="{A8E2C031-90BE-4083-A66A-22F2DB72BE9B}" type="slidenum">
              <a:rPr lang="tr-TR" smtClean="0"/>
              <a:pPr/>
              <a:t>15</a:t>
            </a:fld>
            <a:endParaRPr lang="tr-TR"/>
          </a:p>
        </p:txBody>
      </p:sp>
    </p:spTree>
    <p:extLst>
      <p:ext uri="{BB962C8B-B14F-4D97-AF65-F5344CB8AC3E}">
        <p14:creationId xmlns:p14="http://schemas.microsoft.com/office/powerpoint/2010/main" val="94062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F2FBB-F573-CD44-943F-AB35CCEAF05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57A163A-229F-08EF-1D5A-640312B07CC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1E3EA7F-AA48-4A18-77C0-F57AA8B54B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MOBİLİTE: SPPB</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GYA: BARTHEL INDEKSİ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KOGNİSYON: MMSE</a:t>
            </a:r>
          </a:p>
          <a:p>
            <a:r>
              <a:rPr lang="tr-TR" dirty="0"/>
              <a:t>DÜŞME KORKUSU: FES</a:t>
            </a:r>
          </a:p>
          <a:p>
            <a:r>
              <a:rPr lang="tr-TR" dirty="0"/>
              <a:t>QOL: EQ-5D</a:t>
            </a:r>
          </a:p>
          <a:p>
            <a:endParaRPr lang="tr-TR" dirty="0"/>
          </a:p>
          <a:p>
            <a:endParaRPr lang="tr-TR" dirty="0"/>
          </a:p>
        </p:txBody>
      </p:sp>
      <p:sp>
        <p:nvSpPr>
          <p:cNvPr id="4" name="Slayt Numarası Yer Tutucusu 3">
            <a:extLst>
              <a:ext uri="{FF2B5EF4-FFF2-40B4-BE49-F238E27FC236}">
                <a16:creationId xmlns:a16="http://schemas.microsoft.com/office/drawing/2014/main" id="{B4CCA62D-9E6E-FDB7-726B-208E235C17A2}"/>
              </a:ext>
            </a:extLst>
          </p:cNvPr>
          <p:cNvSpPr>
            <a:spLocks noGrp="1"/>
          </p:cNvSpPr>
          <p:nvPr>
            <p:ph type="sldNum" sz="quarter" idx="5"/>
          </p:nvPr>
        </p:nvSpPr>
        <p:spPr/>
        <p:txBody>
          <a:bodyPr/>
          <a:lstStyle/>
          <a:p>
            <a:fld id="{A8E2C031-90BE-4083-A66A-22F2DB72BE9B}" type="slidenum">
              <a:rPr lang="tr-TR" smtClean="0"/>
              <a:pPr/>
              <a:t>17</a:t>
            </a:fld>
            <a:endParaRPr lang="tr-TR"/>
          </a:p>
        </p:txBody>
      </p:sp>
    </p:spTree>
    <p:extLst>
      <p:ext uri="{BB962C8B-B14F-4D97-AF65-F5344CB8AC3E}">
        <p14:creationId xmlns:p14="http://schemas.microsoft.com/office/powerpoint/2010/main" val="3007919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18</a:t>
            </a:fld>
            <a:endParaRPr lang="tr-TR"/>
          </a:p>
        </p:txBody>
      </p:sp>
    </p:spTree>
    <p:extLst>
      <p:ext uri="{BB962C8B-B14F-4D97-AF65-F5344CB8AC3E}">
        <p14:creationId xmlns:p14="http://schemas.microsoft.com/office/powerpoint/2010/main" val="1841945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19</a:t>
            </a:fld>
            <a:endParaRPr lang="tr-TR"/>
          </a:p>
        </p:txBody>
      </p:sp>
    </p:spTree>
    <p:extLst>
      <p:ext uri="{BB962C8B-B14F-4D97-AF65-F5344CB8AC3E}">
        <p14:creationId xmlns:p14="http://schemas.microsoft.com/office/powerpoint/2010/main" val="295576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6D55-EFD7-F21A-BEE1-BDD247BA53E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CAD3E34-505F-FC72-1A4A-904A63D7802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56A4213-93EE-4188-38EE-41810F426C0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B30F3FE-D795-59F3-C4A4-930B13286D9A}"/>
              </a:ext>
            </a:extLst>
          </p:cNvPr>
          <p:cNvSpPr>
            <a:spLocks noGrp="1"/>
          </p:cNvSpPr>
          <p:nvPr>
            <p:ph type="sldNum" sz="quarter" idx="5"/>
          </p:nvPr>
        </p:nvSpPr>
        <p:spPr/>
        <p:txBody>
          <a:bodyPr/>
          <a:lstStyle/>
          <a:p>
            <a:fld id="{A8E2C031-90BE-4083-A66A-22F2DB72BE9B}" type="slidenum">
              <a:rPr lang="tr-TR" smtClean="0"/>
              <a:pPr/>
              <a:t>20</a:t>
            </a:fld>
            <a:endParaRPr lang="tr-TR"/>
          </a:p>
        </p:txBody>
      </p:sp>
    </p:spTree>
    <p:extLst>
      <p:ext uri="{BB962C8B-B14F-4D97-AF65-F5344CB8AC3E}">
        <p14:creationId xmlns:p14="http://schemas.microsoft.com/office/powerpoint/2010/main" val="260647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2</a:t>
            </a:fld>
            <a:endParaRPr lang="tr-TR"/>
          </a:p>
        </p:txBody>
      </p:sp>
    </p:spTree>
    <p:extLst>
      <p:ext uri="{BB962C8B-B14F-4D97-AF65-F5344CB8AC3E}">
        <p14:creationId xmlns:p14="http://schemas.microsoft.com/office/powerpoint/2010/main" val="323500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9A8D1-E880-7789-757B-1CF17DDF6AF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0B4E8DB-0BB1-747D-797B-1815954F782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B046E10-61F0-AE89-CC9D-0309B3DC3E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PERİFERİK SİNİR BLOKAJI ANTİKOAGULAN HASTALARDA KONTRENDİKE DEĞİL</a:t>
            </a:r>
          </a:p>
          <a:p>
            <a:pPr rtl="0" fontAlgn="base"/>
            <a:r>
              <a:rPr lang="tr-TR" sz="1200" b="0" i="0" u="none" strike="noStrike" kern="1200" dirty="0">
                <a:solidFill>
                  <a:schemeClr val="tx1"/>
                </a:solidFill>
                <a:effectLst/>
                <a:latin typeface="+mn-lt"/>
                <a:ea typeface="+mn-ea"/>
                <a:cs typeface="+mn-cs"/>
              </a:rPr>
              <a:t>Ağrı tedavisinde </a:t>
            </a:r>
            <a:r>
              <a:rPr lang="tr-TR" sz="1200" b="0" i="0" u="none" strike="noStrike" kern="1200" dirty="0" err="1">
                <a:solidFill>
                  <a:schemeClr val="tx1"/>
                </a:solidFill>
                <a:effectLst/>
                <a:latin typeface="+mn-lt"/>
                <a:ea typeface="+mn-ea"/>
                <a:cs typeface="+mn-cs"/>
              </a:rPr>
              <a:t>Meperidin</a:t>
            </a:r>
            <a:r>
              <a:rPr lang="tr-TR" sz="1200" b="0" i="0" u="none" strike="noStrike" kern="1200" dirty="0">
                <a:solidFill>
                  <a:schemeClr val="tx1"/>
                </a:solidFill>
                <a:effectLst/>
                <a:latin typeface="+mn-lt"/>
                <a:ea typeface="+mn-ea"/>
                <a:cs typeface="+mn-cs"/>
              </a:rPr>
              <a:t> kullanımı uygun değildir (</a:t>
            </a:r>
            <a:r>
              <a:rPr lang="tr-TR" sz="1200" b="0" i="0" u="none" strike="noStrike" kern="1200" dirty="0" err="1">
                <a:solidFill>
                  <a:schemeClr val="tx1"/>
                </a:solidFill>
                <a:effectLst/>
                <a:latin typeface="+mn-lt"/>
                <a:ea typeface="+mn-ea"/>
                <a:cs typeface="+mn-cs"/>
              </a:rPr>
              <a:t>Nörotoksisite</a:t>
            </a:r>
            <a:r>
              <a:rPr lang="tr-TR" sz="1200" b="0" i="0" u="none" strike="noStrike" kern="1200" dirty="0">
                <a:solidFill>
                  <a:schemeClr val="tx1"/>
                </a:solidFill>
                <a:effectLst/>
                <a:latin typeface="+mn-lt"/>
                <a:ea typeface="+mn-ea"/>
                <a:cs typeface="+mn-cs"/>
              </a:rPr>
              <a:t>, </a:t>
            </a:r>
            <a:r>
              <a:rPr lang="tr-TR" sz="1200" b="0" i="0" u="none" strike="noStrike" kern="1200" dirty="0" err="1">
                <a:solidFill>
                  <a:schemeClr val="tx1"/>
                </a:solidFill>
                <a:effectLst/>
                <a:latin typeface="+mn-lt"/>
                <a:ea typeface="+mn-ea"/>
                <a:cs typeface="+mn-cs"/>
              </a:rPr>
              <a:t>delirium</a:t>
            </a:r>
            <a:r>
              <a:rPr lang="tr-TR" sz="1200" b="0" i="0" u="none" strike="noStrike" kern="1200" dirty="0">
                <a:solidFill>
                  <a:schemeClr val="tx1"/>
                </a:solidFill>
                <a:effectLst/>
                <a:latin typeface="+mn-lt"/>
                <a:ea typeface="+mn-ea"/>
                <a:cs typeface="+mn-cs"/>
              </a:rPr>
              <a:t> riski, özellikle </a:t>
            </a:r>
            <a:r>
              <a:rPr lang="tr-TR" sz="1200" b="0" i="0" u="none" strike="noStrike" kern="1200" dirty="0" err="1">
                <a:solidFill>
                  <a:schemeClr val="tx1"/>
                </a:solidFill>
                <a:effectLst/>
                <a:latin typeface="+mn-lt"/>
                <a:ea typeface="+mn-ea"/>
                <a:cs typeface="+mn-cs"/>
              </a:rPr>
              <a:t>KBY’de</a:t>
            </a:r>
            <a:r>
              <a:rPr lang="tr-TR" sz="1200" b="0" i="0" u="none" strike="noStrike" kern="1200" dirty="0">
                <a:solidFill>
                  <a:schemeClr val="tx1"/>
                </a:solidFill>
                <a:effectLst/>
                <a:latin typeface="+mn-lt"/>
                <a:ea typeface="+mn-ea"/>
                <a:cs typeface="+mn-cs"/>
              </a:rPr>
              <a:t> sorunlu*)</a:t>
            </a:r>
            <a:r>
              <a:rPr lang="tr-TR" sz="1200" b="0" i="0" kern="1200" dirty="0">
                <a:solidFill>
                  <a:schemeClr val="tx1"/>
                </a:solidFill>
                <a:effectLst/>
                <a:latin typeface="+mn-lt"/>
                <a:ea typeface="+mn-ea"/>
                <a:cs typeface="+mn-cs"/>
              </a:rPr>
              <a:t>​</a:t>
            </a:r>
          </a:p>
          <a:p>
            <a:pPr rtl="0" fontAlgn="base"/>
            <a:r>
              <a:rPr lang="tr-TR" sz="1200" b="0" i="0" u="none" strike="noStrike" kern="1200" dirty="0" err="1">
                <a:solidFill>
                  <a:schemeClr val="tx1"/>
                </a:solidFill>
                <a:effectLst/>
                <a:latin typeface="+mn-lt"/>
                <a:ea typeface="+mn-ea"/>
                <a:cs typeface="+mn-cs"/>
              </a:rPr>
              <a:t>Tramadol</a:t>
            </a:r>
            <a:r>
              <a:rPr lang="tr-TR" sz="1200" b="0" i="0" u="none" strike="noStrike" kern="1200" dirty="0">
                <a:solidFill>
                  <a:schemeClr val="tx1"/>
                </a:solidFill>
                <a:effectLst/>
                <a:latin typeface="+mn-lt"/>
                <a:ea typeface="+mn-ea"/>
                <a:cs typeface="+mn-cs"/>
              </a:rPr>
              <a:t> dikkatle titre edilen dozlarda verilebilir</a:t>
            </a:r>
            <a:r>
              <a:rPr lang="tr-TR" sz="1200" b="0" i="0" kern="1200" dirty="0">
                <a:solidFill>
                  <a:schemeClr val="tx1"/>
                </a:solidFill>
                <a:effectLst/>
                <a:latin typeface="+mn-lt"/>
                <a:ea typeface="+mn-ea"/>
                <a:cs typeface="+mn-cs"/>
              </a:rPr>
              <a:t>​</a:t>
            </a:r>
          </a:p>
          <a:p>
            <a:pPr rtl="0" fontAlgn="base"/>
            <a:r>
              <a:rPr lang="tr-TR" sz="1200" b="0" i="0" u="none" strike="noStrike" kern="1200" dirty="0">
                <a:solidFill>
                  <a:schemeClr val="tx1"/>
                </a:solidFill>
                <a:effectLst/>
                <a:latin typeface="+mn-lt"/>
                <a:ea typeface="+mn-ea"/>
                <a:cs typeface="+mn-cs"/>
              </a:rPr>
              <a:t>Morfin, böbrek yetmezliğinde dikkatle verilmeli </a:t>
            </a:r>
            <a:r>
              <a:rPr lang="tr-TR" sz="1200" b="0" i="0" u="none" strike="noStrike" kern="1200" dirty="0" err="1">
                <a:solidFill>
                  <a:schemeClr val="tx1"/>
                </a:solidFill>
                <a:effectLst/>
                <a:latin typeface="+mn-lt"/>
                <a:ea typeface="+mn-ea"/>
                <a:cs typeface="+mn-cs"/>
              </a:rPr>
              <a:t>Oksikodon</a:t>
            </a:r>
            <a:r>
              <a:rPr lang="tr-TR" sz="1200" b="0" i="0" u="none" strike="noStrike" kern="1200" baseline="0" dirty="0">
                <a:solidFill>
                  <a:schemeClr val="tx1"/>
                </a:solidFill>
                <a:effectLst/>
                <a:latin typeface="+mn-lt"/>
                <a:ea typeface="+mn-ea"/>
                <a:cs typeface="+mn-cs"/>
              </a:rPr>
              <a:t> alternatif</a:t>
            </a:r>
            <a:endParaRPr lang="en-US" sz="1200" b="0" i="0" kern="1200" dirty="0">
              <a:solidFill>
                <a:schemeClr val="tx1"/>
              </a:solidFill>
              <a:effectLst/>
              <a:latin typeface="+mn-lt"/>
              <a:ea typeface="+mn-ea"/>
              <a:cs typeface="+mn-cs"/>
            </a:endParaRPr>
          </a:p>
          <a:p>
            <a:endParaRPr lang="tr-TR" dirty="0"/>
          </a:p>
        </p:txBody>
      </p:sp>
      <p:sp>
        <p:nvSpPr>
          <p:cNvPr id="4" name="Slayt Numarası Yer Tutucusu 3">
            <a:extLst>
              <a:ext uri="{FF2B5EF4-FFF2-40B4-BE49-F238E27FC236}">
                <a16:creationId xmlns:a16="http://schemas.microsoft.com/office/drawing/2014/main" id="{7328A145-144E-AFF5-E324-00C671A2EE10}"/>
              </a:ext>
            </a:extLst>
          </p:cNvPr>
          <p:cNvSpPr>
            <a:spLocks noGrp="1"/>
          </p:cNvSpPr>
          <p:nvPr>
            <p:ph type="sldNum" sz="quarter" idx="5"/>
          </p:nvPr>
        </p:nvSpPr>
        <p:spPr/>
        <p:txBody>
          <a:bodyPr/>
          <a:lstStyle/>
          <a:p>
            <a:fld id="{A8E2C031-90BE-4083-A66A-22F2DB72BE9B}" type="slidenum">
              <a:rPr lang="tr-TR" smtClean="0"/>
              <a:pPr/>
              <a:t>21</a:t>
            </a:fld>
            <a:endParaRPr lang="tr-TR"/>
          </a:p>
        </p:txBody>
      </p:sp>
    </p:spTree>
    <p:extLst>
      <p:ext uri="{BB962C8B-B14F-4D97-AF65-F5344CB8AC3E}">
        <p14:creationId xmlns:p14="http://schemas.microsoft.com/office/powerpoint/2010/main" val="239115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6BCE0-03AC-D35F-69B3-0AFB27C9627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757AF20-B04A-2C1B-2DDD-595F1C22E31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80D553C-00C7-8B9B-C1BA-914BA468803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C4900D7-7176-F59C-F7B7-A950D3B00A4B}"/>
              </a:ext>
            </a:extLst>
          </p:cNvPr>
          <p:cNvSpPr>
            <a:spLocks noGrp="1"/>
          </p:cNvSpPr>
          <p:nvPr>
            <p:ph type="sldNum" sz="quarter" idx="5"/>
          </p:nvPr>
        </p:nvSpPr>
        <p:spPr/>
        <p:txBody>
          <a:bodyPr/>
          <a:lstStyle/>
          <a:p>
            <a:fld id="{A8E2C031-90BE-4083-A66A-22F2DB72BE9B}" type="slidenum">
              <a:rPr lang="tr-TR" smtClean="0"/>
              <a:pPr/>
              <a:t>22</a:t>
            </a:fld>
            <a:endParaRPr lang="tr-TR"/>
          </a:p>
        </p:txBody>
      </p:sp>
    </p:spTree>
    <p:extLst>
      <p:ext uri="{BB962C8B-B14F-4D97-AF65-F5344CB8AC3E}">
        <p14:creationId xmlns:p14="http://schemas.microsoft.com/office/powerpoint/2010/main" val="4023108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06F4-46B7-E857-1D49-16EF900BDF2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5AD532E-02C3-A943-017C-373101DA20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0F3F741-00AF-7322-04D6-186670A1785E}"/>
              </a:ext>
            </a:extLst>
          </p:cNvPr>
          <p:cNvSpPr>
            <a:spLocks noGrp="1"/>
          </p:cNvSpPr>
          <p:nvPr>
            <p:ph type="body" idx="1"/>
          </p:nvPr>
        </p:nvSpPr>
        <p:spPr/>
        <p:txBody>
          <a:bodyPr/>
          <a:lstStyle/>
          <a:p>
            <a:r>
              <a:rPr lang="tr-TR" dirty="0"/>
              <a:t>VERTEBRAL</a:t>
            </a:r>
            <a:r>
              <a:rPr lang="tr-TR" baseline="0" dirty="0"/>
              <a:t> </a:t>
            </a:r>
            <a:r>
              <a:rPr lang="tr-TR" dirty="0"/>
              <a:t>CANAL</a:t>
            </a:r>
            <a:r>
              <a:rPr lang="tr-TR" baseline="0" dirty="0"/>
              <a:t> HAEMATOM: </a:t>
            </a:r>
            <a:r>
              <a:rPr lang="en-US" sz="1200" b="0" i="0" u="none" strike="noStrike" kern="1200" baseline="0" dirty="0">
                <a:solidFill>
                  <a:schemeClr val="tx1"/>
                </a:solidFill>
                <a:latin typeface="+mn-lt"/>
                <a:ea typeface="+mn-ea"/>
                <a:cs typeface="+mn-cs"/>
              </a:rPr>
              <a:t>Back pain with radicular distribution, motor or</a:t>
            </a:r>
          </a:p>
          <a:p>
            <a:r>
              <a:rPr lang="en-US" sz="1200" b="0" i="0" u="none" strike="noStrike" kern="1200" baseline="0" dirty="0">
                <a:solidFill>
                  <a:schemeClr val="tx1"/>
                </a:solidFill>
                <a:latin typeface="+mn-lt"/>
                <a:ea typeface="+mn-ea"/>
                <a:cs typeface="+mn-cs"/>
              </a:rPr>
              <a:t>sensory impairment and altered bowel or bladder function</a:t>
            </a:r>
          </a:p>
          <a:p>
            <a:r>
              <a:rPr lang="en-US" sz="1200" b="0" i="0" u="none" strike="noStrike" kern="1200" baseline="0" dirty="0">
                <a:solidFill>
                  <a:schemeClr val="tx1"/>
                </a:solidFill>
                <a:latin typeface="+mn-lt"/>
                <a:ea typeface="+mn-ea"/>
                <a:cs typeface="+mn-cs"/>
              </a:rPr>
              <a:t>progressing rapidly within the first 24 h after surgery should</a:t>
            </a:r>
          </a:p>
          <a:p>
            <a:r>
              <a:rPr lang="en-US" sz="1200" b="0" i="0" u="none" strike="noStrike" kern="1200" baseline="0" dirty="0">
                <a:solidFill>
                  <a:schemeClr val="tx1"/>
                </a:solidFill>
                <a:latin typeface="+mn-lt"/>
                <a:ea typeface="+mn-ea"/>
                <a:cs typeface="+mn-cs"/>
              </a:rPr>
              <a:t>alert clinicians to the possibility of vertebral canal</a:t>
            </a:r>
          </a:p>
          <a:p>
            <a:r>
              <a:rPr lang="en-US" sz="1200" b="0" i="0" u="none" strike="noStrike" kern="1200" baseline="0" dirty="0" err="1">
                <a:solidFill>
                  <a:schemeClr val="tx1"/>
                </a:solidFill>
                <a:latin typeface="+mn-lt"/>
                <a:ea typeface="+mn-ea"/>
                <a:cs typeface="+mn-cs"/>
              </a:rPr>
              <a:t>haematoma</a:t>
            </a:r>
            <a:r>
              <a:rPr lang="en-US" sz="1200" b="0" i="0" u="none" strike="noStrike" kern="1200" baseline="0" dirty="0">
                <a:solidFill>
                  <a:schemeClr val="tx1"/>
                </a:solidFill>
                <a:latin typeface="+mn-lt"/>
                <a:ea typeface="+mn-ea"/>
                <a:cs typeface="+mn-cs"/>
              </a:rPr>
              <a:t>, and the necessity for urgent magnetic</a:t>
            </a:r>
          </a:p>
          <a:p>
            <a:r>
              <a:rPr lang="tr-TR" sz="1200" b="0" i="0" u="none" strike="noStrike" kern="1200" baseline="0" dirty="0" err="1">
                <a:solidFill>
                  <a:schemeClr val="tx1"/>
                </a:solidFill>
                <a:latin typeface="+mn-lt"/>
                <a:ea typeface="+mn-ea"/>
                <a:cs typeface="+mn-cs"/>
              </a:rPr>
              <a:t>resonance</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imaging</a:t>
            </a:r>
            <a:r>
              <a:rPr lang="tr-TR" sz="1200" b="0" i="0" u="none" strike="noStrike" kern="1200" baseline="0" dirty="0">
                <a:solidFill>
                  <a:schemeClr val="tx1"/>
                </a:solidFill>
                <a:latin typeface="+mn-lt"/>
                <a:ea typeface="+mn-ea"/>
                <a:cs typeface="+mn-cs"/>
              </a:rPr>
              <a:t>.</a:t>
            </a:r>
          </a:p>
          <a:p>
            <a:endParaRPr lang="tr-TR" dirty="0"/>
          </a:p>
        </p:txBody>
      </p:sp>
      <p:sp>
        <p:nvSpPr>
          <p:cNvPr id="4" name="Slayt Numarası Yer Tutucusu 3">
            <a:extLst>
              <a:ext uri="{FF2B5EF4-FFF2-40B4-BE49-F238E27FC236}">
                <a16:creationId xmlns:a16="http://schemas.microsoft.com/office/drawing/2014/main" id="{5D4E710A-D8B1-4125-D10B-04462955CE8C}"/>
              </a:ext>
            </a:extLst>
          </p:cNvPr>
          <p:cNvSpPr>
            <a:spLocks noGrp="1"/>
          </p:cNvSpPr>
          <p:nvPr>
            <p:ph type="sldNum" sz="quarter" idx="5"/>
          </p:nvPr>
        </p:nvSpPr>
        <p:spPr/>
        <p:txBody>
          <a:bodyPr/>
          <a:lstStyle/>
          <a:p>
            <a:fld id="{A8E2C031-90BE-4083-A66A-22F2DB72BE9B}" type="slidenum">
              <a:rPr lang="tr-TR" smtClean="0"/>
              <a:pPr/>
              <a:t>23</a:t>
            </a:fld>
            <a:endParaRPr lang="tr-TR"/>
          </a:p>
        </p:txBody>
      </p:sp>
    </p:spTree>
    <p:extLst>
      <p:ext uri="{BB962C8B-B14F-4D97-AF65-F5344CB8AC3E}">
        <p14:creationId xmlns:p14="http://schemas.microsoft.com/office/powerpoint/2010/main" val="348475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Bone </a:t>
            </a:r>
            <a:r>
              <a:rPr lang="tr-TR" sz="800" b="0" i="0" u="none" strike="noStrike" kern="1200" baseline="0" dirty="0" err="1">
                <a:solidFill>
                  <a:schemeClr val="tx1"/>
                </a:solidFill>
                <a:latin typeface="Arial" panose="020B0604020202020204" pitchFamily="34" charset="0"/>
                <a:ea typeface="+mn-ea"/>
                <a:cs typeface="Arial" panose="020B0604020202020204" pitchFamily="34" charset="0"/>
              </a:rPr>
              <a:t>cement</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tr-TR" sz="800" b="0" i="0" u="none" strike="noStrike" kern="1200" baseline="0" dirty="0" err="1">
                <a:solidFill>
                  <a:schemeClr val="tx1"/>
                </a:solidFill>
                <a:latin typeface="Arial" panose="020B0604020202020204" pitchFamily="34" charset="0"/>
                <a:ea typeface="+mn-ea"/>
                <a:cs typeface="Arial" panose="020B0604020202020204" pitchFamily="34" charset="0"/>
              </a:rPr>
              <a:t>implementation</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tr-TR" sz="800" b="0" i="0" u="none" strike="noStrike" kern="1200" baseline="0" dirty="0" err="1">
                <a:solidFill>
                  <a:schemeClr val="tx1"/>
                </a:solidFill>
                <a:latin typeface="Arial" panose="020B0604020202020204" pitchFamily="34" charset="0"/>
                <a:ea typeface="+mn-ea"/>
                <a:cs typeface="Arial" panose="020B0604020202020204" pitchFamily="34" charset="0"/>
              </a:rPr>
              <a:t>syndrome</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BCIS</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describes a complication occurring during surgical instrumentation and/or</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cementing of the femoral canal, and is </a:t>
            </a:r>
            <a:r>
              <a:rPr lang="en-US" sz="800" b="0" i="0" u="none" strike="noStrike" kern="1200" baseline="0" dirty="0" err="1">
                <a:solidFill>
                  <a:schemeClr val="tx1"/>
                </a:solidFill>
                <a:latin typeface="Arial" panose="020B0604020202020204" pitchFamily="34" charset="0"/>
                <a:ea typeface="+mn-ea"/>
                <a:cs typeface="Arial" panose="020B0604020202020204" pitchFamily="34" charset="0"/>
              </a:rPr>
              <a:t>characterised</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by cardiorespiratory compromise/arrest. It occurs in about 20% of hip fracture operations in which cement is</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used, and results in cardiopulmonary arrest in about 0.5%</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Of particular importance is the need to identify patients who are at higher risk of</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BCIS, including those who are very elderly, male, taking diuretic medication and</a:t>
            </a:r>
          </a:p>
          <a:p>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have comorbid cardiorespiratory disease (particularly acute lung pathology).</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Compared to uncemented prostheses, the use of cemented prostheses for hip</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fracture repair increases the likelihood of pain-free mobility after surgery and</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reduces the risk of re-operation. However, the guidelines recommend that surgeons,</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err="1">
                <a:solidFill>
                  <a:schemeClr val="tx1"/>
                </a:solidFill>
                <a:latin typeface="Arial" panose="020B0604020202020204" pitchFamily="34" charset="0"/>
                <a:ea typeface="+mn-ea"/>
                <a:cs typeface="Arial" panose="020B0604020202020204" pitchFamily="34" charset="0"/>
              </a:rPr>
              <a:t>anaesthetists</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and </a:t>
            </a:r>
            <a:r>
              <a:rPr lang="en-US" sz="800" b="0" i="0" u="none" strike="noStrike" kern="1200" baseline="0" dirty="0" err="1">
                <a:solidFill>
                  <a:schemeClr val="tx1"/>
                </a:solidFill>
                <a:latin typeface="Arial" panose="020B0604020202020204" pitchFamily="34" charset="0"/>
                <a:ea typeface="+mn-ea"/>
                <a:cs typeface="Arial" panose="020B0604020202020204" pitchFamily="34" charset="0"/>
              </a:rPr>
              <a:t>orthogeriatricians</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discuss preoperatively whether the benefits of</a:t>
            </a:r>
            <a:r>
              <a:rPr lang="tr-T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using a cemented prosthesis outweigh the risk of BCIS.</a:t>
            </a:r>
            <a:endParaRPr lang="tr-TR" sz="800" b="0" i="0" u="none" strike="noStrike" kern="1200" baseline="0" dirty="0">
              <a:solidFill>
                <a:schemeClr val="tx1"/>
              </a:solidFill>
              <a:latin typeface="Arial" panose="020B0604020202020204" pitchFamily="34" charset="0"/>
              <a:ea typeface="+mn-ea"/>
              <a:cs typeface="Arial" panose="020B0604020202020204" pitchFamily="34" charset="0"/>
            </a:endParaRPr>
          </a:p>
          <a:p>
            <a:pPr lvl="0">
              <a:lnSpc>
                <a:spcPct val="150000"/>
              </a:lnSpc>
            </a:pPr>
            <a:endParaRPr lang="tr-TR" sz="800" b="0" dirty="0">
              <a:latin typeface="Arial" panose="020B0604020202020204" pitchFamily="34" charset="0"/>
              <a:cs typeface="Arial" panose="020B0604020202020204" pitchFamily="34" charset="0"/>
            </a:endParaRPr>
          </a:p>
          <a:p>
            <a:pPr lvl="0">
              <a:lnSpc>
                <a:spcPct val="150000"/>
              </a:lnSpc>
            </a:pPr>
            <a:r>
              <a:rPr lang="tr-TR" sz="800" b="0" dirty="0">
                <a:latin typeface="Arial" panose="020B0604020202020204" pitchFamily="34" charset="0"/>
                <a:cs typeface="Arial" panose="020B0604020202020204" pitchFamily="34" charset="0"/>
              </a:rPr>
              <a:t>Yatışı sırasında mümkün olduğunca beta </a:t>
            </a:r>
            <a:r>
              <a:rPr lang="tr-TR" sz="800" b="0" dirty="0" err="1">
                <a:latin typeface="Arial" panose="020B0604020202020204" pitchFamily="34" charset="0"/>
                <a:cs typeface="Arial" panose="020B0604020202020204" pitchFamily="34" charset="0"/>
              </a:rPr>
              <a:t>blokerler</a:t>
            </a:r>
            <a:r>
              <a:rPr lang="tr-TR" sz="800" b="0" dirty="0">
                <a:latin typeface="Arial" panose="020B0604020202020204" pitchFamily="34" charset="0"/>
                <a:cs typeface="Arial" panose="020B0604020202020204" pitchFamily="34" charset="0"/>
              </a:rPr>
              <a:t> kesilmemeli</a:t>
            </a:r>
          </a:p>
          <a:p>
            <a:endParaRPr lang="tr-TR" sz="800" b="0" dirty="0">
              <a:latin typeface="Arial" panose="020B0604020202020204" pitchFamily="34" charset="0"/>
              <a:cs typeface="Arial" panose="020B0604020202020204" pitchFamily="34" charset="0"/>
            </a:endParaRPr>
          </a:p>
          <a:p>
            <a:pPr lvl="0" rtl="0"/>
            <a:r>
              <a:rPr lang="tr-TR" sz="800" b="0" dirty="0">
                <a:latin typeface="Arial" panose="020B0604020202020204" pitchFamily="34" charset="0"/>
                <a:cs typeface="Arial" panose="020B0604020202020204" pitchFamily="34" charset="0"/>
              </a:rPr>
              <a:t>Düşme riski açısından şüpheli ilaçlar</a:t>
            </a:r>
            <a:endParaRPr lang="en-GB" sz="800" b="0" dirty="0">
              <a:latin typeface="Arial" panose="020B0604020202020204" pitchFamily="34" charset="0"/>
              <a:cs typeface="Arial" panose="020B0604020202020204" pitchFamily="34" charset="0"/>
            </a:endParaRPr>
          </a:p>
          <a:p>
            <a:pPr lvl="1" rtl="0"/>
            <a:r>
              <a:rPr lang="tr-TR" sz="800" b="0" dirty="0" err="1">
                <a:latin typeface="Arial" panose="020B0604020202020204" pitchFamily="34" charset="0"/>
                <a:cs typeface="Arial" panose="020B0604020202020204" pitchFamily="34" charset="0"/>
              </a:rPr>
              <a:t>AntiHT</a:t>
            </a:r>
            <a:r>
              <a:rPr lang="tr-TR" sz="800" b="0" dirty="0">
                <a:latin typeface="Arial" panose="020B0604020202020204" pitchFamily="34" charset="0"/>
                <a:cs typeface="Arial" panose="020B0604020202020204" pitchFamily="34" charset="0"/>
              </a:rPr>
              <a:t>, alfa </a:t>
            </a:r>
            <a:r>
              <a:rPr lang="tr-TR" sz="800" b="0" dirty="0" err="1">
                <a:latin typeface="Arial" panose="020B0604020202020204" pitchFamily="34" charset="0"/>
                <a:cs typeface="Arial" panose="020B0604020202020204" pitchFamily="34" charset="0"/>
              </a:rPr>
              <a:t>bloker</a:t>
            </a:r>
            <a:r>
              <a:rPr lang="tr-TR" sz="800" b="0" dirty="0">
                <a:latin typeface="Arial" panose="020B0604020202020204" pitchFamily="34" charset="0"/>
                <a:cs typeface="Arial" panose="020B0604020202020204" pitchFamily="34" charset="0"/>
              </a:rPr>
              <a:t> ve </a:t>
            </a:r>
            <a:r>
              <a:rPr lang="tr-TR" sz="800" b="0" dirty="0" err="1">
                <a:latin typeface="Arial" panose="020B0604020202020204" pitchFamily="34" charset="0"/>
                <a:cs typeface="Arial" panose="020B0604020202020204" pitchFamily="34" charset="0"/>
              </a:rPr>
              <a:t>opioidler</a:t>
            </a:r>
            <a:r>
              <a:rPr lang="tr-TR" sz="800" b="0" dirty="0">
                <a:latin typeface="Arial" panose="020B0604020202020204" pitchFamily="34" charset="0"/>
                <a:cs typeface="Arial" panose="020B0604020202020204" pitchFamily="34" charset="0"/>
              </a:rPr>
              <a:t>…</a:t>
            </a:r>
            <a:endParaRPr lang="en-GB" sz="800" b="0" dirty="0">
              <a:latin typeface="Arial" panose="020B0604020202020204" pitchFamily="34" charset="0"/>
              <a:cs typeface="Arial" panose="020B0604020202020204" pitchFamily="34" charset="0"/>
            </a:endParaRPr>
          </a:p>
          <a:p>
            <a:pPr lvl="0" rtl="0"/>
            <a:r>
              <a:rPr lang="tr-TR" sz="800" b="0" dirty="0" err="1">
                <a:latin typeface="Arial" panose="020B0604020202020204" pitchFamily="34" charset="0"/>
                <a:cs typeface="Arial" panose="020B0604020202020204" pitchFamily="34" charset="0"/>
              </a:rPr>
              <a:t>Delirium</a:t>
            </a:r>
            <a:r>
              <a:rPr lang="tr-TR" sz="800" b="0" dirty="0">
                <a:latin typeface="Arial" panose="020B0604020202020204" pitchFamily="34" charset="0"/>
                <a:cs typeface="Arial" panose="020B0604020202020204" pitchFamily="34" charset="0"/>
              </a:rPr>
              <a:t> riski açısından şüpheli ilaçlar</a:t>
            </a:r>
            <a:endParaRPr lang="en-GB" sz="800" b="0" dirty="0">
              <a:latin typeface="Arial" panose="020B0604020202020204" pitchFamily="34" charset="0"/>
              <a:cs typeface="Arial" panose="020B0604020202020204" pitchFamily="34" charset="0"/>
            </a:endParaRPr>
          </a:p>
          <a:p>
            <a:pPr lvl="1" rtl="0"/>
            <a:r>
              <a:rPr lang="tr-TR" sz="800" b="0" dirty="0" err="1">
                <a:latin typeface="Arial" panose="020B0604020202020204" pitchFamily="34" charset="0"/>
                <a:cs typeface="Arial" panose="020B0604020202020204" pitchFamily="34" charset="0"/>
              </a:rPr>
              <a:t>Antikolinerjikler</a:t>
            </a:r>
            <a:r>
              <a:rPr lang="tr-TR" sz="800" b="0" dirty="0">
                <a:latin typeface="Arial" panose="020B0604020202020204" pitchFamily="34" charset="0"/>
                <a:cs typeface="Arial" panose="020B0604020202020204" pitchFamily="34" charset="0"/>
              </a:rPr>
              <a:t>, </a:t>
            </a:r>
            <a:r>
              <a:rPr lang="tr-TR" sz="800" b="0" dirty="0" err="1">
                <a:latin typeface="Arial" panose="020B0604020202020204" pitchFamily="34" charset="0"/>
                <a:cs typeface="Arial" panose="020B0604020202020204" pitchFamily="34" charset="0"/>
              </a:rPr>
              <a:t>sedatifler</a:t>
            </a:r>
            <a:r>
              <a:rPr lang="tr-TR" sz="800" b="0" dirty="0">
                <a:latin typeface="Arial" panose="020B0604020202020204" pitchFamily="34" charset="0"/>
                <a:cs typeface="Arial" panose="020B0604020202020204" pitchFamily="34" charset="0"/>
              </a:rPr>
              <a:t>….</a:t>
            </a:r>
            <a:endParaRPr lang="en-GB" sz="8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800" b="0" dirty="0">
                <a:latin typeface="Arial" panose="020B0604020202020204" pitchFamily="34" charset="0"/>
                <a:cs typeface="Arial" panose="020B0604020202020204" pitchFamily="34" charset="0"/>
              </a:rPr>
              <a:t>Ons </a:t>
            </a:r>
            <a:r>
              <a:rPr lang="tr-TR" sz="800" b="0" dirty="0">
                <a:solidFill>
                  <a:schemeClr val="tx1"/>
                </a:solidFill>
                <a:latin typeface="Arial" panose="020B0604020202020204" pitchFamily="34" charset="0"/>
                <a:cs typeface="Arial" panose="020B0604020202020204" pitchFamily="34" charset="0"/>
              </a:rPr>
              <a:t>besin alımını iyileştirir ve komplikasyon riskini azaltır</a:t>
            </a:r>
          </a:p>
          <a:p>
            <a:endParaRPr lang="tr-TR" sz="800" dirty="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A8E2C031-90BE-4083-A66A-22F2DB72BE9B}"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266050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dirty="0">
                <a:latin typeface="Arial" panose="020B0604020202020204" pitchFamily="34" charset="0"/>
                <a:cs typeface="Arial" panose="020B0604020202020204" pitchFamily="34" charset="0"/>
              </a:rPr>
              <a:t>Kardiyak hastalık, serebral ve </a:t>
            </a:r>
            <a:r>
              <a:rPr lang="tr-TR" sz="1400" b="0" dirty="0" err="1">
                <a:latin typeface="Arial" panose="020B0604020202020204" pitchFamily="34" charset="0"/>
                <a:cs typeface="Arial" panose="020B0604020202020204" pitchFamily="34" charset="0"/>
              </a:rPr>
              <a:t>pulmoner</a:t>
            </a:r>
            <a:r>
              <a:rPr lang="tr-TR" sz="1400" b="0" dirty="0">
                <a:latin typeface="Arial" panose="020B0604020202020204" pitchFamily="34" charset="0"/>
                <a:cs typeface="Arial" panose="020B0604020202020204" pitchFamily="34" charset="0"/>
              </a:rPr>
              <a:t> disfonksiyonda </a:t>
            </a:r>
            <a:r>
              <a:rPr lang="tr-TR" sz="1400" b="0" dirty="0" err="1">
                <a:latin typeface="Arial" panose="020B0604020202020204" pitchFamily="34" charset="0"/>
                <a:cs typeface="Arial" panose="020B0604020202020204" pitchFamily="34" charset="0"/>
              </a:rPr>
              <a:t>Hgb</a:t>
            </a:r>
            <a:r>
              <a:rPr lang="tr-TR" sz="1400" b="0" dirty="0">
                <a:latin typeface="Arial" panose="020B0604020202020204" pitchFamily="34" charset="0"/>
                <a:cs typeface="Arial" panose="020B0604020202020204" pitchFamily="34" charset="0"/>
              </a:rPr>
              <a:t> hedefi: 9-10 g/dl</a:t>
            </a:r>
            <a:endParaRPr lang="tr-TR" sz="2400" b="0" dirty="0">
              <a:latin typeface="Arial" panose="020B0604020202020204" pitchFamily="34" charset="0"/>
              <a:cs typeface="Arial" panose="020B0604020202020204" pitchFamily="34" charset="0"/>
            </a:endParaRPr>
          </a:p>
          <a:p>
            <a:pPr lvl="0"/>
            <a:r>
              <a:rPr lang="tr-TR" sz="1400" b="0" dirty="0" err="1">
                <a:latin typeface="Arial" panose="020B0604020202020204" pitchFamily="34" charset="0"/>
                <a:cs typeface="Arial" panose="020B0604020202020204" pitchFamily="34" charset="0"/>
              </a:rPr>
              <a:t>Delirium</a:t>
            </a:r>
            <a:r>
              <a:rPr lang="tr-TR" sz="1400" b="0" dirty="0">
                <a:latin typeface="Arial" panose="020B0604020202020204" pitchFamily="34" charset="0"/>
                <a:cs typeface="Arial" panose="020B0604020202020204" pitchFamily="34" charset="0"/>
              </a:rPr>
              <a:t> riskinde artış </a:t>
            </a:r>
            <a:r>
              <a:rPr lang="tr-TR" sz="1400" b="0" dirty="0">
                <a:latin typeface="Arial" panose="020B0604020202020204" pitchFamily="34" charset="0"/>
                <a:cs typeface="Arial" panose="020B0604020202020204" pitchFamily="34" charset="0"/>
                <a:sym typeface="Wingdings" panose="05000000000000000000" pitchFamily="2" charset="2"/>
              </a:rPr>
              <a:t></a:t>
            </a:r>
            <a:r>
              <a:rPr lang="tr-TR" sz="1400" b="0" dirty="0">
                <a:latin typeface="Arial" panose="020B0604020202020204" pitchFamily="34" charset="0"/>
                <a:cs typeface="Arial" panose="020B0604020202020204" pitchFamily="34" charset="0"/>
              </a:rPr>
              <a:t>Sat &lt;%95 ise nazal/maske ile O2 </a:t>
            </a:r>
          </a:p>
          <a:p>
            <a:pPr lvl="0"/>
            <a:r>
              <a:rPr lang="tr-TR" sz="1400" b="0" dirty="0">
                <a:latin typeface="Arial" panose="020B0604020202020204" pitchFamily="34" charset="0"/>
                <a:cs typeface="Arial" panose="020B0604020202020204" pitchFamily="34" charset="0"/>
              </a:rPr>
              <a:t>O2 satürasyonu normal ise profilaktik O2  önerilmemekte</a:t>
            </a:r>
          </a:p>
          <a:p>
            <a:pPr lvl="0">
              <a:lnSpc>
                <a:spcPct val="150000"/>
              </a:lnSpc>
            </a:pPr>
            <a:r>
              <a:rPr lang="tr-TR" sz="2400" b="0" dirty="0">
                <a:solidFill>
                  <a:srgbClr val="0033CC"/>
                </a:solidFill>
                <a:latin typeface="Arial" panose="020B0604020202020204" pitchFamily="34" charset="0"/>
                <a:cs typeface="Arial" panose="020B0604020202020204" pitchFamily="34" charset="0"/>
              </a:rPr>
              <a:t>Anti-fraktür etkinlik minimum  6 ayda ortaya çıkıyor</a:t>
            </a:r>
          </a:p>
          <a:p>
            <a:pPr lvl="1">
              <a:lnSpc>
                <a:spcPct val="150000"/>
              </a:lnSpc>
            </a:pPr>
            <a:r>
              <a:rPr lang="tr-TR" sz="2400" b="0" dirty="0">
                <a:latin typeface="Arial" panose="020B0604020202020204" pitchFamily="34" charset="0"/>
                <a:cs typeface="Arial" panose="020B0604020202020204" pitchFamily="34" charset="0"/>
              </a:rPr>
              <a:t>Yaşam beklentisi</a:t>
            </a:r>
          </a:p>
          <a:p>
            <a:pPr lvl="0">
              <a:lnSpc>
                <a:spcPct val="150000"/>
              </a:lnSpc>
            </a:pPr>
            <a:r>
              <a:rPr lang="tr-TR" sz="2400" b="0" dirty="0">
                <a:latin typeface="Arial" panose="020B0604020202020204" pitchFamily="34" charset="0"/>
                <a:cs typeface="Arial" panose="020B0604020202020204" pitchFamily="34" charset="0"/>
              </a:rPr>
              <a:t>Genelde vitamin D eksikliği mevcut</a:t>
            </a:r>
          </a:p>
          <a:p>
            <a:pPr lvl="1">
              <a:lnSpc>
                <a:spcPct val="150000"/>
              </a:lnSpc>
            </a:pPr>
            <a:r>
              <a:rPr lang="tr-TR" sz="2400" b="0" dirty="0">
                <a:solidFill>
                  <a:srgbClr val="0033CC"/>
                </a:solidFill>
                <a:latin typeface="Arial" panose="020B0604020202020204" pitchFamily="34" charset="0"/>
                <a:cs typeface="Arial" panose="020B0604020202020204" pitchFamily="34" charset="0"/>
              </a:rPr>
              <a:t>Hiperkalsemi yoksa 20 damla/gün Devit 3 damla (50.000 IU) başlanmalı</a:t>
            </a:r>
          </a:p>
          <a:p>
            <a:pPr lvl="1">
              <a:lnSpc>
                <a:spcPct val="150000"/>
              </a:lnSpc>
            </a:pPr>
            <a:endParaRPr lang="tr-TR" sz="2400" b="0" dirty="0">
              <a:solidFill>
                <a:srgbClr val="0033CC"/>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lang="tr-TR" sz="2400" b="0" dirty="0" err="1">
                <a:latin typeface="Arial" panose="020B0604020202020204" pitchFamily="34" charset="0"/>
                <a:cs typeface="Arial" panose="020B0604020202020204" pitchFamily="34" charset="0"/>
              </a:rPr>
              <a:t>Betalaktam</a:t>
            </a:r>
            <a:r>
              <a:rPr lang="tr-TR" sz="2400" b="0" dirty="0">
                <a:latin typeface="Arial" panose="020B0604020202020204" pitchFamily="34" charset="0"/>
                <a:cs typeface="Arial" panose="020B0604020202020204" pitchFamily="34" charset="0"/>
              </a:rPr>
              <a:t> </a:t>
            </a:r>
            <a:r>
              <a:rPr lang="tr-TR" sz="2400" b="0" dirty="0" err="1">
                <a:latin typeface="Arial" panose="020B0604020202020204" pitchFamily="34" charset="0"/>
                <a:cs typeface="Arial" panose="020B0604020202020204" pitchFamily="34" charset="0"/>
              </a:rPr>
              <a:t>allerjisi</a:t>
            </a:r>
            <a:r>
              <a:rPr lang="tr-TR" sz="2400" b="0" dirty="0">
                <a:latin typeface="Arial" panose="020B0604020202020204" pitchFamily="34" charset="0"/>
                <a:cs typeface="Arial" panose="020B0604020202020204" pitchFamily="34" charset="0"/>
              </a:rPr>
              <a:t> (+)</a:t>
            </a:r>
            <a:r>
              <a:rPr lang="tr-TR" sz="2400" b="0" dirty="0">
                <a:latin typeface="Arial" panose="020B0604020202020204" pitchFamily="34" charset="0"/>
                <a:cs typeface="Arial" panose="020B0604020202020204" pitchFamily="34" charset="0"/>
                <a:sym typeface="Wingdings" panose="05000000000000000000" pitchFamily="2" charset="2"/>
              </a:rPr>
              <a:t> </a:t>
            </a:r>
            <a:r>
              <a:rPr lang="tr-TR" sz="2400" b="0" dirty="0" err="1">
                <a:latin typeface="Arial" panose="020B0604020202020204" pitchFamily="34" charset="0"/>
                <a:cs typeface="Arial" panose="020B0604020202020204" pitchFamily="34" charset="0"/>
                <a:sym typeface="Wingdings" panose="05000000000000000000" pitchFamily="2" charset="2"/>
              </a:rPr>
              <a:t>klindamisin</a:t>
            </a:r>
            <a:r>
              <a:rPr lang="tr-TR" sz="2400" b="0" dirty="0">
                <a:latin typeface="Arial" panose="020B0604020202020204" pitchFamily="34" charset="0"/>
                <a:cs typeface="Arial" panose="020B0604020202020204" pitchFamily="34" charset="0"/>
                <a:sym typeface="Wingdings" panose="05000000000000000000" pitchFamily="2" charset="2"/>
              </a:rPr>
              <a:t> /</a:t>
            </a:r>
            <a:r>
              <a:rPr lang="tr-TR" sz="2400" b="0" dirty="0" err="1">
                <a:latin typeface="Arial" panose="020B0604020202020204" pitchFamily="34" charset="0"/>
                <a:cs typeface="Arial" panose="020B0604020202020204" pitchFamily="34" charset="0"/>
                <a:sym typeface="Wingdings" panose="05000000000000000000" pitchFamily="2" charset="2"/>
              </a:rPr>
              <a:t>vankomisin</a:t>
            </a:r>
            <a:endParaRPr lang="tr-TR" sz="2400" b="0" dirty="0">
              <a:latin typeface="Arial" panose="020B0604020202020204" pitchFamily="34" charset="0"/>
              <a:cs typeface="Arial" panose="020B0604020202020204" pitchFamily="34" charset="0"/>
            </a:endParaRPr>
          </a:p>
          <a:p>
            <a:pPr lvl="1">
              <a:lnSpc>
                <a:spcPct val="150000"/>
              </a:lnSpc>
            </a:pPr>
            <a:endParaRPr lang="tr-TR" sz="2400" b="1" dirty="0">
              <a:solidFill>
                <a:srgbClr val="0033CC"/>
              </a:solidFill>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A8E2C031-90BE-4083-A66A-22F2DB72BE9B}"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341137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sz="14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A8E2C031-90BE-4083-A66A-22F2DB72BE9B}"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3832053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27</a:t>
            </a:fld>
            <a:endParaRPr lang="tr-TR"/>
          </a:p>
        </p:txBody>
      </p:sp>
    </p:spTree>
    <p:extLst>
      <p:ext uri="{BB962C8B-B14F-4D97-AF65-F5344CB8AC3E}">
        <p14:creationId xmlns:p14="http://schemas.microsoft.com/office/powerpoint/2010/main" val="3883152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28</a:t>
            </a:fld>
            <a:endParaRPr lang="tr-TR"/>
          </a:p>
        </p:txBody>
      </p:sp>
    </p:spTree>
    <p:extLst>
      <p:ext uri="{BB962C8B-B14F-4D97-AF65-F5344CB8AC3E}">
        <p14:creationId xmlns:p14="http://schemas.microsoft.com/office/powerpoint/2010/main" val="335573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E63C7-C7D5-ACC0-E457-830AE8FB99F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1CDB4F4-AFD4-6829-4838-ECF2F471208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931A4E7-0B8E-CE39-B425-8A1648D989B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91705DA-1C5F-3D6E-6A1D-3C0330FCCF90}"/>
              </a:ext>
            </a:extLst>
          </p:cNvPr>
          <p:cNvSpPr>
            <a:spLocks noGrp="1"/>
          </p:cNvSpPr>
          <p:nvPr>
            <p:ph type="sldNum" sz="quarter" idx="5"/>
          </p:nvPr>
        </p:nvSpPr>
        <p:spPr/>
        <p:txBody>
          <a:bodyPr/>
          <a:lstStyle/>
          <a:p>
            <a:fld id="{A8E2C031-90BE-4083-A66A-22F2DB72BE9B}" type="slidenum">
              <a:rPr lang="tr-TR" smtClean="0"/>
              <a:pPr/>
              <a:t>29</a:t>
            </a:fld>
            <a:endParaRPr lang="tr-TR"/>
          </a:p>
        </p:txBody>
      </p:sp>
    </p:spTree>
    <p:extLst>
      <p:ext uri="{BB962C8B-B14F-4D97-AF65-F5344CB8AC3E}">
        <p14:creationId xmlns:p14="http://schemas.microsoft.com/office/powerpoint/2010/main" val="2445700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30</a:t>
            </a:fld>
            <a:endParaRPr lang="tr-TR"/>
          </a:p>
        </p:txBody>
      </p:sp>
    </p:spTree>
    <p:extLst>
      <p:ext uri="{BB962C8B-B14F-4D97-AF65-F5344CB8AC3E}">
        <p14:creationId xmlns:p14="http://schemas.microsoft.com/office/powerpoint/2010/main" val="93984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3</a:t>
            </a:fld>
            <a:endParaRPr lang="tr-TR"/>
          </a:p>
        </p:txBody>
      </p:sp>
    </p:spTree>
    <p:extLst>
      <p:ext uri="{BB962C8B-B14F-4D97-AF65-F5344CB8AC3E}">
        <p14:creationId xmlns:p14="http://schemas.microsoft.com/office/powerpoint/2010/main" val="2365068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31</a:t>
            </a:fld>
            <a:endParaRPr lang="tr-TR"/>
          </a:p>
        </p:txBody>
      </p:sp>
    </p:spTree>
    <p:extLst>
      <p:ext uri="{BB962C8B-B14F-4D97-AF65-F5344CB8AC3E}">
        <p14:creationId xmlns:p14="http://schemas.microsoft.com/office/powerpoint/2010/main" val="201320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E2C031-90BE-4083-A66A-22F2DB72BE9B}" type="slidenum">
              <a:rPr lang="tr-TR" smtClean="0"/>
              <a:pPr/>
              <a:t>32</a:t>
            </a:fld>
            <a:endParaRPr lang="tr-TR"/>
          </a:p>
        </p:txBody>
      </p:sp>
    </p:spTree>
    <p:extLst>
      <p:ext uri="{BB962C8B-B14F-4D97-AF65-F5344CB8AC3E}">
        <p14:creationId xmlns:p14="http://schemas.microsoft.com/office/powerpoint/2010/main" val="187695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7500" lnSpcReduction="20000"/>
          </a:bodyPr>
          <a:lstStyle/>
          <a:p>
            <a:r>
              <a:rPr lang="tr-TR" dirty="0"/>
              <a:t>Lionel </a:t>
            </a:r>
            <a:r>
              <a:rPr lang="tr-TR" dirty="0" err="1"/>
              <a:t>Cosin</a:t>
            </a:r>
            <a:r>
              <a:rPr lang="tr-TR" dirty="0"/>
              <a:t>, Birleşik Krallık'ta </a:t>
            </a:r>
            <a:r>
              <a:rPr lang="tr-TR" dirty="0" err="1"/>
              <a:t>ortogeriatri</a:t>
            </a:r>
            <a:r>
              <a:rPr lang="tr-TR" dirty="0"/>
              <a:t> biliminin kurucusu olarak kabul edilir. Ölüm ilanında hem cerrah hem de geriatri uzmanı olarak tanımlanmıştır [2]. 1930'larda genel cerrah olarak eğitim almış, ancak kariyerinin ilerleyişi İkinci Dünya Savaşı ile kesintiye uğramıştır. Savaş sırasında, iyileşme umudu olmayan 300 yataklı kronik hasta servisini yönetmekle görevlendirilmiştir. Kalça kırığı olan yeni hastalar, cerrahi tedavi için çok yaşlı veya zayıf oldukları gerekçesiyle hastaneye yatırıldıklarında, </a:t>
            </a:r>
            <a:r>
              <a:rPr lang="tr-TR" dirty="0" err="1"/>
              <a:t>Cosin</a:t>
            </a:r>
            <a:r>
              <a:rPr lang="tr-TR" dirty="0"/>
              <a:t> ameliyat yapmaya ve aktif rehabilitasyon sunmaya karar verdi ve iyi sonuçlar elde etti. Daha sonra Oxford'da rehabilitasyon alanında kariyerine devam etti ve İngiliz Geriatri Derneği'nin kurucu üyelerinden biri oldu [3].</a:t>
            </a:r>
          </a:p>
          <a:p>
            <a:r>
              <a:rPr lang="tr-TR" dirty="0"/>
              <a:t>Lionel </a:t>
            </a:r>
            <a:r>
              <a:rPr lang="tr-TR" dirty="0" err="1"/>
              <a:t>Cosin</a:t>
            </a:r>
            <a:r>
              <a:rPr lang="tr-TR" dirty="0"/>
              <a:t>, geriatrik gündüz hastanesinin kurucusu31 ve aynı zamanda </a:t>
            </a:r>
            <a:r>
              <a:rPr lang="tr-TR" dirty="0" err="1"/>
              <a:t>ortogeriatri</a:t>
            </a:r>
            <a:r>
              <a:rPr lang="tr-TR" dirty="0"/>
              <a:t> ve rehabilitasyonun öncüsüdür. Genel cerrah olarak eğitim almış, ancak  rehabilitasyon konusunda bir dahi olmuştur. İlk olarak 1940 yılında </a:t>
            </a:r>
            <a:r>
              <a:rPr lang="tr-TR" dirty="0" err="1"/>
              <a:t>Essex'teki</a:t>
            </a:r>
            <a:r>
              <a:rPr lang="tr-TR" dirty="0"/>
              <a:t> </a:t>
            </a:r>
            <a:r>
              <a:rPr lang="tr-TR" dirty="0" err="1"/>
              <a:t>Orsett'te</a:t>
            </a:r>
            <a:r>
              <a:rPr lang="tr-TR" dirty="0"/>
              <a:t> çalıştı ve  savaş yaralılarını ameliyat etti. Ayrıca 300 kronik hasta yatağının sorumluluğunu da üstlendi. </a:t>
            </a:r>
            <a:r>
              <a:rPr lang="tr-TR" dirty="0" err="1"/>
              <a:t>Cosin</a:t>
            </a:r>
            <a:r>
              <a:rPr lang="tr-TR" dirty="0"/>
              <a:t>, femur boynu kırığı nedeniyle kalıcı bakıma ihtiyaç duyduğu düşünülen  hastaları kabul etmeye başladı. Onları ameliyat ettikten sonra, bir fizyoterapistin yardımıyla erken rehabilitasyona başladı ve çoğu taburcu edildi. </a:t>
            </a:r>
            <a:r>
              <a:rPr lang="tr-TR" dirty="0" err="1"/>
              <a:t>Cosin</a:t>
            </a:r>
            <a:r>
              <a:rPr lang="tr-TR" dirty="0"/>
              <a:t>, Oxford'a taşındı ve burada 1957'de açılan ilk özel amaçlı geriatrik gündüz hastanesini (esas olarak yatakları olmayan bir hastane) kurdu.32 </a:t>
            </a:r>
            <a:r>
              <a:rPr lang="tr-TR" dirty="0" err="1"/>
              <a:t>Cosin</a:t>
            </a:r>
            <a:r>
              <a:rPr lang="tr-TR" dirty="0"/>
              <a:t>, yaşlıların kendi evlerine dönmeleri gerektiğini fark etti. Gündüz hastanesinde, multidisipliner değerlendirme, tıbbi tedavi ve rehabilitasyona devam edebiliyorlardı. Geriatrik gündüz hastanelerinin amaçları daha sonra </a:t>
            </a:r>
            <a:r>
              <a:rPr lang="tr-TR" dirty="0" err="1"/>
              <a:t>Brocklehurst</a:t>
            </a:r>
            <a:r>
              <a:rPr lang="tr-TR" dirty="0"/>
              <a:t> ve </a:t>
            </a:r>
            <a:r>
              <a:rPr lang="tr-TR" dirty="0" err="1"/>
              <a:t>Tucker</a:t>
            </a:r>
            <a:r>
              <a:rPr lang="tr-TR" dirty="0"/>
              <a:t> tarafından tanımlandı.33 34 Bunlar arasında tıbbi ve hemşirelik bakımı, rehabilitasyon, sosyal ve eğlence etkinlikleri ve bakım verenlerin rahatlatılması yer alıyordu.</a:t>
            </a:r>
          </a:p>
          <a:p>
            <a:r>
              <a:rPr lang="tr-TR" dirty="0"/>
              <a:t>Michael </a:t>
            </a:r>
            <a:r>
              <a:rPr lang="tr-TR" dirty="0" err="1"/>
              <a:t>Devas</a:t>
            </a:r>
            <a:r>
              <a:rPr lang="tr-TR" dirty="0"/>
              <a:t>, 1957 yılında Hastings'te ortopedi danışmanı olarak atandı. Kendisini "mütevazı bir marangoz“ olarak görüyordu ve ”hastaların sorunlarını kendisine söyleyecek doktorlara" ihtiyaç duyuyordu.35 Geriatri danışmanı olan meslektaşı </a:t>
            </a:r>
            <a:r>
              <a:rPr lang="tr-TR" dirty="0" err="1"/>
              <a:t>Bobby</a:t>
            </a:r>
            <a:r>
              <a:rPr lang="tr-TR" dirty="0"/>
              <a:t> </a:t>
            </a:r>
            <a:r>
              <a:rPr lang="tr-TR" dirty="0" err="1"/>
              <a:t>Irvine</a:t>
            </a:r>
            <a:r>
              <a:rPr lang="tr-TR" dirty="0"/>
              <a:t> ile işbirliği yaparak, doktor ve cerrahların birlikte katıldığı hasta ziyaretleri düzenledi. Böylece, Hastings'te dünyaca ünlü </a:t>
            </a:r>
            <a:r>
              <a:rPr lang="tr-TR" dirty="0" err="1"/>
              <a:t>ortogeriatrik</a:t>
            </a:r>
            <a:r>
              <a:rPr lang="tr-TR" dirty="0"/>
              <a:t> işbirliği oluşturdular.36 37 </a:t>
            </a:r>
            <a:r>
              <a:rPr lang="tr-TR" dirty="0" err="1"/>
              <a:t>Devas</a:t>
            </a:r>
            <a:r>
              <a:rPr lang="tr-TR" dirty="0"/>
              <a:t> en zayıf yaşlı hastalar için bile erken ameliyatı önerdi ve erken rehabilitasyonu teşvik etti.38 Bu yaklaşım, bu hastaların çoğunun sonunda yürüyebilmesini ve evlerine dönerek bağımsızlıklarını kazanmasını sağladı. “Rehabilitasyonun ilk adımı, ilk adımdır” dedi.35 Klinik ilgi alanlarından bir diğeri de yaşlı </a:t>
            </a:r>
            <a:r>
              <a:rPr lang="tr-TR" dirty="0" err="1"/>
              <a:t>ampute</a:t>
            </a:r>
            <a:r>
              <a:rPr lang="tr-TR" dirty="0"/>
              <a:t> hastaların rehabilitasyonuydu.39</a:t>
            </a:r>
          </a:p>
          <a:p>
            <a:r>
              <a:rPr lang="tr-TR" dirty="0"/>
              <a:t>Hastings'te çalışan </a:t>
            </a:r>
            <a:r>
              <a:rPr lang="tr-TR" dirty="0" err="1"/>
              <a:t>Devas</a:t>
            </a:r>
            <a:r>
              <a:rPr lang="tr-TR" dirty="0"/>
              <a:t>, kendisini “mütevazı bir marangoz” olarak görse de, geriatri uzmanı meslektaşı </a:t>
            </a:r>
            <a:r>
              <a:rPr lang="tr-TR" dirty="0" err="1"/>
              <a:t>Bobby</a:t>
            </a:r>
            <a:r>
              <a:rPr lang="tr-TR" dirty="0"/>
              <a:t> </a:t>
            </a:r>
            <a:r>
              <a:rPr lang="tr-TR" dirty="0" err="1"/>
              <a:t>Irvine</a:t>
            </a:r>
            <a:r>
              <a:rPr lang="tr-TR" dirty="0"/>
              <a:t> ile birlikte çalışarak, yıllar sonra da temelde değişmeden kalan </a:t>
            </a:r>
            <a:r>
              <a:rPr lang="tr-TR" dirty="0" err="1"/>
              <a:t>ortogeriatri</a:t>
            </a:r>
            <a:r>
              <a:rPr lang="tr-TR" dirty="0"/>
              <a:t> kavramlarını net bir şekilde anlamaya başladı.  New York Üniversitesi Eklem Hastalıkları Hastanesi, 1985 yılında ortopedi cerrahları, geriatri uzmanları, fizyoterapistler, hemşireler, beslenme uzmanları, sosyal hizmet uzmanları ve </a:t>
            </a:r>
            <a:r>
              <a:rPr lang="tr-TR" dirty="0" err="1"/>
              <a:t>epidemiyologlardan</a:t>
            </a:r>
            <a:r>
              <a:rPr lang="tr-TR" dirty="0"/>
              <a:t> oluşan </a:t>
            </a:r>
            <a:r>
              <a:rPr lang="tr-TR" dirty="0" err="1"/>
              <a:t>disiplinlerarası</a:t>
            </a:r>
            <a:r>
              <a:rPr lang="tr-TR" dirty="0"/>
              <a:t> bir araştırma grubu ile benzer bir geriatrik kalça kırığı programını planladı ve başlattı. </a:t>
            </a:r>
            <a:r>
              <a:rPr lang="tr-TR" dirty="0" err="1"/>
              <a:t>Veritabanları</a:t>
            </a:r>
            <a:r>
              <a:rPr lang="tr-TR" dirty="0"/>
              <a:t>, bir dizi araştırma makalesinin yazılmasına yardımcı oldu ve deneyimleri ve felsefeler </a:t>
            </a:r>
            <a:r>
              <a:rPr lang="tr-TR" dirty="0" err="1"/>
              <a:t>Koval</a:t>
            </a:r>
            <a:r>
              <a:rPr lang="tr-TR" dirty="0"/>
              <a:t> ve </a:t>
            </a:r>
            <a:r>
              <a:rPr lang="tr-TR" dirty="0" err="1"/>
              <a:t>Zucherman'ın</a:t>
            </a:r>
            <a:r>
              <a:rPr lang="tr-TR" dirty="0"/>
              <a:t> 2000 yılında yayınlanan Kalça Kırığı: Pratik Bir Yönetim Kılavuzu adlı kitabında yer aldı [5].</a:t>
            </a:r>
          </a:p>
        </p:txBody>
      </p:sp>
      <p:sp>
        <p:nvSpPr>
          <p:cNvPr id="4" name="Slayt Numarası Yer Tutucusu 3"/>
          <p:cNvSpPr>
            <a:spLocks noGrp="1"/>
          </p:cNvSpPr>
          <p:nvPr>
            <p:ph type="sldNum" sz="quarter" idx="5"/>
          </p:nvPr>
        </p:nvSpPr>
        <p:spPr/>
        <p:txBody>
          <a:bodyPr/>
          <a:lstStyle/>
          <a:p>
            <a:fld id="{A8E2C031-90BE-4083-A66A-22F2DB72BE9B}" type="slidenum">
              <a:rPr lang="tr-TR" smtClean="0"/>
              <a:pPr/>
              <a:t>4</a:t>
            </a:fld>
            <a:endParaRPr lang="tr-TR"/>
          </a:p>
        </p:txBody>
      </p:sp>
    </p:spTree>
    <p:extLst>
      <p:ext uri="{BB962C8B-B14F-4D97-AF65-F5344CB8AC3E}">
        <p14:creationId xmlns:p14="http://schemas.microsoft.com/office/powerpoint/2010/main" val="354656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872DE-7179-4C6F-E0EE-83D8E34D26B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A994385-EDEE-62CB-4053-C405D8EBCFA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9821692-9E95-FB37-B5A3-C459FD335B70}"/>
              </a:ext>
            </a:extLst>
          </p:cNvPr>
          <p:cNvSpPr>
            <a:spLocks noGrp="1"/>
          </p:cNvSpPr>
          <p:nvPr>
            <p:ph type="body" idx="1"/>
          </p:nvPr>
        </p:nvSpPr>
        <p:spPr/>
        <p:txBody>
          <a:bodyPr>
            <a:normAutofit fontScale="92500"/>
          </a:bodyPr>
          <a:lstStyle/>
          <a:p>
            <a:r>
              <a:rPr lang="tr-TR" dirty="0"/>
              <a:t>NHFD: Bu </a:t>
            </a:r>
            <a:r>
              <a:rPr lang="tr-TR" dirty="0" err="1"/>
              <a:t>veritabanı</a:t>
            </a:r>
            <a:r>
              <a:rPr lang="tr-TR" dirty="0"/>
              <a:t>, hastanelerin kendi performanslarını her yıl gözden geçirmelerine ve diğer hastanelerle karşılaştırmalarına olanak tanıyan, bakım standartlarına uygunluk konusunda yıllık olarak yayınlanan verileri sağlamayı amaçlamıştır [7].  Bu gönüllü web tabanlı veri toplama çalışmasının ilk raporu 2009 yılında yayınlandı [8]. Rapor, 64 hastaneden (uygun hastanelerin üçte birinden biraz fazlası) yaklaşık 13.000 hasta (tüm vakaların yaklaşık beşte biri olduğu tahmin ediliyor) hakkındaki verileri içeriyordu.  Veri gönderen hastanelerden sadece beşte biri kalça kırığı olan hastaları rutin olarak geriatrik tıbbi muayeneye tabi tutuyordu. Kalça kırığı, önemli morbidite ve mortaliteye sahip yaygın ve ciddi bir durum olarak kabul edildi. NHFD, ülke genelinde bakım standartlarındaki farklılıkları hızla ortaya koydu ve bu da onu En İyi Uygulama Tarifesi (BPT) şeklinde sonuçlara göre ödeme pilot uygulaması için ideal bir durum haline getirdi [9]. Kriterler, mavi kitap standartlarına dayalı olarak genel olarak kabul edildi ve kalça kırığı sürecini denetlemek üzere atanmış bir </a:t>
            </a:r>
            <a:r>
              <a:rPr lang="tr-TR" dirty="0" err="1"/>
              <a:t>ortogeriatristin</a:t>
            </a:r>
            <a:r>
              <a:rPr lang="tr-TR" dirty="0"/>
              <a:t> katılımı ve kalça kırığı olan hastaların yatıştan sonraki 72 saat içinde kıdemli bir geriatri uzmanı tarafından muayene edilmesi şartını içeriyordu. NHFD, BPT kriterlerini karşılayan vakaları göstermek için kullanıldı ve bu sayede, kriterleri karşılayan hastalar için önemli bir mali ödül talep edilebildiğinden, verilerin eksiksizliği hızla iyileşti ve kalça kırığı tedavisinde görev alan </a:t>
            </a:r>
            <a:r>
              <a:rPr lang="tr-TR" dirty="0" err="1"/>
              <a:t>geriatristlerin</a:t>
            </a:r>
            <a:r>
              <a:rPr lang="tr-TR" dirty="0"/>
              <a:t> sayısı önemli ölçüde arttı. Eylül 2015'te yayınlanan en son raporda, tedavi edilen tüm vakaların %93'ünü oluşturduğu tahmin edilen 180 uygun hastaneden 64.000 kalça kırığı vakasına ait veriler yer almaktadır [10]. Bu </a:t>
            </a:r>
            <a:r>
              <a:rPr lang="tr-TR" dirty="0" err="1"/>
              <a:t>veritabanı</a:t>
            </a:r>
            <a:r>
              <a:rPr lang="tr-TR" dirty="0"/>
              <a:t>, Birleşik Krallık'ta kalça kırığı olan hastaların tedavisi hakkında zengin bir bilgi kaynağı sunmaktadır. En son tesis denetimi, İngiltere'deki çoğu hastanenin kalça kırığı tedavisinde rutin olarak görev alan bir </a:t>
            </a:r>
            <a:r>
              <a:rPr lang="tr-TR" dirty="0" err="1"/>
              <a:t>ortogeriatri</a:t>
            </a:r>
            <a:r>
              <a:rPr lang="tr-TR" dirty="0"/>
              <a:t> uzmanı bulunduğunu göstermiştir, ancak personel, süreç ve yapı açısından önemli farklılıklar olduğunu ortaya koymuştur [10]. Bununla birlikte, NHFD hasta sonuçları üzerinde olumlu bir etki yaratmıştır. </a:t>
            </a:r>
          </a:p>
        </p:txBody>
      </p:sp>
      <p:sp>
        <p:nvSpPr>
          <p:cNvPr id="4" name="Slayt Numarası Yer Tutucusu 3">
            <a:extLst>
              <a:ext uri="{FF2B5EF4-FFF2-40B4-BE49-F238E27FC236}">
                <a16:creationId xmlns:a16="http://schemas.microsoft.com/office/drawing/2014/main" id="{76B186E2-91B4-54E5-0341-DC7EED26A225}"/>
              </a:ext>
            </a:extLst>
          </p:cNvPr>
          <p:cNvSpPr>
            <a:spLocks noGrp="1"/>
          </p:cNvSpPr>
          <p:nvPr>
            <p:ph type="sldNum" sz="quarter" idx="5"/>
          </p:nvPr>
        </p:nvSpPr>
        <p:spPr/>
        <p:txBody>
          <a:bodyPr/>
          <a:lstStyle/>
          <a:p>
            <a:fld id="{A8E2C031-90BE-4083-A66A-22F2DB72BE9B}" type="slidenum">
              <a:rPr lang="tr-TR" smtClean="0"/>
              <a:pPr/>
              <a:t>5</a:t>
            </a:fld>
            <a:endParaRPr lang="tr-TR"/>
          </a:p>
        </p:txBody>
      </p:sp>
    </p:spTree>
    <p:extLst>
      <p:ext uri="{BB962C8B-B14F-4D97-AF65-F5344CB8AC3E}">
        <p14:creationId xmlns:p14="http://schemas.microsoft.com/office/powerpoint/2010/main" val="14782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F820D-F4E6-1F98-2823-12B88C8F36A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0656830-D3F8-4CC8-54DB-1E433E2FCF3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F496370-62F9-B19C-5D16-EE1E4D63EC8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CE55997-7CA0-40BD-9908-A7FE4F902ED5}"/>
              </a:ext>
            </a:extLst>
          </p:cNvPr>
          <p:cNvSpPr>
            <a:spLocks noGrp="1"/>
          </p:cNvSpPr>
          <p:nvPr>
            <p:ph type="sldNum" sz="quarter" idx="5"/>
          </p:nvPr>
        </p:nvSpPr>
        <p:spPr/>
        <p:txBody>
          <a:bodyPr/>
          <a:lstStyle/>
          <a:p>
            <a:fld id="{A8E2C031-90BE-4083-A66A-22F2DB72BE9B}" type="slidenum">
              <a:rPr lang="tr-TR" smtClean="0"/>
              <a:pPr/>
              <a:t>6</a:t>
            </a:fld>
            <a:endParaRPr lang="tr-TR"/>
          </a:p>
        </p:txBody>
      </p:sp>
    </p:spTree>
    <p:extLst>
      <p:ext uri="{BB962C8B-B14F-4D97-AF65-F5344CB8AC3E}">
        <p14:creationId xmlns:p14="http://schemas.microsoft.com/office/powerpoint/2010/main" val="380292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AA8C-13CC-F6A4-6BCE-8CFCA285FB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736D907-4574-944D-02A8-6D9C195ECAA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15EEBD5-02D0-38A2-5F5C-DD3B5BFBB74E}"/>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err="1">
                <a:solidFill>
                  <a:schemeClr val="bg1"/>
                </a:solidFill>
                <a:cs typeface="Arial" panose="020B0604020202020204" pitchFamily="34" charset="0"/>
              </a:rPr>
              <a:t>FFN’e</a:t>
            </a:r>
            <a:r>
              <a:rPr lang="tr-TR" sz="1200" b="1" dirty="0">
                <a:solidFill>
                  <a:schemeClr val="bg1"/>
                </a:solidFill>
                <a:cs typeface="Arial" panose="020B0604020202020204" pitchFamily="34" charset="0"/>
              </a:rPr>
              <a:t> göre </a:t>
            </a:r>
            <a:r>
              <a:rPr lang="tr-TR" sz="1200" b="1" dirty="0" err="1">
                <a:solidFill>
                  <a:schemeClr val="bg1"/>
                </a:solidFill>
                <a:cs typeface="Arial" panose="020B0604020202020204" pitchFamily="34" charset="0"/>
              </a:rPr>
              <a:t>ortogeriatrik</a:t>
            </a:r>
            <a:r>
              <a:rPr lang="tr-TR" sz="1200" b="1" dirty="0">
                <a:solidFill>
                  <a:schemeClr val="bg1"/>
                </a:solidFill>
                <a:cs typeface="Arial" panose="020B0604020202020204" pitchFamily="34" charset="0"/>
              </a:rPr>
              <a:t> bakımın 4 ana unsuru</a:t>
            </a:r>
          </a:p>
          <a:p>
            <a:endParaRPr lang="tr-TR" dirty="0"/>
          </a:p>
        </p:txBody>
      </p:sp>
      <p:sp>
        <p:nvSpPr>
          <p:cNvPr id="4" name="Slayt Numarası Yer Tutucusu 3">
            <a:extLst>
              <a:ext uri="{FF2B5EF4-FFF2-40B4-BE49-F238E27FC236}">
                <a16:creationId xmlns:a16="http://schemas.microsoft.com/office/drawing/2014/main" id="{9F29C9C3-3C00-5DE7-5F5D-CC56A7AF395E}"/>
              </a:ext>
            </a:extLst>
          </p:cNvPr>
          <p:cNvSpPr>
            <a:spLocks noGrp="1"/>
          </p:cNvSpPr>
          <p:nvPr>
            <p:ph type="sldNum" sz="quarter" idx="5"/>
          </p:nvPr>
        </p:nvSpPr>
        <p:spPr/>
        <p:txBody>
          <a:bodyPr/>
          <a:lstStyle/>
          <a:p>
            <a:fld id="{A8E2C031-90BE-4083-A66A-22F2DB72BE9B}" type="slidenum">
              <a:rPr lang="tr-TR" smtClean="0"/>
              <a:pPr/>
              <a:t>7</a:t>
            </a:fld>
            <a:endParaRPr lang="tr-TR"/>
          </a:p>
        </p:txBody>
      </p:sp>
    </p:spTree>
    <p:extLst>
      <p:ext uri="{BB962C8B-B14F-4D97-AF65-F5344CB8AC3E}">
        <p14:creationId xmlns:p14="http://schemas.microsoft.com/office/powerpoint/2010/main" val="425450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AA8C-13CC-F6A4-6BCE-8CFCA285FB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736D907-4574-944D-02A8-6D9C195ECAA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15EEBD5-02D0-38A2-5F5C-DD3B5BFBB74E}"/>
              </a:ext>
            </a:extLst>
          </p:cNvPr>
          <p:cNvSpPr>
            <a:spLocks noGrp="1"/>
          </p:cNvSpPr>
          <p:nvPr>
            <p:ph type="body" idx="1"/>
          </p:nvPr>
        </p:nvSpPr>
        <p:spPr/>
        <p:txBody>
          <a:bodyPr>
            <a:normAutofit/>
          </a:bodyPr>
          <a:lstStyle/>
          <a:p>
            <a:r>
              <a:rPr lang="tr-TR" b="1" dirty="0"/>
              <a:t>CTF </a:t>
            </a:r>
            <a:r>
              <a:rPr lang="tr-TR" b="1" dirty="0" err="1"/>
              <a:t>Partnership</a:t>
            </a:r>
            <a:r>
              <a:rPr lang="tr-TR" b="1" dirty="0"/>
              <a:t> (Küresel İş Birliği)</a:t>
            </a:r>
            <a:r>
              <a:rPr lang="tr-TR" dirty="0"/>
              <a:t>:</a:t>
            </a:r>
          </a:p>
          <a:p>
            <a:r>
              <a:rPr lang="tr-TR" b="1" dirty="0"/>
              <a:t>IOF </a:t>
            </a:r>
            <a:r>
              <a:rPr lang="tr-TR" dirty="0"/>
              <a:t>öncülüğünde yürütülen, </a:t>
            </a:r>
            <a:r>
              <a:rPr lang="tr-TR" b="1" dirty="0"/>
              <a:t>sağlık otoriteleri, profesyonel dernekler, endüstri ve akademik kurumlarla</a:t>
            </a:r>
            <a:r>
              <a:rPr lang="tr-TR" dirty="0"/>
              <a:t> iş birliği içinde oluşturulmuş küresel bir ortaklık programıdır.</a:t>
            </a:r>
          </a:p>
          <a:p>
            <a:r>
              <a:rPr lang="tr-TR" dirty="0"/>
              <a:t>Amacı, </a:t>
            </a:r>
            <a:r>
              <a:rPr lang="tr-TR" b="1" dirty="0"/>
              <a:t>ikincil kırıkların önlenmesi</a:t>
            </a:r>
            <a:r>
              <a:rPr lang="tr-TR" dirty="0"/>
              <a:t> için FLS modelinin dünya genelinde yaygınlaştırılması, standartlaştırılması ve sürdürülebilir hale getirilmesidir.</a:t>
            </a:r>
          </a:p>
          <a:p>
            <a:r>
              <a:rPr lang="tr-TR" dirty="0"/>
              <a:t>Bu ortaklık sayesinde ülkelerde:</a:t>
            </a:r>
          </a:p>
          <a:p>
            <a:pPr lvl="1"/>
            <a:r>
              <a:rPr lang="tr-TR" b="1" dirty="0"/>
              <a:t>Ulusal FLS ağları</a:t>
            </a:r>
            <a:r>
              <a:rPr lang="tr-TR" dirty="0"/>
              <a:t> kuruluyor,</a:t>
            </a:r>
          </a:p>
          <a:p>
            <a:pPr lvl="1"/>
            <a:r>
              <a:rPr lang="tr-TR" dirty="0"/>
              <a:t>Sağlık sistemleri içinde </a:t>
            </a:r>
            <a:r>
              <a:rPr lang="tr-TR" b="1" dirty="0"/>
              <a:t>rehberler, standartlar ve politikalar</a:t>
            </a:r>
            <a:r>
              <a:rPr lang="tr-TR" dirty="0"/>
              <a:t> geliştiriliyor,</a:t>
            </a:r>
          </a:p>
          <a:p>
            <a:pPr lvl="1"/>
            <a:r>
              <a:rPr lang="tr-TR" dirty="0"/>
              <a:t>Eğitim, finansal destek ve veri paylaşımı kolaylaştırılıyor.</a:t>
            </a:r>
          </a:p>
          <a:p>
            <a:r>
              <a:rPr lang="tr-TR" dirty="0"/>
              <a:t>CTF </a:t>
            </a:r>
            <a:r>
              <a:rPr lang="tr-TR" dirty="0" err="1"/>
              <a:t>Partnership</a:t>
            </a:r>
            <a:r>
              <a:rPr lang="tr-TR" dirty="0"/>
              <a:t>, yalnızca tek tek merkezlerin değil, </a:t>
            </a:r>
            <a:r>
              <a:rPr lang="tr-TR" b="1" dirty="0"/>
              <a:t>ülke çapındaki sağlık sistemlerinin dönüşümünü hedefleyen</a:t>
            </a:r>
            <a:r>
              <a:rPr lang="tr-TR" dirty="0"/>
              <a:t> bir yapıdır.</a:t>
            </a:r>
          </a:p>
          <a:p>
            <a:endParaRPr lang="tr-TR" dirty="0"/>
          </a:p>
        </p:txBody>
      </p:sp>
      <p:sp>
        <p:nvSpPr>
          <p:cNvPr id="4" name="Slayt Numarası Yer Tutucusu 3">
            <a:extLst>
              <a:ext uri="{FF2B5EF4-FFF2-40B4-BE49-F238E27FC236}">
                <a16:creationId xmlns:a16="http://schemas.microsoft.com/office/drawing/2014/main" id="{9F29C9C3-3C00-5DE7-5F5D-CC56A7AF395E}"/>
              </a:ext>
            </a:extLst>
          </p:cNvPr>
          <p:cNvSpPr>
            <a:spLocks noGrp="1"/>
          </p:cNvSpPr>
          <p:nvPr>
            <p:ph type="sldNum" sz="quarter" idx="5"/>
          </p:nvPr>
        </p:nvSpPr>
        <p:spPr/>
        <p:txBody>
          <a:bodyPr/>
          <a:lstStyle/>
          <a:p>
            <a:fld id="{A8E2C031-90BE-4083-A66A-22F2DB72BE9B}" type="slidenum">
              <a:rPr lang="tr-TR" smtClean="0"/>
              <a:pPr/>
              <a:t>8</a:t>
            </a:fld>
            <a:endParaRPr lang="tr-TR"/>
          </a:p>
        </p:txBody>
      </p:sp>
    </p:spTree>
    <p:extLst>
      <p:ext uri="{BB962C8B-B14F-4D97-AF65-F5344CB8AC3E}">
        <p14:creationId xmlns:p14="http://schemas.microsoft.com/office/powerpoint/2010/main" val="20197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AA8C-13CC-F6A4-6BCE-8CFCA285FB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736D907-4574-944D-02A8-6D9C195ECAA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15EEBD5-02D0-38A2-5F5C-DD3B5BFBB74E}"/>
              </a:ext>
            </a:extLst>
          </p:cNvPr>
          <p:cNvSpPr>
            <a:spLocks noGrp="1"/>
          </p:cNvSpPr>
          <p:nvPr>
            <p:ph type="body" idx="1"/>
          </p:nvPr>
        </p:nvSpPr>
        <p:spPr/>
        <p:txBody>
          <a:bodyPr>
            <a:normAutofit/>
          </a:bodyPr>
          <a:lstStyle/>
          <a:p>
            <a:r>
              <a:rPr lang="en-US" sz="1800" dirty="0"/>
              <a:t>Structured as a series of 13 standards, the BPF addresses elements that are</a:t>
            </a:r>
          </a:p>
          <a:p>
            <a:r>
              <a:rPr lang="en-US" sz="1800" dirty="0"/>
              <a:t>essential to FLS success and also includes aspirational goals, thus encouraging</a:t>
            </a:r>
          </a:p>
          <a:p>
            <a:r>
              <a:rPr lang="en-US" sz="1800" dirty="0"/>
              <a:t>excellence. Each standard gives criteria and targets that are broken down into</a:t>
            </a:r>
          </a:p>
          <a:p>
            <a:r>
              <a:rPr lang="en-US" sz="1800" dirty="0"/>
              <a:t>three levels of achievement: gold, silver and bronze.</a:t>
            </a:r>
            <a:endParaRPr lang="tr-TR" sz="1800" dirty="0"/>
          </a:p>
        </p:txBody>
      </p:sp>
      <p:sp>
        <p:nvSpPr>
          <p:cNvPr id="4" name="Slayt Numarası Yer Tutucusu 3">
            <a:extLst>
              <a:ext uri="{FF2B5EF4-FFF2-40B4-BE49-F238E27FC236}">
                <a16:creationId xmlns:a16="http://schemas.microsoft.com/office/drawing/2014/main" id="{9F29C9C3-3C00-5DE7-5F5D-CC56A7AF395E}"/>
              </a:ext>
            </a:extLst>
          </p:cNvPr>
          <p:cNvSpPr>
            <a:spLocks noGrp="1"/>
          </p:cNvSpPr>
          <p:nvPr>
            <p:ph type="sldNum" sz="quarter" idx="5"/>
          </p:nvPr>
        </p:nvSpPr>
        <p:spPr/>
        <p:txBody>
          <a:bodyPr/>
          <a:lstStyle/>
          <a:p>
            <a:fld id="{A8E2C031-90BE-4083-A66A-22F2DB72BE9B}" type="slidenum">
              <a:rPr lang="tr-TR" smtClean="0"/>
              <a:pPr/>
              <a:t>9</a:t>
            </a:fld>
            <a:endParaRPr lang="tr-TR"/>
          </a:p>
        </p:txBody>
      </p:sp>
    </p:spTree>
    <p:extLst>
      <p:ext uri="{BB962C8B-B14F-4D97-AF65-F5344CB8AC3E}">
        <p14:creationId xmlns:p14="http://schemas.microsoft.com/office/powerpoint/2010/main" val="37760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7517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874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14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29"/>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solidFill>
                <a:prstClr val="black">
                  <a:tint val="75000"/>
                </a:prstClr>
              </a:solidFill>
            </a:endParaRPr>
          </a:p>
        </p:txBody>
      </p:sp>
      <p:sp>
        <p:nvSpPr>
          <p:cNvPr id="6" name="Rectangle 4"/>
          <p:cNvSpPr>
            <a:spLocks noGrp="1" noChangeArrowheads="1"/>
          </p:cNvSpPr>
          <p:nvPr>
            <p:ph type="ftr" idx="11"/>
          </p:nvPr>
        </p:nvSpPr>
        <p:spPr>
          <a:ln/>
        </p:spPr>
        <p:txBody>
          <a:bodyPr/>
          <a:lstStyle>
            <a:lvl1pPr>
              <a:defRPr/>
            </a:lvl1pPr>
          </a:lstStyle>
          <a:p>
            <a:endParaRPr lang="en-US">
              <a:solidFill>
                <a:prstClr val="black">
                  <a:tint val="75000"/>
                </a:prstClr>
              </a:solidFill>
            </a:endParaRPr>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880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8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025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4876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1934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8921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121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234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9435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810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3432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82542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7231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ítulo, viñetas y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21657"/>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Texto del título</a:t>
            </a:r>
          </a:p>
        </p:txBody>
      </p:sp>
      <p:sp>
        <p:nvSpPr>
          <p:cNvPr id="67" name="Shape 67"/>
          <p:cNvSpPr>
            <a:spLocks noGrp="1"/>
          </p:cNvSpPr>
          <p:nvPr>
            <p:ph type="body" sz="half" idx="1"/>
          </p:nvPr>
        </p:nvSpPr>
        <p:spPr>
          <a:xfrm>
            <a:off x="669727" y="1821657"/>
            <a:ext cx="3750469" cy="4420195"/>
          </a:xfrm>
          <a:prstGeom prst="rect">
            <a:avLst/>
          </a:prstGeom>
        </p:spPr>
        <p:txBody>
          <a:bodyPr/>
          <a:lstStyle>
            <a:lvl1pPr marL="180820" indent="-180820">
              <a:spcBef>
                <a:spcPts val="1688"/>
              </a:spcBef>
              <a:defRPr sz="1477"/>
            </a:lvl1pPr>
            <a:lvl2pPr marL="361640" indent="-180820">
              <a:spcBef>
                <a:spcPts val="1688"/>
              </a:spcBef>
              <a:defRPr sz="1477"/>
            </a:lvl2pPr>
            <a:lvl3pPr marL="649612" indent="-180820">
              <a:spcBef>
                <a:spcPts val="1688"/>
              </a:spcBef>
              <a:defRPr sz="1477"/>
            </a:lvl3pPr>
            <a:lvl4pPr marL="884008" indent="-180820">
              <a:spcBef>
                <a:spcPts val="1688"/>
              </a:spcBef>
              <a:defRPr sz="1477"/>
            </a:lvl4pPr>
            <a:lvl5pPr marL="1118404" indent="-180820">
              <a:spcBef>
                <a:spcPts val="1688"/>
              </a:spcBef>
              <a:defRPr sz="1477"/>
            </a:lvl5pPr>
          </a:lstStyle>
          <a:p>
            <a:r>
              <a:t>Nivel de texto 1</a:t>
            </a:r>
          </a:p>
          <a:p>
            <a:pPr lvl="1"/>
            <a:r>
              <a:t>Nivel de texto 2</a:t>
            </a:r>
          </a:p>
          <a:p>
            <a:pPr lvl="2"/>
            <a:r>
              <a:t>Nivel de texto 3</a:t>
            </a:r>
          </a:p>
          <a:p>
            <a:pPr lvl="3"/>
            <a:r>
              <a:t>Nivel de texto 4</a:t>
            </a:r>
          </a:p>
          <a:p>
            <a:pPr lvl="4"/>
            <a:r>
              <a:t>Nivel de texto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2633924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29"/>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solidFill>
                <a:prstClr val="black">
                  <a:tint val="75000"/>
                </a:prstClr>
              </a:solidFill>
            </a:endParaRPr>
          </a:p>
        </p:txBody>
      </p:sp>
      <p:sp>
        <p:nvSpPr>
          <p:cNvPr id="6" name="Rectangle 4"/>
          <p:cNvSpPr>
            <a:spLocks noGrp="1" noChangeArrowheads="1"/>
          </p:cNvSpPr>
          <p:nvPr>
            <p:ph type="ftr" idx="11"/>
          </p:nvPr>
        </p:nvSpPr>
        <p:spPr>
          <a:ln/>
        </p:spPr>
        <p:txBody>
          <a:bodyPr/>
          <a:lstStyle>
            <a:lvl1pPr>
              <a:defRPr/>
            </a:lvl1pPr>
          </a:lstStyle>
          <a:p>
            <a:endParaRPr lang="en-US">
              <a:solidFill>
                <a:prstClr val="black">
                  <a:tint val="75000"/>
                </a:prstClr>
              </a:solidFill>
            </a:endParaRPr>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5472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7752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3673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6199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277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0114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1550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0454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2560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797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1430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73060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207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742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895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456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9778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008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848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F97BF-DA16-4352-BC05-4BC85DE1F61A}" type="datetimeFigureOut">
              <a:rPr lang="tr-TR" smtClean="0">
                <a:solidFill>
                  <a:prstClr val="black">
                    <a:tint val="75000"/>
                  </a:prstClr>
                </a:solidFill>
              </a:rPr>
              <a:pPr/>
              <a:t>14.10.2025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F13A3-0E97-45A6-87BE-49F31D5E9DA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3447662"/>
      </p:ext>
    </p:extLst>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 id="214748536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7C17A-E5B7-495B-8864-616C8B9BC1F5}"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85F2F-B539-4C42-97E7-7763C8CD0E1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2915225"/>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 id="2147485433" r:id="rId12"/>
    <p:sldLayoutId id="21474854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84739-5E32-4AC7-97FD-ED02ECF6377F}" type="datetimeFigureOut">
              <a:rPr lang="tr-TR" smtClean="0">
                <a:solidFill>
                  <a:prstClr val="black">
                    <a:tint val="75000"/>
                  </a:prstClr>
                </a:solidFill>
              </a:rPr>
              <a:pPr/>
              <a:t>14.10.2025</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ECB27-CE56-4327-A1D9-ADB50F6120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0430604"/>
      </p:ext>
    </p:extLst>
  </p:cSld>
  <p:clrMap bg1="lt1" tx1="dk1" bg2="lt2" tx2="dk2" accent1="accent1" accent2="accent2" accent3="accent3" accent4="accent4" accent5="accent5" accent6="accent6" hlink="hlink" folHlink="folHlink"/>
  <p:sldLayoutIdLst>
    <p:sldLayoutId id="2147485448" r:id="rId1"/>
    <p:sldLayoutId id="2147485449" r:id="rId2"/>
    <p:sldLayoutId id="2147485450" r:id="rId3"/>
    <p:sldLayoutId id="2147485451" r:id="rId4"/>
    <p:sldLayoutId id="2147485452" r:id="rId5"/>
    <p:sldLayoutId id="2147485453" r:id="rId6"/>
    <p:sldLayoutId id="2147485454" r:id="rId7"/>
    <p:sldLayoutId id="2147485455" r:id="rId8"/>
    <p:sldLayoutId id="2147485456" r:id="rId9"/>
    <p:sldLayoutId id="2147485457" r:id="rId10"/>
    <p:sldLayoutId id="21474854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aofoundation.org/trauma/education/curricula/orthogeriatrics"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s://ortho.agscocare.org/"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6.png"/><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image" Target="../media/image17.png"/><Relationship Id="rId7" Type="http://schemas.openxmlformats.org/officeDocument/2006/relationships/image" Target="../media/image21.png"/><Relationship Id="rId12"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0.png"/><Relationship Id="rId11" Type="http://schemas.openxmlformats.org/officeDocument/2006/relationships/diagramColors" Target="../diagrams/colors12.xml"/><Relationship Id="rId5" Type="http://schemas.openxmlformats.org/officeDocument/2006/relationships/image" Target="../media/image19.png"/><Relationship Id="rId10" Type="http://schemas.openxmlformats.org/officeDocument/2006/relationships/diagramQuickStyle" Target="../diagrams/quickStyle12.xml"/><Relationship Id="rId4" Type="http://schemas.openxmlformats.org/officeDocument/2006/relationships/image" Target="../media/image18.png"/><Relationship Id="rId9"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hyperlink" Target="https://fragilityfracturenetwork.org/wp-content/uploads/2023/10/ocm-2-pdf.pdf"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hyperlink" Target="https://www.uptodate.com/contents/treatment-of-chronic-non-cancer-pain-in-older-adults?search=Treatment%20of%20persistent%20pain%20in%20older%20adults&amp;source=search_result&amp;selectedTitle=3~150&amp;usage_type=default&amp;display_rank=3#H431943"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8" Type="http://schemas.openxmlformats.org/officeDocument/2006/relationships/hyperlink" Target="https://www.ncbi.nlm.nih.gov/pmc/articles/PMC5941651/" TargetMode="Externa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8" Type="http://schemas.openxmlformats.org/officeDocument/2006/relationships/hyperlink" Target="https://bmcgeriatr.biomedcentral.com/articles/10.1186/s12877-024-05225-5?utm_source=chatgpt.com" TargetMode="External"/><Relationship Id="rId13" Type="http://schemas.openxmlformats.org/officeDocument/2006/relationships/hyperlink" Target="https://bmcgeriatr.biomedcentral.com/articles/10.1186/s12877-023-04289-z?utm_source=chatgpt.com" TargetMode="External"/><Relationship Id="rId3" Type="http://schemas.openxmlformats.org/officeDocument/2006/relationships/hyperlink" Target="https://www.nhfd.co.uk/2023report?utm_source=chatgpt.com" TargetMode="External"/><Relationship Id="rId7" Type="http://schemas.openxmlformats.org/officeDocument/2006/relationships/hyperlink" Target="https://www.kpihp.org/integrated-care-stories/healthy-bones-program/?utm_source=chatgpt.com" TargetMode="External"/><Relationship Id="rId12" Type="http://schemas.openxmlformats.org/officeDocument/2006/relationships/hyperlink" Target="https://pmc.ncbi.nlm.nih.gov/articles/PMC10036182/?utm_source=chatgpt.com"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hyperlink" Target="https://pubmed.ncbi.nlm.nih.gov/36494823/?utm_source=chatgpt.com" TargetMode="External"/><Relationship Id="rId11" Type="http://schemas.openxmlformats.org/officeDocument/2006/relationships/hyperlink" Target="https://pubmed.ncbi.nlm.nih.gov/35018706/?utm_source=chatgpt.com" TargetMode="External"/><Relationship Id="rId5" Type="http://schemas.openxmlformats.org/officeDocument/2006/relationships/hyperlink" Target="https://pmc.ncbi.nlm.nih.gov/articles/PMC12231630/?utm_source=chatgpt.com" TargetMode="External"/><Relationship Id="rId10" Type="http://schemas.openxmlformats.org/officeDocument/2006/relationships/hyperlink" Target="https://www.eugms.org/groups-projects/falls-and-fractures?utm_source=chatgpt.com" TargetMode="External"/><Relationship Id="rId4" Type="http://schemas.openxmlformats.org/officeDocument/2006/relationships/hyperlink" Target="https://anzhfr.org/wp-content/uploads/sites/1164/2023/09/ANZHFR-2023-Annual-Report-%E2%80%93-eReport-%E2%80%93-FINAL.pdf?utm_source=chatgpt.com" TargetMode="External"/><Relationship Id="rId9" Type="http://schemas.openxmlformats.org/officeDocument/2006/relationships/hyperlink" Target="https://www.mdpi.com/1660-4601/18/6/3049?utm_source=chatgpt.com" TargetMode="External"/><Relationship Id="rId14" Type="http://schemas.openxmlformats.org/officeDocument/2006/relationships/hyperlink" Target="https://aci.health.nsw.gov.au/__data/assets/pdf_file/0012/828579/ACI-Orthogeriatric-model-of-care-for-hip-fracture-care-evidence-check.pdf?utm_source=chatgpt.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fragilityfracturenetwork.or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apturethefracture.org/"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www.capturethefracture.org/"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rbest Form: Şekil 3">
            <a:extLst>
              <a:ext uri="{FF2B5EF4-FFF2-40B4-BE49-F238E27FC236}">
                <a16:creationId xmlns:a16="http://schemas.microsoft.com/office/drawing/2014/main" id="{E87D46A9-4E89-86CA-EAA1-61BF9EAE5853}"/>
              </a:ext>
            </a:extLst>
          </p:cNvPr>
          <p:cNvSpPr/>
          <p:nvPr/>
        </p:nvSpPr>
        <p:spPr>
          <a:xfrm>
            <a:off x="699868" y="2708920"/>
            <a:ext cx="7744265" cy="1680141"/>
          </a:xfrm>
          <a:custGeom>
            <a:avLst/>
            <a:gdLst>
              <a:gd name="connsiteX0" fmla="*/ 0 w 7744265"/>
              <a:gd name="connsiteY0" fmla="*/ 280029 h 1680141"/>
              <a:gd name="connsiteX1" fmla="*/ 280029 w 7744265"/>
              <a:gd name="connsiteY1" fmla="*/ 0 h 1680141"/>
              <a:gd name="connsiteX2" fmla="*/ 7464236 w 7744265"/>
              <a:gd name="connsiteY2" fmla="*/ 0 h 1680141"/>
              <a:gd name="connsiteX3" fmla="*/ 7744265 w 7744265"/>
              <a:gd name="connsiteY3" fmla="*/ 280029 h 1680141"/>
              <a:gd name="connsiteX4" fmla="*/ 7744265 w 7744265"/>
              <a:gd name="connsiteY4" fmla="*/ 1400112 h 1680141"/>
              <a:gd name="connsiteX5" fmla="*/ 7464236 w 7744265"/>
              <a:gd name="connsiteY5" fmla="*/ 1680141 h 1680141"/>
              <a:gd name="connsiteX6" fmla="*/ 280029 w 7744265"/>
              <a:gd name="connsiteY6" fmla="*/ 1680141 h 1680141"/>
              <a:gd name="connsiteX7" fmla="*/ 0 w 7744265"/>
              <a:gd name="connsiteY7" fmla="*/ 1400112 h 1680141"/>
              <a:gd name="connsiteX8" fmla="*/ 0 w 7744265"/>
              <a:gd name="connsiteY8" fmla="*/ 280029 h 16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265" h="1680141">
                <a:moveTo>
                  <a:pt x="0" y="280029"/>
                </a:moveTo>
                <a:cubicBezTo>
                  <a:pt x="0" y="125373"/>
                  <a:pt x="125373" y="0"/>
                  <a:pt x="280029" y="0"/>
                </a:cubicBezTo>
                <a:lnTo>
                  <a:pt x="7464236" y="0"/>
                </a:lnTo>
                <a:cubicBezTo>
                  <a:pt x="7618892" y="0"/>
                  <a:pt x="7744265" y="125373"/>
                  <a:pt x="7744265" y="280029"/>
                </a:cubicBezTo>
                <a:lnTo>
                  <a:pt x="7744265" y="1400112"/>
                </a:lnTo>
                <a:cubicBezTo>
                  <a:pt x="7744265" y="1554768"/>
                  <a:pt x="7618892" y="1680141"/>
                  <a:pt x="7464236" y="1680141"/>
                </a:cubicBezTo>
                <a:lnTo>
                  <a:pt x="280029" y="1680141"/>
                </a:lnTo>
                <a:cubicBezTo>
                  <a:pt x="125373" y="1680141"/>
                  <a:pt x="0" y="1554768"/>
                  <a:pt x="0" y="1400112"/>
                </a:cubicBezTo>
                <a:lnTo>
                  <a:pt x="0" y="280029"/>
                </a:lnTo>
                <a:close/>
              </a:path>
            </a:pathLst>
          </a:cu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spcFirstLastPara="0" vert="horz" wrap="square" lIns="234418" tIns="234418" rIns="234418" bIns="234418" numCol="1" spcCol="1270" anchor="ctr" anchorCtr="0">
            <a:noAutofit/>
          </a:bodyPr>
          <a:lstStyle/>
          <a:p>
            <a:pPr marL="0" lvl="0" indent="0" algn="ctr" defTabSz="1778000" rtl="0">
              <a:lnSpc>
                <a:spcPct val="100000"/>
              </a:lnSpc>
              <a:spcBef>
                <a:spcPct val="0"/>
              </a:spcBef>
              <a:spcAft>
                <a:spcPct val="35000"/>
              </a:spcAft>
              <a:buNone/>
            </a:pPr>
            <a:r>
              <a:rPr lang="tr-TR" sz="3600" b="1" kern="1200" dirty="0"/>
              <a:t> </a:t>
            </a:r>
            <a:r>
              <a:rPr lang="tr-TR" sz="3600" b="1" kern="1200" dirty="0">
                <a:latin typeface="+mj-lt"/>
              </a:rPr>
              <a:t>MULTİDİSİPLİNER MODELLER</a:t>
            </a:r>
          </a:p>
          <a:p>
            <a:pPr marL="0" lvl="0" indent="0" algn="ctr" defTabSz="1778000" rtl="0">
              <a:lnSpc>
                <a:spcPct val="100000"/>
              </a:lnSpc>
              <a:spcBef>
                <a:spcPct val="0"/>
              </a:spcBef>
              <a:spcAft>
                <a:spcPct val="35000"/>
              </a:spcAft>
              <a:buNone/>
            </a:pPr>
            <a:r>
              <a:rPr lang="tr-TR" sz="4000" b="1" kern="1200" dirty="0" err="1">
                <a:latin typeface="+mj-lt"/>
              </a:rPr>
              <a:t>Orto-Geriatrik</a:t>
            </a:r>
            <a:r>
              <a:rPr lang="tr-TR" sz="4000" b="1" kern="1200" dirty="0">
                <a:latin typeface="+mj-lt"/>
              </a:rPr>
              <a:t> Model</a:t>
            </a:r>
            <a:endParaRPr lang="en-US" sz="4000" b="1" kern="1200" dirty="0">
              <a:latin typeface="+mj-lt"/>
            </a:endParaRPr>
          </a:p>
        </p:txBody>
      </p:sp>
      <p:sp>
        <p:nvSpPr>
          <p:cNvPr id="10" name="2 Alt Başlık"/>
          <p:cNvSpPr>
            <a:spLocks noGrp="1"/>
          </p:cNvSpPr>
          <p:nvPr>
            <p:ph type="subTitle" idx="1"/>
          </p:nvPr>
        </p:nvSpPr>
        <p:spPr>
          <a:xfrm>
            <a:off x="1235313" y="4941168"/>
            <a:ext cx="6673374" cy="1224136"/>
          </a:xfrm>
          <a:ln/>
        </p:spPr>
        <p:style>
          <a:lnRef idx="1">
            <a:schemeClr val="accent2"/>
          </a:lnRef>
          <a:fillRef idx="2">
            <a:schemeClr val="accent2"/>
          </a:fillRef>
          <a:effectRef idx="1">
            <a:schemeClr val="accent2"/>
          </a:effectRef>
          <a:fontRef idx="minor">
            <a:schemeClr val="dk1"/>
          </a:fontRef>
        </p:style>
        <p:txBody>
          <a:bodyPr rtlCol="0" anchor="ctr">
            <a:noAutofit/>
          </a:bodyPr>
          <a:lstStyle/>
          <a:p>
            <a:pPr>
              <a:lnSpc>
                <a:spcPct val="80000"/>
              </a:lnSpc>
              <a:defRPr/>
            </a:pPr>
            <a:r>
              <a:rPr lang="tr-TR" b="1" dirty="0">
                <a:solidFill>
                  <a:schemeClr val="tx1">
                    <a:lumMod val="95000"/>
                    <a:lumOff val="5000"/>
                  </a:schemeClr>
                </a:solidFill>
              </a:rPr>
              <a:t>Doç. Dr. N. Müge Çatıkkaş</a:t>
            </a:r>
          </a:p>
          <a:p>
            <a:pPr>
              <a:lnSpc>
                <a:spcPct val="80000"/>
              </a:lnSpc>
              <a:defRPr/>
            </a:pPr>
            <a:r>
              <a:rPr lang="tr-TR" sz="2400" b="1" dirty="0">
                <a:solidFill>
                  <a:schemeClr val="tx1">
                    <a:lumMod val="95000"/>
                    <a:lumOff val="5000"/>
                  </a:schemeClr>
                </a:solidFill>
              </a:rPr>
              <a:t>Sancaktepe Prof. Dr. İlhan </a:t>
            </a:r>
            <a:r>
              <a:rPr lang="tr-TR" sz="2400" b="1" dirty="0" err="1">
                <a:solidFill>
                  <a:schemeClr val="tx1">
                    <a:lumMod val="95000"/>
                    <a:lumOff val="5000"/>
                  </a:schemeClr>
                </a:solidFill>
              </a:rPr>
              <a:t>Varank</a:t>
            </a:r>
            <a:r>
              <a:rPr lang="tr-TR" sz="2400" b="1" dirty="0">
                <a:solidFill>
                  <a:schemeClr val="tx1">
                    <a:lumMod val="95000"/>
                    <a:lumOff val="5000"/>
                  </a:schemeClr>
                </a:solidFill>
              </a:rPr>
              <a:t> EAH </a:t>
            </a:r>
          </a:p>
          <a:p>
            <a:pPr>
              <a:lnSpc>
                <a:spcPct val="80000"/>
              </a:lnSpc>
              <a:defRPr/>
            </a:pPr>
            <a:r>
              <a:rPr lang="tr-TR" sz="2400" b="1" dirty="0">
                <a:solidFill>
                  <a:schemeClr val="tx1">
                    <a:lumMod val="95000"/>
                    <a:lumOff val="5000"/>
                  </a:schemeClr>
                </a:solidFill>
              </a:rPr>
              <a:t>Geriatri Eğitim Kliniği</a:t>
            </a:r>
          </a:p>
        </p:txBody>
      </p:sp>
      <p:pic>
        <p:nvPicPr>
          <p:cNvPr id="2051" name="Picture 3"/>
          <p:cNvPicPr>
            <a:picLocks noChangeAspect="1" noChangeArrowheads="1"/>
          </p:cNvPicPr>
          <p:nvPr/>
        </p:nvPicPr>
        <p:blipFill>
          <a:blip r:embed="rId3" cstate="print"/>
          <a:srcRect/>
          <a:stretch>
            <a:fillRect/>
          </a:stretch>
        </p:blipFill>
        <p:spPr bwMode="auto">
          <a:xfrm>
            <a:off x="0" y="332656"/>
            <a:ext cx="1331639" cy="151216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7812360" y="407584"/>
            <a:ext cx="1212573" cy="1365232"/>
          </a:xfrm>
          <a:prstGeom prst="rect">
            <a:avLst/>
          </a:prstGeom>
          <a:noFill/>
          <a:ln w="9525">
            <a:noFill/>
            <a:miter lim="800000"/>
            <a:headEnd/>
            <a:tailEnd/>
          </a:ln>
          <a:effectLst/>
        </p:spPr>
      </p:pic>
      <p:pic>
        <p:nvPicPr>
          <p:cNvPr id="3" name="Resim 2">
            <a:extLst>
              <a:ext uri="{FF2B5EF4-FFF2-40B4-BE49-F238E27FC236}">
                <a16:creationId xmlns:a16="http://schemas.microsoft.com/office/drawing/2014/main" id="{9E6D2174-BF94-133B-1DB1-DAFA19877877}"/>
              </a:ext>
            </a:extLst>
          </p:cNvPr>
          <p:cNvPicPr>
            <a:picLocks noChangeAspect="1"/>
          </p:cNvPicPr>
          <p:nvPr/>
        </p:nvPicPr>
        <p:blipFill>
          <a:blip r:embed="rId5"/>
          <a:stretch>
            <a:fillRect/>
          </a:stretch>
        </p:blipFill>
        <p:spPr>
          <a:xfrm>
            <a:off x="1499185" y="260648"/>
            <a:ext cx="6145630" cy="1653264"/>
          </a:xfrm>
          <a:prstGeom prst="rect">
            <a:avLst/>
          </a:prstGeom>
        </p:spPr>
      </p:pic>
    </p:spTree>
    <p:extLst>
      <p:ext uri="{BB962C8B-B14F-4D97-AF65-F5344CB8AC3E}">
        <p14:creationId xmlns:p14="http://schemas.microsoft.com/office/powerpoint/2010/main" val="1606274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ED3AA-EC56-9698-BEB4-2D7E16DF0B81}"/>
            </a:ext>
          </a:extLst>
        </p:cNvPr>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EFF9840B-F105-A852-3F63-8BABA0576C0C}"/>
              </a:ext>
            </a:extLst>
          </p:cNvPr>
          <p:cNvGraphicFramePr/>
          <p:nvPr>
            <p:extLst>
              <p:ext uri="{D42A27DB-BD31-4B8C-83A1-F6EECF244321}">
                <p14:modId xmlns:p14="http://schemas.microsoft.com/office/powerpoint/2010/main" val="2979983888"/>
              </p:ext>
            </p:extLst>
          </p:nvPr>
        </p:nvGraphicFramePr>
        <p:xfrm>
          <a:off x="256737" y="1844824"/>
          <a:ext cx="8659467"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a:extLst>
              <a:ext uri="{FF2B5EF4-FFF2-40B4-BE49-F238E27FC236}">
                <a16:creationId xmlns:a16="http://schemas.microsoft.com/office/drawing/2014/main" id="{61829EE5-42EE-71A3-77E6-5BEFAFDA53B6}"/>
              </a:ext>
            </a:extLst>
          </p:cNvPr>
          <p:cNvSpPr txBox="1"/>
          <p:nvPr/>
        </p:nvSpPr>
        <p:spPr>
          <a:xfrm>
            <a:off x="242267" y="6237312"/>
            <a:ext cx="865946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a:solidFill>
                  <a:prstClr val="black"/>
                </a:solidFill>
                <a:hlinkClick r:id="rId8"/>
              </a:rPr>
              <a:t>https://www.aofoundation.org/trauma/education/curricula/orthogeriatrics</a:t>
            </a:r>
            <a:r>
              <a:rPr lang="tr-TR" sz="1200" dirty="0">
                <a:solidFill>
                  <a:prstClr val="black"/>
                </a:solidFill>
              </a:rPr>
              <a:t>. Erişim tarihi: 24.09.2025.</a:t>
            </a:r>
          </a:p>
        </p:txBody>
      </p:sp>
      <p:pic>
        <p:nvPicPr>
          <p:cNvPr id="4" name="Resim 3"/>
          <p:cNvPicPr>
            <a:picLocks noChangeAspect="1"/>
          </p:cNvPicPr>
          <p:nvPr/>
        </p:nvPicPr>
        <p:blipFill rotWithShape="1">
          <a:blip r:embed="rId9"/>
          <a:srcRect l="2487" r="3014"/>
          <a:stretch/>
        </p:blipFill>
        <p:spPr>
          <a:xfrm>
            <a:off x="1835696" y="3573016"/>
            <a:ext cx="5472608" cy="2448272"/>
          </a:xfrm>
          <a:prstGeom prst="rect">
            <a:avLst/>
          </a:prstGeom>
        </p:spPr>
      </p:pic>
      <p:sp>
        <p:nvSpPr>
          <p:cNvPr id="5" name="1 Başlık">
            <a:extLst>
              <a:ext uri="{FF2B5EF4-FFF2-40B4-BE49-F238E27FC236}">
                <a16:creationId xmlns:a16="http://schemas.microsoft.com/office/drawing/2014/main" id="{4A81BC71-84FC-BE76-B75E-F0918E376516}"/>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Klinik Rehberlere Girişi</a:t>
            </a:r>
          </a:p>
        </p:txBody>
      </p:sp>
    </p:spTree>
    <p:extLst>
      <p:ext uri="{BB962C8B-B14F-4D97-AF65-F5344CB8AC3E}">
        <p14:creationId xmlns:p14="http://schemas.microsoft.com/office/powerpoint/2010/main" val="3864411128"/>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B9E7A-8D0E-8B93-46A3-A26FD4AADD7A}"/>
            </a:ext>
          </a:extLst>
        </p:cNvPr>
        <p:cNvGrpSpPr/>
        <p:nvPr/>
      </p:nvGrpSpPr>
      <p:grpSpPr>
        <a:xfrm>
          <a:off x="0" y="0"/>
          <a:ext cx="0" cy="0"/>
          <a:chOff x="0" y="0"/>
          <a:chExt cx="0" cy="0"/>
        </a:xfrm>
      </p:grpSpPr>
      <p:sp>
        <p:nvSpPr>
          <p:cNvPr id="7" name="Metin kutusu 6">
            <a:extLst>
              <a:ext uri="{FF2B5EF4-FFF2-40B4-BE49-F238E27FC236}">
                <a16:creationId xmlns:a16="http://schemas.microsoft.com/office/drawing/2014/main" id="{F5359EF8-3D25-D4E3-EBE8-209CD4F744B6}"/>
              </a:ext>
            </a:extLst>
          </p:cNvPr>
          <p:cNvSpPr txBox="1"/>
          <p:nvPr/>
        </p:nvSpPr>
        <p:spPr>
          <a:xfrm>
            <a:off x="242267" y="6295273"/>
            <a:ext cx="865946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err="1">
                <a:solidFill>
                  <a:prstClr val="black"/>
                </a:solidFill>
              </a:rPr>
              <a:t>Sáez-López</a:t>
            </a:r>
            <a:r>
              <a:rPr lang="tr-TR" sz="1200" dirty="0">
                <a:solidFill>
                  <a:prstClr val="black"/>
                </a:solidFill>
              </a:rPr>
              <a:t> P, et al. Osteoporos Int. 2017 Apr;28(4):1157-1166. </a:t>
            </a:r>
          </a:p>
        </p:txBody>
      </p:sp>
      <p:graphicFrame>
        <p:nvGraphicFramePr>
          <p:cNvPr id="2" name="Diyagram 1">
            <a:extLst>
              <a:ext uri="{FF2B5EF4-FFF2-40B4-BE49-F238E27FC236}">
                <a16:creationId xmlns:a16="http://schemas.microsoft.com/office/drawing/2014/main" id="{38DEDE76-743A-6C35-05C2-1F587720576A}"/>
              </a:ext>
            </a:extLst>
          </p:cNvPr>
          <p:cNvGraphicFramePr/>
          <p:nvPr>
            <p:extLst>
              <p:ext uri="{D42A27DB-BD31-4B8C-83A1-F6EECF244321}">
                <p14:modId xmlns:p14="http://schemas.microsoft.com/office/powerpoint/2010/main" val="3326557406"/>
              </p:ext>
            </p:extLst>
          </p:nvPr>
        </p:nvGraphicFramePr>
        <p:xfrm>
          <a:off x="256737" y="1844824"/>
          <a:ext cx="8659467" cy="3489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kdörtgen 4">
            <a:extLst>
              <a:ext uri="{FF2B5EF4-FFF2-40B4-BE49-F238E27FC236}">
                <a16:creationId xmlns:a16="http://schemas.microsoft.com/office/drawing/2014/main" id="{BD31CE00-E98E-A6C6-8A23-E255D4B289B9}"/>
              </a:ext>
            </a:extLst>
          </p:cNvPr>
          <p:cNvSpPr/>
          <p:nvPr/>
        </p:nvSpPr>
        <p:spPr>
          <a:xfrm>
            <a:off x="227796" y="5461000"/>
            <a:ext cx="8659467" cy="480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ikdörtgen 8">
            <a:extLst>
              <a:ext uri="{FF2B5EF4-FFF2-40B4-BE49-F238E27FC236}">
                <a16:creationId xmlns:a16="http://schemas.microsoft.com/office/drawing/2014/main" id="{808C8849-8D01-9E9D-891E-256F0B732D47}"/>
              </a:ext>
            </a:extLst>
          </p:cNvPr>
          <p:cNvSpPr/>
          <p:nvPr/>
        </p:nvSpPr>
        <p:spPr>
          <a:xfrm>
            <a:off x="213484" y="3430240"/>
            <a:ext cx="8659467" cy="480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Dikdörtgen 11">
            <a:extLst>
              <a:ext uri="{FF2B5EF4-FFF2-40B4-BE49-F238E27FC236}">
                <a16:creationId xmlns:a16="http://schemas.microsoft.com/office/drawing/2014/main" id="{302B7228-C501-FFCC-1E33-BDC3D1F0F0D0}"/>
              </a:ext>
            </a:extLst>
          </p:cNvPr>
          <p:cNvSpPr/>
          <p:nvPr/>
        </p:nvSpPr>
        <p:spPr>
          <a:xfrm>
            <a:off x="377029" y="5013176"/>
            <a:ext cx="8659467" cy="480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tr-TR" dirty="0"/>
          </a:p>
        </p:txBody>
      </p:sp>
      <p:grpSp>
        <p:nvGrpSpPr>
          <p:cNvPr id="14" name="Grup 13">
            <a:extLst>
              <a:ext uri="{FF2B5EF4-FFF2-40B4-BE49-F238E27FC236}">
                <a16:creationId xmlns:a16="http://schemas.microsoft.com/office/drawing/2014/main" id="{58C50976-78E9-1888-8F5C-CEFBB2FA84EA}"/>
              </a:ext>
            </a:extLst>
          </p:cNvPr>
          <p:cNvGrpSpPr/>
          <p:nvPr/>
        </p:nvGrpSpPr>
        <p:grpSpPr>
          <a:xfrm>
            <a:off x="302412" y="5115817"/>
            <a:ext cx="8673938" cy="1279232"/>
            <a:chOff x="0" y="520970"/>
            <a:chExt cx="8673938" cy="1279232"/>
          </a:xfrm>
        </p:grpSpPr>
        <p:sp>
          <p:nvSpPr>
            <p:cNvPr id="15" name="Dikdörtgen 14">
              <a:extLst>
                <a:ext uri="{FF2B5EF4-FFF2-40B4-BE49-F238E27FC236}">
                  <a16:creationId xmlns:a16="http://schemas.microsoft.com/office/drawing/2014/main" id="{5417F49D-8ACB-C942-16A2-C6161109F316}"/>
                </a:ext>
              </a:extLst>
            </p:cNvPr>
            <p:cNvSpPr/>
            <p:nvPr/>
          </p:nvSpPr>
          <p:spPr>
            <a:xfrm>
              <a:off x="0" y="823162"/>
              <a:ext cx="8659467" cy="9770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Metin kutusu 15">
              <a:extLst>
                <a:ext uri="{FF2B5EF4-FFF2-40B4-BE49-F238E27FC236}">
                  <a16:creationId xmlns:a16="http://schemas.microsoft.com/office/drawing/2014/main" id="{6BAFE2A3-8196-6799-0463-0D7113373B70}"/>
                </a:ext>
              </a:extLst>
            </p:cNvPr>
            <p:cNvSpPr txBox="1"/>
            <p:nvPr/>
          </p:nvSpPr>
          <p:spPr>
            <a:xfrm>
              <a:off x="14471" y="520970"/>
              <a:ext cx="8659467" cy="9770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4938" tIns="17780" rIns="99568" bIns="17780" numCol="1" spcCol="1270" anchor="t" anchorCtr="0">
              <a:noAutofit/>
            </a:bodyPr>
            <a:lstStyle/>
            <a:p>
              <a:pPr marL="114300" lvl="1" indent="-114300" defTabSz="622300">
                <a:lnSpc>
                  <a:spcPct val="90000"/>
                </a:lnSpc>
                <a:spcBef>
                  <a:spcPct val="0"/>
                </a:spcBef>
                <a:spcAft>
                  <a:spcPct val="20000"/>
                </a:spcAft>
                <a:buFontTx/>
                <a:buChar char="•"/>
              </a:pPr>
              <a:r>
                <a:rPr lang="tr-TR" sz="1400" dirty="0"/>
                <a:t>2016’da Avustralya ve Yeni Zelanda’da yayınlanmıştır</a:t>
              </a:r>
            </a:p>
          </p:txBody>
        </p:sp>
      </p:grpSp>
      <p:sp>
        <p:nvSpPr>
          <p:cNvPr id="4" name="1 Başlık">
            <a:extLst>
              <a:ext uri="{FF2B5EF4-FFF2-40B4-BE49-F238E27FC236}">
                <a16:creationId xmlns:a16="http://schemas.microsoft.com/office/drawing/2014/main" id="{A181BAC2-9C48-3664-91CB-A3603086DD0E}"/>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Klinik Rehberlere Girişi</a:t>
            </a:r>
          </a:p>
        </p:txBody>
      </p:sp>
    </p:spTree>
    <p:extLst>
      <p:ext uri="{BB962C8B-B14F-4D97-AF65-F5344CB8AC3E}">
        <p14:creationId xmlns:p14="http://schemas.microsoft.com/office/powerpoint/2010/main" val="317311311"/>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ED3AA-EC56-9698-BEB4-2D7E16DF0B81}"/>
            </a:ext>
          </a:extLst>
        </p:cNvPr>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EFF9840B-F105-A852-3F63-8BABA0576C0C}"/>
              </a:ext>
            </a:extLst>
          </p:cNvPr>
          <p:cNvGraphicFramePr/>
          <p:nvPr>
            <p:extLst>
              <p:ext uri="{D42A27DB-BD31-4B8C-83A1-F6EECF244321}">
                <p14:modId xmlns:p14="http://schemas.microsoft.com/office/powerpoint/2010/main" val="1273530133"/>
              </p:ext>
            </p:extLst>
          </p:nvPr>
        </p:nvGraphicFramePr>
        <p:xfrm>
          <a:off x="256737" y="1844824"/>
          <a:ext cx="8659467"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a:extLst>
              <a:ext uri="{FF2B5EF4-FFF2-40B4-BE49-F238E27FC236}">
                <a16:creationId xmlns:a16="http://schemas.microsoft.com/office/drawing/2014/main" id="{61829EE5-42EE-71A3-77E6-5BEFAFDA53B6}"/>
              </a:ext>
            </a:extLst>
          </p:cNvPr>
          <p:cNvSpPr txBox="1"/>
          <p:nvPr/>
        </p:nvSpPr>
        <p:spPr>
          <a:xfrm>
            <a:off x="242267" y="6237312"/>
            <a:ext cx="865946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tr-TR" sz="1200" dirty="0">
                <a:solidFill>
                  <a:prstClr val="black"/>
                </a:solidFill>
                <a:hlinkClick r:id="rId8"/>
              </a:rPr>
              <a:t>https://ortho.agscocare.org/</a:t>
            </a:r>
            <a:r>
              <a:rPr lang="tr-TR" sz="1200" dirty="0">
                <a:solidFill>
                  <a:prstClr val="black"/>
                </a:solidFill>
              </a:rPr>
              <a:t>. Erişim </a:t>
            </a:r>
            <a:r>
              <a:rPr kumimoji="0" lang="tr-TR" sz="1200" b="0" i="0" u="none" strike="noStrike" kern="1200" cap="none" spc="0" normalizeH="0" baseline="0" noProof="0" dirty="0">
                <a:ln>
                  <a:noFill/>
                </a:ln>
                <a:solidFill>
                  <a:prstClr val="black"/>
                </a:solidFill>
                <a:effectLst/>
                <a:uLnTx/>
                <a:uFillTx/>
                <a:latin typeface="Arial"/>
                <a:ea typeface="+mn-ea"/>
                <a:cs typeface="+mn-cs"/>
              </a:rPr>
              <a:t>tarihi: 29.09.2025.</a:t>
            </a:r>
          </a:p>
        </p:txBody>
      </p:sp>
      <p:pic>
        <p:nvPicPr>
          <p:cNvPr id="4" name="Resim 3"/>
          <p:cNvPicPr>
            <a:picLocks noChangeAspect="1"/>
          </p:cNvPicPr>
          <p:nvPr/>
        </p:nvPicPr>
        <p:blipFill>
          <a:blip r:embed="rId9"/>
          <a:stretch>
            <a:fillRect/>
          </a:stretch>
        </p:blipFill>
        <p:spPr>
          <a:xfrm>
            <a:off x="3040943" y="3717032"/>
            <a:ext cx="3062114" cy="2340260"/>
          </a:xfrm>
          <a:prstGeom prst="rect">
            <a:avLst/>
          </a:prstGeom>
        </p:spPr>
      </p:pic>
      <p:sp>
        <p:nvSpPr>
          <p:cNvPr id="5" name="1 Başlık">
            <a:extLst>
              <a:ext uri="{FF2B5EF4-FFF2-40B4-BE49-F238E27FC236}">
                <a16:creationId xmlns:a16="http://schemas.microsoft.com/office/drawing/2014/main" id="{B176056F-34AA-3819-A9E7-3D902FC99E94}"/>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Klinik Rehberlere Girişi</a:t>
            </a:r>
          </a:p>
        </p:txBody>
      </p:sp>
    </p:spTree>
    <p:extLst>
      <p:ext uri="{BB962C8B-B14F-4D97-AF65-F5344CB8AC3E}">
        <p14:creationId xmlns:p14="http://schemas.microsoft.com/office/powerpoint/2010/main" val="135995550"/>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16EA2-391B-9C02-186F-55A01BF03F3F}"/>
            </a:ext>
          </a:extLst>
        </p:cNvPr>
        <p:cNvGrpSpPr/>
        <p:nvPr/>
      </p:nvGrpSpPr>
      <p:grpSpPr>
        <a:xfrm>
          <a:off x="0" y="0"/>
          <a:ext cx="0" cy="0"/>
          <a:chOff x="0" y="0"/>
          <a:chExt cx="0" cy="0"/>
        </a:xfrm>
      </p:grpSpPr>
      <p:pic>
        <p:nvPicPr>
          <p:cNvPr id="25" name="Resim 24">
            <a:extLst>
              <a:ext uri="{FF2B5EF4-FFF2-40B4-BE49-F238E27FC236}">
                <a16:creationId xmlns:a16="http://schemas.microsoft.com/office/drawing/2014/main" id="{92109AFE-2FC7-D834-3184-0965074383FE}"/>
              </a:ext>
            </a:extLst>
          </p:cNvPr>
          <p:cNvPicPr>
            <a:picLocks noChangeAspect="1"/>
          </p:cNvPicPr>
          <p:nvPr/>
        </p:nvPicPr>
        <p:blipFill>
          <a:blip r:embed="rId3"/>
          <a:stretch>
            <a:fillRect/>
          </a:stretch>
        </p:blipFill>
        <p:spPr>
          <a:xfrm>
            <a:off x="3537443" y="2361321"/>
            <a:ext cx="2069115" cy="2135359"/>
          </a:xfrm>
          <a:prstGeom prst="rect">
            <a:avLst/>
          </a:prstGeom>
        </p:spPr>
      </p:pic>
      <p:pic>
        <p:nvPicPr>
          <p:cNvPr id="9" name="Resim 8">
            <a:extLst>
              <a:ext uri="{FF2B5EF4-FFF2-40B4-BE49-F238E27FC236}">
                <a16:creationId xmlns:a16="http://schemas.microsoft.com/office/drawing/2014/main" id="{3E8989F7-545A-7A72-4846-2CAA02E1A8FA}"/>
              </a:ext>
            </a:extLst>
          </p:cNvPr>
          <p:cNvPicPr>
            <a:picLocks noChangeAspect="1"/>
          </p:cNvPicPr>
          <p:nvPr/>
        </p:nvPicPr>
        <p:blipFill>
          <a:blip r:embed="rId4"/>
          <a:stretch>
            <a:fillRect/>
          </a:stretch>
        </p:blipFill>
        <p:spPr>
          <a:xfrm>
            <a:off x="187429" y="1851044"/>
            <a:ext cx="3025402" cy="3162132"/>
          </a:xfrm>
          <a:prstGeom prst="rect">
            <a:avLst/>
          </a:prstGeom>
        </p:spPr>
      </p:pic>
      <p:pic>
        <p:nvPicPr>
          <p:cNvPr id="3" name="Resim 2">
            <a:extLst>
              <a:ext uri="{FF2B5EF4-FFF2-40B4-BE49-F238E27FC236}">
                <a16:creationId xmlns:a16="http://schemas.microsoft.com/office/drawing/2014/main" id="{563C0A0B-1983-924F-0C01-9B013378FC82}"/>
              </a:ext>
            </a:extLst>
          </p:cNvPr>
          <p:cNvPicPr>
            <a:picLocks noChangeAspect="1"/>
          </p:cNvPicPr>
          <p:nvPr/>
        </p:nvPicPr>
        <p:blipFill>
          <a:blip r:embed="rId5"/>
          <a:stretch>
            <a:fillRect/>
          </a:stretch>
        </p:blipFill>
        <p:spPr>
          <a:xfrm>
            <a:off x="5565352" y="980728"/>
            <a:ext cx="3578648" cy="5056617"/>
          </a:xfrm>
          <a:prstGeom prst="rect">
            <a:avLst/>
          </a:prstGeom>
        </p:spPr>
      </p:pic>
      <p:pic>
        <p:nvPicPr>
          <p:cNvPr id="4" name="Resim 3">
            <a:extLst>
              <a:ext uri="{FF2B5EF4-FFF2-40B4-BE49-F238E27FC236}">
                <a16:creationId xmlns:a16="http://schemas.microsoft.com/office/drawing/2014/main" id="{95A10CE5-7F81-F530-0881-884AB69FD4CE}"/>
              </a:ext>
            </a:extLst>
          </p:cNvPr>
          <p:cNvPicPr>
            <a:picLocks noChangeAspect="1"/>
          </p:cNvPicPr>
          <p:nvPr/>
        </p:nvPicPr>
        <p:blipFill>
          <a:blip r:embed="rId6"/>
          <a:stretch>
            <a:fillRect/>
          </a:stretch>
        </p:blipFill>
        <p:spPr>
          <a:xfrm>
            <a:off x="107504" y="980728"/>
            <a:ext cx="8928992" cy="5072498"/>
          </a:xfrm>
          <a:prstGeom prst="rect">
            <a:avLst/>
          </a:prstGeom>
        </p:spPr>
      </p:pic>
    </p:spTree>
    <p:extLst>
      <p:ext uri="{BB962C8B-B14F-4D97-AF65-F5344CB8AC3E}">
        <p14:creationId xmlns:p14="http://schemas.microsoft.com/office/powerpoint/2010/main" val="30659120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457200" y="290520"/>
            <a:ext cx="8229600" cy="1146456"/>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8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İnterdisipliner </a:t>
            </a:r>
            <a:r>
              <a:rPr lang="tr-TR" sz="4800" b="1" dirty="0">
                <a:solidFill>
                  <a:prstClr val="white"/>
                </a:solidFill>
                <a:latin typeface="+mj-lt"/>
                <a:cs typeface="Arial" panose="020B0604020202020204" pitchFamily="34" charset="0"/>
              </a:rPr>
              <a:t>E</a:t>
            </a:r>
            <a:r>
              <a:rPr kumimoji="0" lang="tr-TR" sz="48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kip</a:t>
            </a:r>
          </a:p>
        </p:txBody>
      </p:sp>
      <p:pic>
        <p:nvPicPr>
          <p:cNvPr id="2" name="Picture 2">
            <a:extLst>
              <a:ext uri="{FF2B5EF4-FFF2-40B4-BE49-F238E27FC236}">
                <a16:creationId xmlns:a16="http://schemas.microsoft.com/office/drawing/2014/main" id="{A3C43D62-6E22-9563-CE56-44694CDB2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7388" y="3284984"/>
            <a:ext cx="268922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yagram 2">
            <a:extLst>
              <a:ext uri="{FF2B5EF4-FFF2-40B4-BE49-F238E27FC236}">
                <a16:creationId xmlns:a16="http://schemas.microsoft.com/office/drawing/2014/main" id="{883F3966-D82D-BFBB-7DCB-6D803A30C285}"/>
              </a:ext>
            </a:extLst>
          </p:cNvPr>
          <p:cNvGraphicFramePr/>
          <p:nvPr>
            <p:extLst>
              <p:ext uri="{D42A27DB-BD31-4B8C-83A1-F6EECF244321}">
                <p14:modId xmlns:p14="http://schemas.microsoft.com/office/powerpoint/2010/main" val="1985703377"/>
              </p:ext>
            </p:extLst>
          </p:nvPr>
        </p:nvGraphicFramePr>
        <p:xfrm>
          <a:off x="-18256" y="1484784"/>
          <a:ext cx="9180512"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çıklama Balonu: Yukarı Ok 7">
            <a:extLst>
              <a:ext uri="{FF2B5EF4-FFF2-40B4-BE49-F238E27FC236}">
                <a16:creationId xmlns:a16="http://schemas.microsoft.com/office/drawing/2014/main" id="{62C5821F-0AEB-C6FC-7B97-6ACDE4E660E7}"/>
              </a:ext>
            </a:extLst>
          </p:cNvPr>
          <p:cNvSpPr/>
          <p:nvPr/>
        </p:nvSpPr>
        <p:spPr>
          <a:xfrm>
            <a:off x="3492936" y="2708920"/>
            <a:ext cx="5255528" cy="2880320"/>
          </a:xfrm>
          <a:prstGeom prst="upArrow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lgn="ctr">
              <a:buFont typeface="Arial" panose="020B0604020202020204" pitchFamily="34" charset="0"/>
              <a:buChar char="•"/>
            </a:pPr>
            <a:r>
              <a:rPr lang="tr-TR" sz="1600" b="1" dirty="0">
                <a:cs typeface="Arial" panose="020B0604020202020204" pitchFamily="34" charset="0"/>
              </a:rPr>
              <a:t>Yatıştan taburculuğa kadarki sürecin hepsine dahil</a:t>
            </a:r>
            <a:endParaRPr lang="tr-TR" sz="1600" dirty="0"/>
          </a:p>
          <a:p>
            <a:pPr lvl="0" algn="ctr">
              <a:buFont typeface="Arial" panose="020B0604020202020204" pitchFamily="34" charset="0"/>
              <a:buChar char="•"/>
            </a:pPr>
            <a:r>
              <a:rPr lang="tr-TR" sz="1600" b="1" dirty="0" err="1">
                <a:cs typeface="Arial" panose="020B0604020202020204" pitchFamily="34" charset="0"/>
              </a:rPr>
              <a:t>Preop</a:t>
            </a:r>
            <a:r>
              <a:rPr lang="tr-TR" sz="1600" b="1" dirty="0">
                <a:cs typeface="Arial" panose="020B0604020202020204" pitchFamily="34" charset="0"/>
              </a:rPr>
              <a:t> ve </a:t>
            </a:r>
            <a:r>
              <a:rPr lang="tr-TR" sz="1600" b="1" dirty="0" err="1">
                <a:cs typeface="Arial" panose="020B0604020202020204" pitchFamily="34" charset="0"/>
              </a:rPr>
              <a:t>postop</a:t>
            </a:r>
            <a:r>
              <a:rPr lang="tr-TR" sz="1600" b="1" dirty="0">
                <a:cs typeface="Arial" panose="020B0604020202020204" pitchFamily="34" charset="0"/>
              </a:rPr>
              <a:t> (komorbidite, </a:t>
            </a:r>
            <a:r>
              <a:rPr lang="tr-TR" sz="1600" b="1" dirty="0" err="1">
                <a:cs typeface="Arial" panose="020B0604020202020204" pitchFamily="34" charset="0"/>
              </a:rPr>
              <a:t>geriatik</a:t>
            </a:r>
            <a:r>
              <a:rPr lang="tr-TR" sz="1600" b="1" dirty="0">
                <a:cs typeface="Arial" panose="020B0604020202020204" pitchFamily="34" charset="0"/>
              </a:rPr>
              <a:t> sendromlar ve komplikasyonların tedavisi de dahil) değerlendirme</a:t>
            </a:r>
          </a:p>
          <a:p>
            <a:pPr lvl="0" algn="ctr">
              <a:buFont typeface="Arial" panose="020B0604020202020204" pitchFamily="34" charset="0"/>
              <a:buChar char="•"/>
            </a:pPr>
            <a:r>
              <a:rPr lang="tr-TR" sz="1600" b="1" dirty="0">
                <a:cs typeface="Arial" panose="020B0604020202020204" pitchFamily="34" charset="0"/>
              </a:rPr>
              <a:t>İlaçların düzenlenmesi ve düşme/kırıkların sekonder profilaksisi ve osteoporoz tedavisi</a:t>
            </a:r>
            <a:endParaRPr lang="tr-TR" dirty="0"/>
          </a:p>
        </p:txBody>
      </p:sp>
    </p:spTree>
    <p:extLst>
      <p:ext uri="{BB962C8B-B14F-4D97-AF65-F5344CB8AC3E}">
        <p14:creationId xmlns:p14="http://schemas.microsoft.com/office/powerpoint/2010/main" val="155318177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6C4E0-1EBD-74AB-9063-5E5629A2FB60}"/>
            </a:ext>
          </a:extLst>
        </p:cNvPr>
        <p:cNvGrpSpPr/>
        <p:nvPr/>
      </p:nvGrpSpPr>
      <p:grpSpPr>
        <a:xfrm>
          <a:off x="0" y="0"/>
          <a:ext cx="0" cy="0"/>
          <a:chOff x="0" y="0"/>
          <a:chExt cx="0" cy="0"/>
        </a:xfrm>
      </p:grpSpPr>
      <p:pic>
        <p:nvPicPr>
          <p:cNvPr id="8" name="Resim 7">
            <a:extLst>
              <a:ext uri="{FF2B5EF4-FFF2-40B4-BE49-F238E27FC236}">
                <a16:creationId xmlns:a16="http://schemas.microsoft.com/office/drawing/2014/main" id="{A9B3715D-C193-F09B-1557-13612BB76547}"/>
              </a:ext>
            </a:extLst>
          </p:cNvPr>
          <p:cNvPicPr>
            <a:picLocks noChangeAspect="1"/>
          </p:cNvPicPr>
          <p:nvPr/>
        </p:nvPicPr>
        <p:blipFill>
          <a:blip r:embed="rId3"/>
          <a:stretch>
            <a:fillRect/>
          </a:stretch>
        </p:blipFill>
        <p:spPr>
          <a:xfrm>
            <a:off x="87269" y="1782690"/>
            <a:ext cx="1853704" cy="1430286"/>
          </a:xfrm>
          <a:prstGeom prst="rect">
            <a:avLst/>
          </a:prstGeom>
        </p:spPr>
      </p:pic>
      <p:pic>
        <p:nvPicPr>
          <p:cNvPr id="9" name="Resim 8">
            <a:extLst>
              <a:ext uri="{FF2B5EF4-FFF2-40B4-BE49-F238E27FC236}">
                <a16:creationId xmlns:a16="http://schemas.microsoft.com/office/drawing/2014/main" id="{A80D3F58-79FC-C91D-33C8-9D6628393E05}"/>
              </a:ext>
            </a:extLst>
          </p:cNvPr>
          <p:cNvPicPr>
            <a:picLocks noChangeAspect="1"/>
          </p:cNvPicPr>
          <p:nvPr/>
        </p:nvPicPr>
        <p:blipFill>
          <a:blip r:embed="rId4"/>
          <a:srcRect l="510" r="4394"/>
          <a:stretch>
            <a:fillRect/>
          </a:stretch>
        </p:blipFill>
        <p:spPr>
          <a:xfrm>
            <a:off x="1773456" y="1834235"/>
            <a:ext cx="1906494" cy="1378742"/>
          </a:xfrm>
          <a:prstGeom prst="rect">
            <a:avLst/>
          </a:prstGeom>
        </p:spPr>
      </p:pic>
      <p:sp>
        <p:nvSpPr>
          <p:cNvPr id="5" name="1 Başlık">
            <a:extLst>
              <a:ext uri="{FF2B5EF4-FFF2-40B4-BE49-F238E27FC236}">
                <a16:creationId xmlns:a16="http://schemas.microsoft.com/office/drawing/2014/main" id="{C3919CFD-1D56-1C38-52A6-228449F13E83}"/>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a:solidFill>
                  <a:prstClr val="white"/>
                </a:solidFill>
                <a:latin typeface="Arial" panose="020B0604020202020204" pitchFamily="34" charset="0"/>
                <a:cs typeface="Arial" panose="020B0604020202020204" pitchFamily="34" charset="0"/>
              </a:rPr>
              <a:t>Ortogeriatrik Bakım Modelleri</a:t>
            </a:r>
          </a:p>
        </p:txBody>
      </p:sp>
      <p:sp>
        <p:nvSpPr>
          <p:cNvPr id="11" name="Metin kutusu 10">
            <a:extLst>
              <a:ext uri="{FF2B5EF4-FFF2-40B4-BE49-F238E27FC236}">
                <a16:creationId xmlns:a16="http://schemas.microsoft.com/office/drawing/2014/main" id="{13982CCD-B258-96FB-B540-50AD0BAD4407}"/>
              </a:ext>
            </a:extLst>
          </p:cNvPr>
          <p:cNvSpPr txBox="1"/>
          <p:nvPr/>
        </p:nvSpPr>
        <p:spPr>
          <a:xfrm>
            <a:off x="242267" y="6093296"/>
            <a:ext cx="8659467"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900" dirty="0">
                <a:latin typeface="Arial" panose="020B0604020202020204" pitchFamily="34" charset="0"/>
                <a:cs typeface="Arial" panose="020B0604020202020204" pitchFamily="34" charset="0"/>
              </a:rPr>
              <a:t>https://musculoskeletalkey.com/2-1-models-of-orthogeriatric-care/. Erişim tarihi: 23.09.2025.</a:t>
            </a:r>
          </a:p>
          <a:p>
            <a:r>
              <a:rPr lang="tr-TR" sz="900" dirty="0" err="1">
                <a:solidFill>
                  <a:prstClr val="black"/>
                </a:solidFill>
                <a:latin typeface="Arial" panose="020B0604020202020204" pitchFamily="34" charset="0"/>
                <a:cs typeface="Arial" panose="020B0604020202020204" pitchFamily="34" charset="0"/>
              </a:rPr>
              <a:t>Vazquez-Guajardo</a:t>
            </a:r>
            <a:r>
              <a:rPr lang="tr-TR" sz="900" dirty="0">
                <a:solidFill>
                  <a:prstClr val="black"/>
                </a:solidFill>
                <a:latin typeface="Arial" panose="020B0604020202020204" pitchFamily="34" charset="0"/>
                <a:cs typeface="Arial" panose="020B0604020202020204" pitchFamily="34" charset="0"/>
              </a:rPr>
              <a:t> M, et al. </a:t>
            </a:r>
            <a:r>
              <a:rPr lang="tr-TR" sz="900" dirty="0" err="1">
                <a:solidFill>
                  <a:prstClr val="black"/>
                </a:solidFill>
                <a:latin typeface="Arial" panose="020B0604020202020204" pitchFamily="34" charset="0"/>
                <a:cs typeface="Arial" panose="020B0604020202020204" pitchFamily="34" charset="0"/>
              </a:rPr>
              <a:t>Frailty</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and</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Orthogeriatrics</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Enhancing</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Care</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for</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Fragility</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Fractures</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In</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Ruiz</a:t>
            </a:r>
            <a:r>
              <a:rPr lang="tr-TR" sz="900" dirty="0">
                <a:solidFill>
                  <a:prstClr val="black"/>
                </a:solidFill>
                <a:latin typeface="Arial" panose="020B0604020202020204" pitchFamily="34" charset="0"/>
                <a:cs typeface="Arial" panose="020B0604020202020204" pitchFamily="34" charset="0"/>
              </a:rPr>
              <a:t>, J.G., </a:t>
            </a:r>
            <a:r>
              <a:rPr lang="tr-TR" sz="900" dirty="0" err="1">
                <a:solidFill>
                  <a:prstClr val="black"/>
                </a:solidFill>
                <a:latin typeface="Arial" panose="020B0604020202020204" pitchFamily="34" charset="0"/>
                <a:cs typeface="Arial" panose="020B0604020202020204" pitchFamily="34" charset="0"/>
              </a:rPr>
              <a:t>Theou</a:t>
            </a:r>
            <a:r>
              <a:rPr lang="tr-TR" sz="900" dirty="0">
                <a:solidFill>
                  <a:prstClr val="black"/>
                </a:solidFill>
                <a:latin typeface="Arial" panose="020B0604020202020204" pitchFamily="34" charset="0"/>
                <a:cs typeface="Arial" panose="020B0604020202020204" pitchFamily="34" charset="0"/>
              </a:rPr>
              <a:t>, O. (</a:t>
            </a:r>
            <a:r>
              <a:rPr lang="tr-TR" sz="900" dirty="0" err="1">
                <a:solidFill>
                  <a:prstClr val="black"/>
                </a:solidFill>
                <a:latin typeface="Arial" panose="020B0604020202020204" pitchFamily="34" charset="0"/>
                <a:cs typeface="Arial" panose="020B0604020202020204" pitchFamily="34" charset="0"/>
              </a:rPr>
              <a:t>eds</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Frailty</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Springer</a:t>
            </a:r>
            <a:r>
              <a:rPr lang="tr-TR" sz="900" dirty="0">
                <a:solidFill>
                  <a:prstClr val="black"/>
                </a:solidFill>
                <a:latin typeface="Arial" panose="020B0604020202020204" pitchFamily="34" charset="0"/>
                <a:cs typeface="Arial" panose="020B0604020202020204" pitchFamily="34" charset="0"/>
              </a:rPr>
              <a:t>, </a:t>
            </a:r>
            <a:r>
              <a:rPr lang="tr-TR" sz="900" dirty="0" err="1">
                <a:solidFill>
                  <a:prstClr val="black"/>
                </a:solidFill>
                <a:latin typeface="Arial" panose="020B0604020202020204" pitchFamily="34" charset="0"/>
                <a:cs typeface="Arial" panose="020B0604020202020204" pitchFamily="34" charset="0"/>
              </a:rPr>
              <a:t>Cham</a:t>
            </a:r>
            <a:r>
              <a:rPr lang="tr-TR" sz="900" dirty="0">
                <a:solidFill>
                  <a:prstClr val="black"/>
                </a:solidFill>
                <a:latin typeface="Arial" panose="020B0604020202020204" pitchFamily="34" charset="0"/>
                <a:cs typeface="Arial" panose="020B0604020202020204" pitchFamily="34" charset="0"/>
              </a:rPr>
              <a:t>. 2024. </a:t>
            </a:r>
          </a:p>
          <a:p>
            <a:r>
              <a:rPr lang="tr-TR" sz="900" dirty="0">
                <a:latin typeface="Arial" panose="020B0604020202020204" pitchFamily="34" charset="0"/>
                <a:cs typeface="Arial" panose="020B0604020202020204" pitchFamily="34" charset="0"/>
              </a:rPr>
              <a:t>Öztürk R, et al. </a:t>
            </a:r>
            <a:r>
              <a:rPr lang="tr-TR" sz="900" dirty="0" err="1">
                <a:latin typeface="Arial" panose="020B0604020202020204" pitchFamily="34" charset="0"/>
                <a:cs typeface="Arial" panose="020B0604020202020204" pitchFamily="34" charset="0"/>
              </a:rPr>
              <a:t>Medical</a:t>
            </a:r>
            <a:r>
              <a:rPr lang="tr-TR" sz="900" dirty="0">
                <a:latin typeface="Arial" panose="020B0604020202020204" pitchFamily="34" charset="0"/>
                <a:cs typeface="Arial" panose="020B0604020202020204" pitchFamily="34" charset="0"/>
              </a:rPr>
              <a:t> </a:t>
            </a:r>
            <a:r>
              <a:rPr lang="tr-TR" sz="900" dirty="0" err="1">
                <a:latin typeface="Arial" panose="020B0604020202020204" pitchFamily="34" charset="0"/>
                <a:cs typeface="Arial" panose="020B0604020202020204" pitchFamily="34" charset="0"/>
              </a:rPr>
              <a:t>Journal</a:t>
            </a:r>
            <a:r>
              <a:rPr lang="tr-TR" sz="900" dirty="0">
                <a:latin typeface="Arial" panose="020B0604020202020204" pitchFamily="34" charset="0"/>
                <a:cs typeface="Arial" panose="020B0604020202020204" pitchFamily="34" charset="0"/>
              </a:rPr>
              <a:t> of </a:t>
            </a:r>
            <a:r>
              <a:rPr lang="tr-TR" sz="900" dirty="0" err="1">
                <a:latin typeface="Arial" panose="020B0604020202020204" pitchFamily="34" charset="0"/>
                <a:cs typeface="Arial" panose="020B0604020202020204" pitchFamily="34" charset="0"/>
              </a:rPr>
              <a:t>Islamic</a:t>
            </a:r>
            <a:r>
              <a:rPr lang="tr-TR" sz="900" dirty="0">
                <a:latin typeface="Arial" panose="020B0604020202020204" pitchFamily="34" charset="0"/>
                <a:cs typeface="Arial" panose="020B0604020202020204" pitchFamily="34" charset="0"/>
              </a:rPr>
              <a:t> World Academy of </a:t>
            </a:r>
            <a:r>
              <a:rPr lang="tr-TR" sz="900" dirty="0" err="1">
                <a:latin typeface="Arial" panose="020B0604020202020204" pitchFamily="34" charset="0"/>
                <a:cs typeface="Arial" panose="020B0604020202020204" pitchFamily="34" charset="0"/>
              </a:rPr>
              <a:t>Sciences</a:t>
            </a:r>
            <a:r>
              <a:rPr lang="tr-TR" sz="900" dirty="0">
                <a:latin typeface="Arial" panose="020B0604020202020204" pitchFamily="34" charset="0"/>
                <a:cs typeface="Arial" panose="020B0604020202020204" pitchFamily="34" charset="0"/>
              </a:rPr>
              <a:t>. 2023 (30).</a:t>
            </a:r>
          </a:p>
          <a:p>
            <a:r>
              <a:rPr lang="tr-TR" sz="900" dirty="0">
                <a:latin typeface="Arial" panose="020B0604020202020204" pitchFamily="34" charset="0"/>
                <a:cs typeface="Arial" panose="020B0604020202020204" pitchFamily="34" charset="0"/>
              </a:rPr>
              <a:t>Van </a:t>
            </a:r>
            <a:r>
              <a:rPr lang="tr-TR" sz="900" dirty="0" err="1">
                <a:latin typeface="Arial" panose="020B0604020202020204" pitchFamily="34" charset="0"/>
                <a:cs typeface="Arial" panose="020B0604020202020204" pitchFamily="34" charset="0"/>
              </a:rPr>
              <a:t>Camp</a:t>
            </a:r>
            <a:r>
              <a:rPr lang="tr-TR" sz="900" dirty="0">
                <a:latin typeface="Arial" panose="020B0604020202020204" pitchFamily="34" charset="0"/>
                <a:cs typeface="Arial" panose="020B0604020202020204" pitchFamily="34" charset="0"/>
              </a:rPr>
              <a:t> L, et al. </a:t>
            </a:r>
            <a:r>
              <a:rPr lang="tr-TR" sz="900" dirty="0" err="1">
                <a:latin typeface="Arial" panose="020B0604020202020204" pitchFamily="34" charset="0"/>
                <a:cs typeface="Arial" panose="020B0604020202020204" pitchFamily="34" charset="0"/>
              </a:rPr>
              <a:t>Osteoporos</a:t>
            </a:r>
            <a:r>
              <a:rPr lang="tr-TR" sz="900" dirty="0">
                <a:latin typeface="Arial" panose="020B0604020202020204" pitchFamily="34" charset="0"/>
                <a:cs typeface="Arial" panose="020B0604020202020204" pitchFamily="34" charset="0"/>
              </a:rPr>
              <a:t> </a:t>
            </a:r>
            <a:r>
              <a:rPr lang="tr-TR" sz="900" dirty="0" err="1">
                <a:latin typeface="Arial" panose="020B0604020202020204" pitchFamily="34" charset="0"/>
                <a:cs typeface="Arial" panose="020B0604020202020204" pitchFamily="34" charset="0"/>
              </a:rPr>
              <a:t>Int</a:t>
            </a:r>
            <a:r>
              <a:rPr lang="tr-TR" sz="900" dirty="0">
                <a:latin typeface="Arial" panose="020B0604020202020204" pitchFamily="34" charset="0"/>
                <a:cs typeface="Arial" panose="020B0604020202020204" pitchFamily="34" charset="0"/>
              </a:rPr>
              <a:t>. 2020 Nov;31(11):2083-2092. </a:t>
            </a:r>
            <a:endParaRPr lang="tr-TR" sz="900" dirty="0">
              <a:solidFill>
                <a:prstClr val="black"/>
              </a:solidFill>
              <a:latin typeface="Arial" panose="020B0604020202020204" pitchFamily="34" charset="0"/>
              <a:cs typeface="Arial" panose="020B0604020202020204" pitchFamily="34" charset="0"/>
            </a:endParaRPr>
          </a:p>
        </p:txBody>
      </p:sp>
      <p:pic>
        <p:nvPicPr>
          <p:cNvPr id="10" name="Resim 9">
            <a:extLst>
              <a:ext uri="{FF2B5EF4-FFF2-40B4-BE49-F238E27FC236}">
                <a16:creationId xmlns:a16="http://schemas.microsoft.com/office/drawing/2014/main" id="{594E374F-10B9-913E-A6E8-2F047140549D}"/>
              </a:ext>
            </a:extLst>
          </p:cNvPr>
          <p:cNvPicPr>
            <a:picLocks noChangeAspect="1"/>
          </p:cNvPicPr>
          <p:nvPr/>
        </p:nvPicPr>
        <p:blipFill>
          <a:blip r:embed="rId5"/>
          <a:srcRect l="4870" t="673" r="4870"/>
          <a:stretch>
            <a:fillRect/>
          </a:stretch>
        </p:blipFill>
        <p:spPr>
          <a:xfrm>
            <a:off x="3766674" y="1906243"/>
            <a:ext cx="1607359" cy="1306733"/>
          </a:xfrm>
          <a:prstGeom prst="rect">
            <a:avLst/>
          </a:prstGeom>
        </p:spPr>
      </p:pic>
      <p:pic>
        <p:nvPicPr>
          <p:cNvPr id="12" name="Resim 11">
            <a:extLst>
              <a:ext uri="{FF2B5EF4-FFF2-40B4-BE49-F238E27FC236}">
                <a16:creationId xmlns:a16="http://schemas.microsoft.com/office/drawing/2014/main" id="{B42EEF79-B049-CF6F-741A-A6E391AF5A06}"/>
              </a:ext>
            </a:extLst>
          </p:cNvPr>
          <p:cNvPicPr>
            <a:picLocks noChangeAspect="1"/>
          </p:cNvPicPr>
          <p:nvPr/>
        </p:nvPicPr>
        <p:blipFill>
          <a:blip r:embed="rId6"/>
          <a:stretch>
            <a:fillRect/>
          </a:stretch>
        </p:blipFill>
        <p:spPr>
          <a:xfrm>
            <a:off x="5556929" y="1834235"/>
            <a:ext cx="1607359" cy="1378741"/>
          </a:xfrm>
          <a:prstGeom prst="rect">
            <a:avLst/>
          </a:prstGeom>
        </p:spPr>
      </p:pic>
      <p:pic>
        <p:nvPicPr>
          <p:cNvPr id="13" name="Resim 12">
            <a:extLst>
              <a:ext uri="{FF2B5EF4-FFF2-40B4-BE49-F238E27FC236}">
                <a16:creationId xmlns:a16="http://schemas.microsoft.com/office/drawing/2014/main" id="{16DC1817-FC8D-CCDC-7072-72C6FD14E99A}"/>
              </a:ext>
            </a:extLst>
          </p:cNvPr>
          <p:cNvPicPr>
            <a:picLocks noChangeAspect="1"/>
          </p:cNvPicPr>
          <p:nvPr/>
        </p:nvPicPr>
        <p:blipFill>
          <a:blip r:embed="rId7"/>
          <a:stretch>
            <a:fillRect/>
          </a:stretch>
        </p:blipFill>
        <p:spPr>
          <a:xfrm>
            <a:off x="7164288" y="1897389"/>
            <a:ext cx="1818902" cy="1315587"/>
          </a:xfrm>
          <a:prstGeom prst="rect">
            <a:avLst/>
          </a:prstGeom>
        </p:spPr>
      </p:pic>
      <p:sp>
        <p:nvSpPr>
          <p:cNvPr id="14" name="Dikdörtgen 13">
            <a:extLst>
              <a:ext uri="{FF2B5EF4-FFF2-40B4-BE49-F238E27FC236}">
                <a16:creationId xmlns:a16="http://schemas.microsoft.com/office/drawing/2014/main" id="{6084167B-9F47-57AF-B461-8F93E5C02C91}"/>
              </a:ext>
            </a:extLst>
          </p:cNvPr>
          <p:cNvSpPr/>
          <p:nvPr/>
        </p:nvSpPr>
        <p:spPr>
          <a:xfrm flipV="1">
            <a:off x="3766674" y="3140968"/>
            <a:ext cx="877334" cy="576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4" name="Diyagram 3">
            <a:extLst>
              <a:ext uri="{FF2B5EF4-FFF2-40B4-BE49-F238E27FC236}">
                <a16:creationId xmlns:a16="http://schemas.microsoft.com/office/drawing/2014/main" id="{067A4739-5C0F-0AC7-06B4-0085004ED83A}"/>
              </a:ext>
            </a:extLst>
          </p:cNvPr>
          <p:cNvGraphicFramePr/>
          <p:nvPr>
            <p:extLst>
              <p:ext uri="{D42A27DB-BD31-4B8C-83A1-F6EECF244321}">
                <p14:modId xmlns:p14="http://schemas.microsoft.com/office/powerpoint/2010/main" val="1607782492"/>
              </p:ext>
            </p:extLst>
          </p:nvPr>
        </p:nvGraphicFramePr>
        <p:xfrm>
          <a:off x="242267" y="1124744"/>
          <a:ext cx="8659467" cy="7056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Yıldız: 6 Nokta 15">
            <a:extLst>
              <a:ext uri="{FF2B5EF4-FFF2-40B4-BE49-F238E27FC236}">
                <a16:creationId xmlns:a16="http://schemas.microsoft.com/office/drawing/2014/main" id="{DCC560F0-C44F-1F24-AEA2-3F541116DEBC}"/>
              </a:ext>
            </a:extLst>
          </p:cNvPr>
          <p:cNvSpPr/>
          <p:nvPr/>
        </p:nvSpPr>
        <p:spPr>
          <a:xfrm>
            <a:off x="2263244" y="1628800"/>
            <a:ext cx="4617513" cy="4400039"/>
          </a:xfrm>
          <a:prstGeom prst="star6">
            <a:avLst/>
          </a:prstGeom>
          <a:solidFill>
            <a:srgbClr val="00206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Tüm bu modeller                   geleneksel yaklaşıma göre üstün olsa da                                   hangi modelin daha üstün olduğu konusunda                                fikir birliği yok</a:t>
            </a:r>
          </a:p>
        </p:txBody>
      </p:sp>
    </p:spTree>
    <p:extLst>
      <p:ext uri="{BB962C8B-B14F-4D97-AF65-F5344CB8AC3E}">
        <p14:creationId xmlns:p14="http://schemas.microsoft.com/office/powerpoint/2010/main" val="38334750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61192" y="2132856"/>
            <a:ext cx="7221616" cy="3931364"/>
          </a:xfrm>
          <a:prstGeom prst="roundRect">
            <a:avLst/>
          </a:prstGeom>
          <a:solidFill>
            <a:srgbClr val="FFFF0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dirty="0"/>
          </a:p>
          <a:p>
            <a:pPr algn="ctr">
              <a:defRPr sz="2000" b="1">
                <a:solidFill>
                  <a:srgbClr val="000000"/>
                </a:solidFill>
              </a:defRPr>
            </a:pPr>
            <a:r>
              <a:rPr sz="2800" dirty="0"/>
              <a:t>📉 </a:t>
            </a:r>
            <a:r>
              <a:rPr sz="2800" dirty="0" err="1"/>
              <a:t>Mortalite</a:t>
            </a:r>
            <a:endParaRPr lang="tr-TR" sz="2800" dirty="0"/>
          </a:p>
          <a:p>
            <a:pPr algn="ctr"/>
            <a:endParaRPr lang="tr-TR" sz="2800" dirty="0"/>
          </a:p>
          <a:p>
            <a:pPr algn="ctr">
              <a:defRPr sz="2000" b="1">
                <a:solidFill>
                  <a:srgbClr val="000000"/>
                </a:solidFill>
              </a:defRPr>
            </a:pPr>
            <a:r>
              <a:rPr lang="tr-TR" sz="2800" dirty="0"/>
              <a:t>⚕️ Komplikasyonlar</a:t>
            </a:r>
          </a:p>
          <a:p>
            <a:pPr algn="ctr"/>
            <a:endParaRPr lang="tr-TR" sz="2800" dirty="0"/>
          </a:p>
          <a:p>
            <a:pPr algn="ctr">
              <a:defRPr sz="2000" b="1">
                <a:solidFill>
                  <a:srgbClr val="000000"/>
                </a:solidFill>
              </a:defRPr>
            </a:pPr>
            <a:r>
              <a:rPr lang="tr-TR" sz="2800" dirty="0"/>
              <a:t>🏥&amp;💰 Hastanede Kalış &amp; Maliyet</a:t>
            </a:r>
          </a:p>
          <a:p>
            <a:pPr algn="ctr"/>
            <a:endParaRPr lang="tr-TR" sz="2800" dirty="0"/>
          </a:p>
          <a:p>
            <a:pPr algn="ctr">
              <a:defRPr sz="2000" b="1">
                <a:solidFill>
                  <a:srgbClr val="000000"/>
                </a:solidFill>
              </a:defRPr>
            </a:pPr>
            <a:r>
              <a:rPr lang="tr-TR" sz="2800" dirty="0"/>
              <a:t>🚶 Fonksiyonel Durum</a:t>
            </a:r>
          </a:p>
          <a:p>
            <a:pPr>
              <a:defRPr sz="2000" b="1">
                <a:solidFill>
                  <a:srgbClr val="000000"/>
                </a:solidFill>
              </a:defRPr>
            </a:pPr>
            <a:endParaRPr lang="tr-TR" dirty="0"/>
          </a:p>
          <a:p>
            <a:pPr>
              <a:defRPr sz="2000" b="1">
                <a:solidFill>
                  <a:srgbClr val="000000"/>
                </a:solidFill>
              </a:defRPr>
            </a:pPr>
            <a:endParaRPr lang="tr-TR" dirty="0"/>
          </a:p>
          <a:p>
            <a:pPr>
              <a:defRPr sz="2000" b="1">
                <a:solidFill>
                  <a:srgbClr val="000000"/>
                </a:solidFill>
              </a:defRPr>
            </a:pPr>
            <a:endParaRPr dirty="0"/>
          </a:p>
        </p:txBody>
      </p:sp>
      <p:sp>
        <p:nvSpPr>
          <p:cNvPr id="7" name="1 Başlık">
            <a:extLst>
              <a:ext uri="{FF2B5EF4-FFF2-40B4-BE49-F238E27FC236}">
                <a16:creationId xmlns:a16="http://schemas.microsoft.com/office/drawing/2014/main" id="{AAF7ECD0-6275-0A69-D016-085D3E96A56B}"/>
              </a:ext>
            </a:extLst>
          </p:cNvPr>
          <p:cNvSpPr txBox="1">
            <a:spLocks/>
          </p:cNvSpPr>
          <p:nvPr/>
        </p:nvSpPr>
        <p:spPr>
          <a:xfrm>
            <a:off x="0" y="0"/>
            <a:ext cx="9143999" cy="1556792"/>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100" b="1" dirty="0" err="1">
                <a:solidFill>
                  <a:prstClr val="white"/>
                </a:solidFill>
                <a:latin typeface="+mj-lt"/>
                <a:cs typeface="Arial" panose="020B0604020202020204" pitchFamily="34" charset="0"/>
              </a:rPr>
              <a:t>Ortogeriatrik</a:t>
            </a:r>
            <a:r>
              <a:rPr lang="tr-TR" sz="4100" b="1" dirty="0">
                <a:solidFill>
                  <a:prstClr val="white"/>
                </a:solidFill>
                <a:latin typeface="+mj-lt"/>
                <a:cs typeface="Arial" panose="020B0604020202020204" pitchFamily="34" charset="0"/>
              </a:rPr>
              <a:t> Bakım Neden Önemli?</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82336-FA50-D47F-93C9-8D074CA87F05}"/>
            </a:ext>
          </a:extLst>
        </p:cNvPr>
        <p:cNvGrpSpPr/>
        <p:nvPr/>
      </p:nvGrpSpPr>
      <p:grpSpPr>
        <a:xfrm>
          <a:off x="0" y="0"/>
          <a:ext cx="0" cy="0"/>
          <a:chOff x="0" y="0"/>
          <a:chExt cx="0" cy="0"/>
        </a:xfrm>
      </p:grpSpPr>
      <p:sp>
        <p:nvSpPr>
          <p:cNvPr id="7" name="Metin kutusu 6">
            <a:extLst>
              <a:ext uri="{FF2B5EF4-FFF2-40B4-BE49-F238E27FC236}">
                <a16:creationId xmlns:a16="http://schemas.microsoft.com/office/drawing/2014/main" id="{3E1A8CA1-7734-9AD0-381F-FC24BBB38E0A}"/>
              </a:ext>
            </a:extLst>
          </p:cNvPr>
          <p:cNvSpPr txBox="1"/>
          <p:nvPr/>
        </p:nvSpPr>
        <p:spPr>
          <a:xfrm>
            <a:off x="242267" y="6093296"/>
            <a:ext cx="8659467"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900" dirty="0" err="1"/>
              <a:t>Prestmo</a:t>
            </a:r>
            <a:r>
              <a:rPr lang="tr-TR" sz="900" dirty="0"/>
              <a:t> A, et al. Lancet. 2015 </a:t>
            </a:r>
            <a:r>
              <a:rPr lang="tr-TR" sz="900" dirty="0" err="1"/>
              <a:t>Apr</a:t>
            </a:r>
            <a:r>
              <a:rPr lang="tr-TR" sz="900" dirty="0"/>
              <a:t> 25;385(9978):1623-33.</a:t>
            </a:r>
          </a:p>
          <a:p>
            <a:r>
              <a:rPr lang="tr-TR" sz="900" dirty="0">
                <a:solidFill>
                  <a:prstClr val="black"/>
                </a:solidFill>
              </a:rPr>
              <a:t>Van </a:t>
            </a:r>
            <a:r>
              <a:rPr lang="tr-TR" sz="900" dirty="0" err="1">
                <a:solidFill>
                  <a:prstClr val="black"/>
                </a:solidFill>
              </a:rPr>
              <a:t>Camp</a:t>
            </a:r>
            <a:r>
              <a:rPr lang="tr-TR" sz="900" dirty="0">
                <a:solidFill>
                  <a:prstClr val="black"/>
                </a:solidFill>
              </a:rPr>
              <a:t> L, et al. </a:t>
            </a:r>
            <a:r>
              <a:rPr lang="tr-TR" sz="900" dirty="0" err="1">
                <a:solidFill>
                  <a:prstClr val="black"/>
                </a:solidFill>
              </a:rPr>
              <a:t>Osteoporos</a:t>
            </a:r>
            <a:r>
              <a:rPr lang="tr-TR" sz="900" dirty="0">
                <a:solidFill>
                  <a:prstClr val="black"/>
                </a:solidFill>
              </a:rPr>
              <a:t> </a:t>
            </a:r>
            <a:r>
              <a:rPr lang="tr-TR" sz="900" dirty="0" err="1">
                <a:solidFill>
                  <a:prstClr val="black"/>
                </a:solidFill>
              </a:rPr>
              <a:t>Int</a:t>
            </a:r>
            <a:r>
              <a:rPr lang="tr-TR" sz="900" dirty="0">
                <a:solidFill>
                  <a:prstClr val="black"/>
                </a:solidFill>
              </a:rPr>
              <a:t>. 2020 Nov;31(11):2083-2092.</a:t>
            </a:r>
          </a:p>
          <a:p>
            <a:r>
              <a:rPr lang="tr-TR" sz="900" dirty="0"/>
              <a:t>Van </a:t>
            </a:r>
            <a:r>
              <a:rPr lang="tr-TR" sz="900" dirty="0" err="1"/>
              <a:t>Heghe</a:t>
            </a:r>
            <a:r>
              <a:rPr lang="tr-TR" sz="900" dirty="0"/>
              <a:t> A, et al. </a:t>
            </a:r>
            <a:r>
              <a:rPr lang="tr-TR" sz="900" dirty="0" err="1"/>
              <a:t>Calcif</a:t>
            </a:r>
            <a:r>
              <a:rPr lang="tr-TR" sz="900" dirty="0"/>
              <a:t> </a:t>
            </a:r>
            <a:r>
              <a:rPr lang="tr-TR" sz="900" dirty="0" err="1"/>
              <a:t>Tissue</a:t>
            </a:r>
            <a:r>
              <a:rPr lang="tr-TR" sz="900" dirty="0"/>
              <a:t> </a:t>
            </a:r>
            <a:r>
              <a:rPr lang="tr-TR" sz="900" dirty="0" err="1"/>
              <a:t>Int</a:t>
            </a:r>
            <a:r>
              <a:rPr lang="tr-TR" sz="900" dirty="0"/>
              <a:t>. 2022 Feb;110(2):162-184. </a:t>
            </a:r>
          </a:p>
          <a:p>
            <a:r>
              <a:rPr lang="tr-TR" sz="900" dirty="0" err="1">
                <a:solidFill>
                  <a:prstClr val="black"/>
                </a:solidFill>
              </a:rPr>
              <a:t>Schoene</a:t>
            </a:r>
            <a:r>
              <a:rPr lang="tr-TR" sz="900" dirty="0">
                <a:solidFill>
                  <a:prstClr val="black"/>
                </a:solidFill>
              </a:rPr>
              <a:t> D, et al. BMC </a:t>
            </a:r>
            <a:r>
              <a:rPr lang="tr-TR" sz="900" dirty="0" err="1">
                <a:solidFill>
                  <a:prstClr val="black"/>
                </a:solidFill>
              </a:rPr>
              <a:t>Med</a:t>
            </a:r>
            <a:r>
              <a:rPr lang="tr-TR" sz="900" dirty="0">
                <a:solidFill>
                  <a:prstClr val="black"/>
                </a:solidFill>
              </a:rPr>
              <a:t>. 2025 </a:t>
            </a:r>
            <a:r>
              <a:rPr lang="tr-TR" sz="900" dirty="0" err="1">
                <a:solidFill>
                  <a:prstClr val="black"/>
                </a:solidFill>
              </a:rPr>
              <a:t>Apr</a:t>
            </a:r>
            <a:r>
              <a:rPr lang="tr-TR" sz="900" dirty="0">
                <a:solidFill>
                  <a:prstClr val="black"/>
                </a:solidFill>
              </a:rPr>
              <a:t> 29;23(1):248.  </a:t>
            </a:r>
            <a:r>
              <a:rPr lang="tr-TR" sz="900" dirty="0"/>
              <a:t> </a:t>
            </a:r>
            <a:endParaRPr lang="tr-TR" sz="900" dirty="0">
              <a:solidFill>
                <a:prstClr val="black"/>
              </a:solidFill>
            </a:endParaRPr>
          </a:p>
        </p:txBody>
      </p:sp>
      <p:pic>
        <p:nvPicPr>
          <p:cNvPr id="4" name="Resim 3">
            <a:extLst>
              <a:ext uri="{FF2B5EF4-FFF2-40B4-BE49-F238E27FC236}">
                <a16:creationId xmlns:a16="http://schemas.microsoft.com/office/drawing/2014/main" id="{1BAABB04-3940-2336-28AB-B3F76F9E8D42}"/>
              </a:ext>
            </a:extLst>
          </p:cNvPr>
          <p:cNvPicPr>
            <a:picLocks noChangeAspect="1"/>
          </p:cNvPicPr>
          <p:nvPr/>
        </p:nvPicPr>
        <p:blipFill>
          <a:blip r:embed="rId3"/>
          <a:stretch>
            <a:fillRect/>
          </a:stretch>
        </p:blipFill>
        <p:spPr>
          <a:xfrm>
            <a:off x="494725" y="198209"/>
            <a:ext cx="4797355" cy="4598943"/>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pic>
      <p:sp>
        <p:nvSpPr>
          <p:cNvPr id="2" name="Dalga 1">
            <a:extLst>
              <a:ext uri="{FF2B5EF4-FFF2-40B4-BE49-F238E27FC236}">
                <a16:creationId xmlns:a16="http://schemas.microsoft.com/office/drawing/2014/main" id="{A788F949-7BDC-62A4-17E6-E4B9D62900A2}"/>
              </a:ext>
            </a:extLst>
          </p:cNvPr>
          <p:cNvSpPr/>
          <p:nvPr/>
        </p:nvSpPr>
        <p:spPr>
          <a:xfrm>
            <a:off x="79340" y="1052736"/>
            <a:ext cx="5788804" cy="3332970"/>
          </a:xfrm>
          <a:prstGeom prst="wave">
            <a:avLst>
              <a:gd name="adj1" fmla="val 12500"/>
              <a:gd name="adj2" fmla="val 0"/>
            </a:avLst>
          </a:prstGeom>
          <a:solidFill>
            <a:srgbClr val="CC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tr-TR" sz="1400" b="1" dirty="0">
                <a:solidFill>
                  <a:schemeClr val="tx1">
                    <a:lumMod val="95000"/>
                    <a:lumOff val="5000"/>
                  </a:schemeClr>
                </a:solidFill>
              </a:rPr>
              <a:t>&gt;70 yaş kalça kırığı ile hastaneye başvuran 397 hasta</a:t>
            </a:r>
          </a:p>
          <a:p>
            <a:pPr marL="742950" lvl="1" indent="-285750" algn="just">
              <a:buFont typeface="Wingdings" panose="05000000000000000000" pitchFamily="2" charset="2"/>
              <a:buChar char="ü"/>
            </a:pPr>
            <a:r>
              <a:rPr lang="tr-TR" sz="1400" b="1" dirty="0" err="1">
                <a:solidFill>
                  <a:schemeClr val="tx1">
                    <a:lumMod val="95000"/>
                    <a:lumOff val="5000"/>
                  </a:schemeClr>
                </a:solidFill>
              </a:rPr>
              <a:t>Postop</a:t>
            </a:r>
            <a:r>
              <a:rPr lang="tr-TR" sz="1400" b="1" dirty="0">
                <a:solidFill>
                  <a:schemeClr val="tx1">
                    <a:lumMod val="95000"/>
                    <a:lumOff val="5000"/>
                  </a:schemeClr>
                </a:solidFill>
              </a:rPr>
              <a:t> 4. ve 12. ayda mobilite, </a:t>
            </a:r>
            <a:r>
              <a:rPr lang="tr-TR" sz="1400" b="1" dirty="0" err="1">
                <a:solidFill>
                  <a:schemeClr val="tx1">
                    <a:lumMod val="95000"/>
                    <a:lumOff val="5000"/>
                  </a:schemeClr>
                </a:solidFill>
              </a:rPr>
              <a:t>kognisyon</a:t>
            </a:r>
            <a:r>
              <a:rPr lang="tr-TR" sz="1400" b="1" dirty="0">
                <a:solidFill>
                  <a:schemeClr val="tx1">
                    <a:lumMod val="95000"/>
                    <a:lumOff val="5000"/>
                  </a:schemeClr>
                </a:solidFill>
              </a:rPr>
              <a:t>, düşme korkusu ve yaşam kalitesi geriatrik bakım grubunda daha iyi sonuçlanmış</a:t>
            </a:r>
          </a:p>
          <a:p>
            <a:pPr marL="742950" lvl="1" indent="-285750" algn="just">
              <a:buFont typeface="Wingdings" panose="05000000000000000000" pitchFamily="2" charset="2"/>
              <a:buChar char="ü"/>
            </a:pPr>
            <a:r>
              <a:rPr lang="tr-TR" sz="1400" b="1" dirty="0">
                <a:solidFill>
                  <a:schemeClr val="tx1">
                    <a:lumMod val="95000"/>
                    <a:lumOff val="5000"/>
                  </a:schemeClr>
                </a:solidFill>
              </a:rPr>
              <a:t>Geriatrik bakım maliyet etkin bulunmuş</a:t>
            </a:r>
          </a:p>
        </p:txBody>
      </p:sp>
      <p:pic>
        <p:nvPicPr>
          <p:cNvPr id="8" name="Resim 7">
            <a:extLst>
              <a:ext uri="{FF2B5EF4-FFF2-40B4-BE49-F238E27FC236}">
                <a16:creationId xmlns:a16="http://schemas.microsoft.com/office/drawing/2014/main" id="{A71B8B89-812E-8D62-2352-916D51B155DE}"/>
              </a:ext>
            </a:extLst>
          </p:cNvPr>
          <p:cNvPicPr>
            <a:picLocks noChangeAspect="1"/>
          </p:cNvPicPr>
          <p:nvPr/>
        </p:nvPicPr>
        <p:blipFill>
          <a:blip r:embed="rId4"/>
          <a:stretch>
            <a:fillRect/>
          </a:stretch>
        </p:blipFill>
        <p:spPr>
          <a:xfrm>
            <a:off x="3923928" y="1340768"/>
            <a:ext cx="4780691" cy="4608512"/>
          </a:xfrm>
          <a:prstGeom prst="rect">
            <a:avLst/>
          </a:prstGeom>
          <a:ln w="28575">
            <a:solidFill>
              <a:schemeClr val="accent3">
                <a:lumMod val="75000"/>
              </a:schemeClr>
            </a:solidFill>
          </a:ln>
        </p:spPr>
      </p:pic>
      <p:sp>
        <p:nvSpPr>
          <p:cNvPr id="3" name="Dalga 2">
            <a:extLst>
              <a:ext uri="{FF2B5EF4-FFF2-40B4-BE49-F238E27FC236}">
                <a16:creationId xmlns:a16="http://schemas.microsoft.com/office/drawing/2014/main" id="{7AF77EE7-5470-BBBE-34BE-0A7AE2222ED3}"/>
              </a:ext>
            </a:extLst>
          </p:cNvPr>
          <p:cNvSpPr/>
          <p:nvPr/>
        </p:nvSpPr>
        <p:spPr>
          <a:xfrm>
            <a:off x="3294993" y="2420888"/>
            <a:ext cx="5788804" cy="3332970"/>
          </a:xfrm>
          <a:prstGeom prst="wave">
            <a:avLst>
              <a:gd name="adj1" fmla="val 12500"/>
              <a:gd name="adj2" fmla="val 0"/>
            </a:avLst>
          </a:prstGeom>
          <a:solidFill>
            <a:srgbClr val="99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tr-TR" sz="1400" b="1" dirty="0">
                <a:solidFill>
                  <a:schemeClr val="tx1"/>
                </a:solidFill>
              </a:rPr>
              <a:t>1 RKÇ ve 12 kontrollü gözlemsel çalışmayı içeren meta-analiz</a:t>
            </a:r>
          </a:p>
          <a:p>
            <a:pPr marL="285750" indent="-285750" algn="just">
              <a:buFont typeface="Arial" panose="020B0604020202020204" pitchFamily="34" charset="0"/>
              <a:buChar char="•"/>
            </a:pPr>
            <a:r>
              <a:rPr lang="tr-TR" sz="1400" b="1" dirty="0">
                <a:solidFill>
                  <a:schemeClr val="tx1"/>
                </a:solidFill>
              </a:rPr>
              <a:t>75-85 yaş arasında 20.078 kalça kırığı olan hasta </a:t>
            </a:r>
          </a:p>
          <a:p>
            <a:pPr marL="285750" indent="-285750" algn="just">
              <a:buFont typeface="Arial" panose="020B0604020202020204" pitchFamily="34" charset="0"/>
              <a:buChar char="•"/>
            </a:pPr>
            <a:r>
              <a:rPr lang="tr-TR" sz="1400" b="1" dirty="0" err="1">
                <a:solidFill>
                  <a:schemeClr val="tx1"/>
                </a:solidFill>
              </a:rPr>
              <a:t>Ortogeriatrik</a:t>
            </a:r>
            <a:r>
              <a:rPr lang="tr-TR" sz="1400" b="1" dirty="0">
                <a:solidFill>
                  <a:schemeClr val="tx1"/>
                </a:solidFill>
              </a:rPr>
              <a:t> bakım ortopedik bakım ile karşılaştırılmış</a:t>
            </a:r>
          </a:p>
          <a:p>
            <a:pPr marL="285750" indent="-285750" algn="just">
              <a:buFont typeface="Arial" panose="020B0604020202020204" pitchFamily="34" charset="0"/>
              <a:buChar char="•"/>
            </a:pPr>
            <a:r>
              <a:rPr lang="tr-TR" sz="1400" b="1" dirty="0" err="1">
                <a:solidFill>
                  <a:schemeClr val="tx1"/>
                </a:solidFill>
              </a:rPr>
              <a:t>Ortogeriatrik</a:t>
            </a:r>
            <a:r>
              <a:rPr lang="tr-TR" sz="1400" b="1" dirty="0">
                <a:solidFill>
                  <a:schemeClr val="tx1"/>
                </a:solidFill>
              </a:rPr>
              <a:t> bakım ile </a:t>
            </a:r>
          </a:p>
          <a:p>
            <a:pPr marL="742950" lvl="1" indent="-285750" algn="just">
              <a:buFont typeface="Wingdings" panose="05000000000000000000" pitchFamily="2" charset="2"/>
              <a:buChar char="ü"/>
            </a:pPr>
            <a:r>
              <a:rPr lang="tr-TR" sz="1400" b="1" dirty="0">
                <a:solidFill>
                  <a:schemeClr val="tx1"/>
                </a:solidFill>
              </a:rPr>
              <a:t>OP tanısı konma </a:t>
            </a:r>
          </a:p>
          <a:p>
            <a:pPr marL="742950" lvl="1" indent="-285750" algn="just">
              <a:buFont typeface="Wingdings" panose="05000000000000000000" pitchFamily="2" charset="2"/>
              <a:buChar char="ü"/>
            </a:pPr>
            <a:r>
              <a:rPr lang="tr-TR" sz="1400" b="1" dirty="0">
                <a:solidFill>
                  <a:schemeClr val="tx1"/>
                </a:solidFill>
              </a:rPr>
              <a:t>Kalsiyum, D vitamini ve </a:t>
            </a:r>
            <a:r>
              <a:rPr lang="tr-TR" sz="1400" b="1" dirty="0" err="1">
                <a:solidFill>
                  <a:schemeClr val="tx1"/>
                </a:solidFill>
              </a:rPr>
              <a:t>bisfosfonat</a:t>
            </a:r>
            <a:r>
              <a:rPr lang="tr-TR" sz="1400" b="1" dirty="0">
                <a:solidFill>
                  <a:schemeClr val="tx1"/>
                </a:solidFill>
              </a:rPr>
              <a:t> başlanma oranı daha fazla</a:t>
            </a:r>
            <a:endParaRPr lang="tr-TR" dirty="0"/>
          </a:p>
        </p:txBody>
      </p:sp>
      <p:pic>
        <p:nvPicPr>
          <p:cNvPr id="6" name="Resim 5">
            <a:extLst>
              <a:ext uri="{FF2B5EF4-FFF2-40B4-BE49-F238E27FC236}">
                <a16:creationId xmlns:a16="http://schemas.microsoft.com/office/drawing/2014/main" id="{ED0DBA2D-A955-2C74-F4DB-AF42BD6C679F}"/>
              </a:ext>
            </a:extLst>
          </p:cNvPr>
          <p:cNvPicPr>
            <a:picLocks noChangeAspect="1"/>
          </p:cNvPicPr>
          <p:nvPr/>
        </p:nvPicPr>
        <p:blipFill>
          <a:blip r:embed="rId5"/>
          <a:stretch>
            <a:fillRect/>
          </a:stretch>
        </p:blipFill>
        <p:spPr>
          <a:xfrm>
            <a:off x="2181655" y="764704"/>
            <a:ext cx="4780691" cy="4670949"/>
          </a:xfrm>
          <a:prstGeom prst="rect">
            <a:avLst/>
          </a:prstGeom>
          <a:ln w="28575">
            <a:solidFill>
              <a:srgbClr val="FF6600"/>
            </a:solidFill>
          </a:ln>
        </p:spPr>
      </p:pic>
      <p:sp>
        <p:nvSpPr>
          <p:cNvPr id="18" name="Dalga 17">
            <a:extLst>
              <a:ext uri="{FF2B5EF4-FFF2-40B4-BE49-F238E27FC236}">
                <a16:creationId xmlns:a16="http://schemas.microsoft.com/office/drawing/2014/main" id="{33846A3E-1F67-D7A9-CF6B-E3CD3639C654}"/>
              </a:ext>
            </a:extLst>
          </p:cNvPr>
          <p:cNvSpPr/>
          <p:nvPr/>
        </p:nvSpPr>
        <p:spPr>
          <a:xfrm>
            <a:off x="1677598" y="1772816"/>
            <a:ext cx="5788804" cy="3332970"/>
          </a:xfrm>
          <a:prstGeom prst="wave">
            <a:avLst>
              <a:gd name="adj1" fmla="val 12500"/>
              <a:gd name="adj2" fmla="val 0"/>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tr-TR" sz="1200" b="1" dirty="0">
                <a:solidFill>
                  <a:schemeClr val="tx1">
                    <a:lumMod val="95000"/>
                    <a:lumOff val="5000"/>
                  </a:schemeClr>
                </a:solidFill>
              </a:rPr>
              <a:t>37 çalışma-37.294 hastayı içeren bir meta-analiz</a:t>
            </a:r>
          </a:p>
          <a:p>
            <a:pPr marL="171450" indent="-171450">
              <a:buFont typeface="Arial" panose="020B0604020202020204" pitchFamily="34" charset="0"/>
              <a:buChar char="•"/>
            </a:pPr>
            <a:r>
              <a:rPr lang="tr-TR" sz="1200" b="1" dirty="0">
                <a:solidFill>
                  <a:schemeClr val="tx1">
                    <a:lumMod val="95000"/>
                    <a:lumOff val="5000"/>
                  </a:schemeClr>
                </a:solidFill>
              </a:rPr>
              <a:t>Yakın zamanda kalça kırığı sebebiyle hastanede yatan &gt;55 yaş birey</a:t>
            </a:r>
          </a:p>
          <a:p>
            <a:pPr marL="171450" indent="-171450">
              <a:buFont typeface="Arial" panose="020B0604020202020204" pitchFamily="34" charset="0"/>
              <a:buChar char="•"/>
            </a:pPr>
            <a:r>
              <a:rPr lang="tr-TR" sz="1200" b="1" dirty="0" err="1">
                <a:solidFill>
                  <a:schemeClr val="tx1">
                    <a:lumMod val="95000"/>
                    <a:lumOff val="5000"/>
                  </a:schemeClr>
                </a:solidFill>
              </a:rPr>
              <a:t>Ortogeriatrik</a:t>
            </a:r>
            <a:r>
              <a:rPr lang="tr-TR" sz="1200" b="1" dirty="0">
                <a:solidFill>
                  <a:schemeClr val="tx1">
                    <a:lumMod val="95000"/>
                    <a:lumOff val="5000"/>
                  </a:schemeClr>
                </a:solidFill>
              </a:rPr>
              <a:t> bakım geleneksel bakıma kıyasla:</a:t>
            </a:r>
          </a:p>
          <a:p>
            <a:pPr marL="742950" lvl="1" indent="-285750" algn="just">
              <a:buFont typeface="Wingdings" panose="05000000000000000000" pitchFamily="2" charset="2"/>
              <a:buChar char="ü"/>
            </a:pPr>
            <a:r>
              <a:rPr lang="tr-TR" sz="1200" b="1" dirty="0" err="1">
                <a:solidFill>
                  <a:schemeClr val="tx1">
                    <a:lumMod val="95000"/>
                    <a:lumOff val="5000"/>
                  </a:schemeClr>
                </a:solidFill>
              </a:rPr>
              <a:t>postop</a:t>
            </a:r>
            <a:r>
              <a:rPr lang="tr-TR" sz="1200" b="1" dirty="0">
                <a:solidFill>
                  <a:schemeClr val="tx1">
                    <a:lumMod val="95000"/>
                    <a:lumOff val="5000"/>
                  </a:schemeClr>
                </a:solidFill>
              </a:rPr>
              <a:t> </a:t>
            </a:r>
            <a:r>
              <a:rPr lang="tr-TR" sz="1200" b="1" dirty="0" err="1">
                <a:solidFill>
                  <a:schemeClr val="tx1">
                    <a:lumMod val="95000"/>
                    <a:lumOff val="5000"/>
                  </a:schemeClr>
                </a:solidFill>
              </a:rPr>
              <a:t>delirium</a:t>
            </a:r>
            <a:r>
              <a:rPr lang="tr-TR" sz="1200" b="1" dirty="0">
                <a:solidFill>
                  <a:schemeClr val="tx1">
                    <a:lumMod val="95000"/>
                    <a:lumOff val="5000"/>
                  </a:schemeClr>
                </a:solidFill>
              </a:rPr>
              <a:t> riskini %19</a:t>
            </a:r>
          </a:p>
          <a:p>
            <a:pPr marL="742950" lvl="1" indent="-285750" algn="just">
              <a:buFont typeface="Wingdings" panose="05000000000000000000" pitchFamily="2" charset="2"/>
              <a:buChar char="ü"/>
            </a:pPr>
            <a:r>
              <a:rPr lang="tr-TR" sz="1200" b="1" dirty="0">
                <a:solidFill>
                  <a:schemeClr val="tx1">
                    <a:lumMod val="95000"/>
                    <a:lumOff val="5000"/>
                  </a:schemeClr>
                </a:solidFill>
              </a:rPr>
              <a:t>hastane içi ve bir yıllık mortalite riskini %28 ve %14 </a:t>
            </a:r>
          </a:p>
          <a:p>
            <a:pPr marL="742950" lvl="1" indent="-285750" algn="just">
              <a:buFont typeface="Wingdings" panose="05000000000000000000" pitchFamily="2" charset="2"/>
              <a:buChar char="ü"/>
            </a:pPr>
            <a:r>
              <a:rPr lang="tr-TR" sz="1200" b="1" dirty="0">
                <a:solidFill>
                  <a:schemeClr val="tx1">
                    <a:lumMod val="95000"/>
                    <a:lumOff val="5000"/>
                  </a:schemeClr>
                </a:solidFill>
              </a:rPr>
              <a:t>hastanede yatış süresini 1,55 gün azaltmış</a:t>
            </a:r>
          </a:p>
          <a:p>
            <a:pPr marL="742950" lvl="1" indent="-285750" algn="just">
              <a:buFont typeface="Wingdings" panose="05000000000000000000" pitchFamily="2" charset="2"/>
              <a:buChar char="ü"/>
            </a:pPr>
            <a:r>
              <a:rPr lang="tr-TR" sz="1200" b="1" dirty="0">
                <a:solidFill>
                  <a:schemeClr val="tx1">
                    <a:lumMod val="95000"/>
                    <a:lumOff val="5000"/>
                  </a:schemeClr>
                </a:solidFill>
              </a:rPr>
              <a:t>daha az komplikasyon (bası yarası, anemi/</a:t>
            </a:r>
            <a:r>
              <a:rPr lang="tr-TR" sz="1200" b="1" dirty="0" err="1">
                <a:solidFill>
                  <a:schemeClr val="tx1">
                    <a:lumMod val="95000"/>
                    <a:lumOff val="5000"/>
                  </a:schemeClr>
                </a:solidFill>
              </a:rPr>
              <a:t>tx</a:t>
            </a:r>
            <a:r>
              <a:rPr lang="tr-TR" sz="1200" b="1" dirty="0">
                <a:solidFill>
                  <a:schemeClr val="tx1">
                    <a:lumMod val="95000"/>
                    <a:lumOff val="5000"/>
                  </a:schemeClr>
                </a:solidFill>
              </a:rPr>
              <a:t> ihtiyacı, İYE, düşme vb.) ile maliyet etkin</a:t>
            </a:r>
          </a:p>
        </p:txBody>
      </p:sp>
      <p:pic>
        <p:nvPicPr>
          <p:cNvPr id="9" name="Resim 8">
            <a:extLst>
              <a:ext uri="{FF2B5EF4-FFF2-40B4-BE49-F238E27FC236}">
                <a16:creationId xmlns:a16="http://schemas.microsoft.com/office/drawing/2014/main" id="{3390EE41-2D39-F826-5CDE-669F9520EDF6}"/>
              </a:ext>
            </a:extLst>
          </p:cNvPr>
          <p:cNvPicPr>
            <a:picLocks noChangeAspect="1"/>
          </p:cNvPicPr>
          <p:nvPr/>
        </p:nvPicPr>
        <p:blipFill>
          <a:blip r:embed="rId6"/>
          <a:stretch>
            <a:fillRect/>
          </a:stretch>
        </p:blipFill>
        <p:spPr>
          <a:xfrm>
            <a:off x="2181655" y="1052736"/>
            <a:ext cx="4780691" cy="4598941"/>
          </a:xfrm>
          <a:prstGeom prst="rect">
            <a:avLst/>
          </a:prstGeom>
          <a:ln w="28575">
            <a:solidFill>
              <a:srgbClr val="33CCFF"/>
            </a:solidFill>
          </a:ln>
        </p:spPr>
      </p:pic>
      <p:pic>
        <p:nvPicPr>
          <p:cNvPr id="10" name="Resim 9">
            <a:extLst>
              <a:ext uri="{FF2B5EF4-FFF2-40B4-BE49-F238E27FC236}">
                <a16:creationId xmlns:a16="http://schemas.microsoft.com/office/drawing/2014/main" id="{4A6B62DE-ECFC-9383-A702-00823BBC806A}"/>
              </a:ext>
            </a:extLst>
          </p:cNvPr>
          <p:cNvPicPr>
            <a:picLocks noChangeAspect="1"/>
          </p:cNvPicPr>
          <p:nvPr/>
        </p:nvPicPr>
        <p:blipFill>
          <a:blip r:embed="rId7"/>
          <a:srcRect l="2288" t="9409" r="2288" b="3418"/>
          <a:stretch>
            <a:fillRect/>
          </a:stretch>
        </p:blipFill>
        <p:spPr>
          <a:xfrm>
            <a:off x="1259632" y="2132856"/>
            <a:ext cx="6624737" cy="3672409"/>
          </a:xfrm>
          <a:prstGeom prst="rect">
            <a:avLst/>
          </a:prstGeom>
          <a:ln w="28575">
            <a:solidFill>
              <a:schemeClr val="accent6">
                <a:lumMod val="40000"/>
                <a:lumOff val="60000"/>
              </a:schemeClr>
            </a:solidFill>
          </a:ln>
        </p:spPr>
      </p:pic>
    </p:spTree>
    <p:extLst>
      <p:ext uri="{BB962C8B-B14F-4D97-AF65-F5344CB8AC3E}">
        <p14:creationId xmlns:p14="http://schemas.microsoft.com/office/powerpoint/2010/main" val="1681346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out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4464-8129-8FB6-1930-59F46DCA88F2}"/>
            </a:ext>
          </a:extLst>
        </p:cNvPr>
        <p:cNvGrpSpPr/>
        <p:nvPr/>
      </p:nvGrpSpPr>
      <p:grpSpPr>
        <a:xfrm>
          <a:off x="0" y="0"/>
          <a:ext cx="0" cy="0"/>
          <a:chOff x="0" y="0"/>
          <a:chExt cx="0" cy="0"/>
        </a:xfrm>
      </p:grpSpPr>
      <p:sp>
        <p:nvSpPr>
          <p:cNvPr id="3" name="1 Başlık">
            <a:extLst>
              <a:ext uri="{FF2B5EF4-FFF2-40B4-BE49-F238E27FC236}">
                <a16:creationId xmlns:a16="http://schemas.microsoft.com/office/drawing/2014/main" id="{BA45DD20-9E7E-AE31-D944-CD3CDF57DABF}"/>
              </a:ext>
            </a:extLst>
          </p:cNvPr>
          <p:cNvSpPr txBox="1">
            <a:spLocks/>
          </p:cNvSpPr>
          <p:nvPr/>
        </p:nvSpPr>
        <p:spPr>
          <a:xfrm>
            <a:off x="461219" y="216024"/>
            <a:ext cx="8221563" cy="155679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800" b="1" dirty="0">
                <a:solidFill>
                  <a:prstClr val="white"/>
                </a:solidFill>
                <a:latin typeface="Arial" panose="020B0604020202020204" pitchFamily="34" charset="0"/>
                <a:cs typeface="Arial" panose="020B0604020202020204" pitchFamily="34" charset="0"/>
              </a:rPr>
              <a:t>ORTOGERİATRİK BAKIM KOMPONENTLERİ</a:t>
            </a:r>
          </a:p>
        </p:txBody>
      </p:sp>
      <p:pic>
        <p:nvPicPr>
          <p:cNvPr id="4" name="Resim 3"/>
          <p:cNvPicPr>
            <a:picLocks noChangeAspect="1"/>
          </p:cNvPicPr>
          <p:nvPr/>
        </p:nvPicPr>
        <p:blipFill rotWithShape="1">
          <a:blip r:embed="rId3"/>
          <a:srcRect b="575"/>
          <a:stretch/>
        </p:blipFill>
        <p:spPr>
          <a:xfrm>
            <a:off x="461219" y="1772816"/>
            <a:ext cx="8221563" cy="4680520"/>
          </a:xfrm>
          <a:prstGeom prst="rect">
            <a:avLst/>
          </a:prstGeom>
          <a:ln w="38100">
            <a:noFill/>
          </a:ln>
        </p:spPr>
      </p:pic>
      <p:sp>
        <p:nvSpPr>
          <p:cNvPr id="7" name="Metin kutusu 6">
            <a:extLst>
              <a:ext uri="{FF2B5EF4-FFF2-40B4-BE49-F238E27FC236}">
                <a16:creationId xmlns:a16="http://schemas.microsoft.com/office/drawing/2014/main" id="{B839CE17-9FD2-F1F2-D77A-88E885113F73}"/>
              </a:ext>
            </a:extLst>
          </p:cNvPr>
          <p:cNvSpPr txBox="1"/>
          <p:nvPr/>
        </p:nvSpPr>
        <p:spPr>
          <a:xfrm>
            <a:off x="461219" y="6392361"/>
            <a:ext cx="8221563"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defRPr/>
            </a:pPr>
            <a:r>
              <a:rPr lang="tr-TR" sz="1200" dirty="0">
                <a:solidFill>
                  <a:prstClr val="black"/>
                </a:solidFill>
                <a:latin typeface="Arial"/>
                <a:hlinkClick r:id="rId4"/>
              </a:rPr>
              <a:t>https://fragilityfracturenetwork.org/wp-content/uploads/2023/10/ocm-2-pdf.pdf</a:t>
            </a:r>
            <a:r>
              <a:rPr lang="tr-TR" sz="1200" dirty="0">
                <a:solidFill>
                  <a:prstClr val="black"/>
                </a:solidFill>
                <a:latin typeface="Arial"/>
              </a:rPr>
              <a:t>. Erişim tarihi: 29.09.2025.</a:t>
            </a:r>
            <a:endParaRPr kumimoji="0" lang="tr-TR"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04058172"/>
      </p:ext>
    </p:extLst>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4 İçerik Yer Tutucusu"/>
          <p:cNvGraphicFramePr>
            <a:graphicFrameLocks/>
          </p:cNvGraphicFramePr>
          <p:nvPr>
            <p:extLst>
              <p:ext uri="{D42A27DB-BD31-4B8C-83A1-F6EECF244321}">
                <p14:modId xmlns:p14="http://schemas.microsoft.com/office/powerpoint/2010/main" val="1578899835"/>
              </p:ext>
            </p:extLst>
          </p:nvPr>
        </p:nvGraphicFramePr>
        <p:xfrm>
          <a:off x="521550" y="1805047"/>
          <a:ext cx="8100900" cy="4792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a:off x="521550" y="404664"/>
            <a:ext cx="8100900" cy="14003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endParaRPr lang="tr-TR" sz="2250" dirty="0">
              <a:solidFill>
                <a:prstClr val="white"/>
              </a:solidFill>
            </a:endParaRPr>
          </a:p>
          <a:p>
            <a:pPr algn="ctr"/>
            <a:r>
              <a:rPr lang="tr-TR" sz="4000" b="1" dirty="0">
                <a:solidFill>
                  <a:prstClr val="white"/>
                </a:solidFill>
                <a:latin typeface="Arial" panose="020B0604020202020204" pitchFamily="34" charset="0"/>
                <a:cs typeface="Arial" panose="020B0604020202020204" pitchFamily="34" charset="0"/>
              </a:rPr>
              <a:t>PREOPERATİF DÖNEM</a:t>
            </a:r>
          </a:p>
          <a:p>
            <a:endParaRPr lang="tr-TR" sz="2250" dirty="0">
              <a:solidFill>
                <a:prstClr val="white"/>
              </a:solidFill>
            </a:endParaRPr>
          </a:p>
        </p:txBody>
      </p:sp>
    </p:spTree>
    <p:extLst>
      <p:ext uri="{BB962C8B-B14F-4D97-AF65-F5344CB8AC3E}">
        <p14:creationId xmlns:p14="http://schemas.microsoft.com/office/powerpoint/2010/main" val="37043770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329CA-5CAE-586C-7609-258E27B06019}"/>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AC9C953A-2D1E-4DDD-9ED6-536AEC9435C0}"/>
              </a:ext>
            </a:extLst>
          </p:cNvPr>
          <p:cNvPicPr>
            <a:picLocks noChangeAspect="1"/>
          </p:cNvPicPr>
          <p:nvPr/>
        </p:nvPicPr>
        <p:blipFill>
          <a:blip r:embed="rId3"/>
          <a:stretch>
            <a:fillRect/>
          </a:stretch>
        </p:blipFill>
        <p:spPr>
          <a:xfrm>
            <a:off x="3635143" y="4541333"/>
            <a:ext cx="1873714" cy="1407947"/>
          </a:xfrm>
          <a:prstGeom prst="rect">
            <a:avLst/>
          </a:prstGeom>
        </p:spPr>
      </p:pic>
      <p:sp>
        <p:nvSpPr>
          <p:cNvPr id="2" name="Başlık 1">
            <a:extLst>
              <a:ext uri="{FF2B5EF4-FFF2-40B4-BE49-F238E27FC236}">
                <a16:creationId xmlns:a16="http://schemas.microsoft.com/office/drawing/2014/main" id="{7FE1D93F-7541-B232-4415-600A18E2EE9F}"/>
              </a:ext>
            </a:extLst>
          </p:cNvPr>
          <p:cNvSpPr>
            <a:spLocks noGrp="1"/>
          </p:cNvSpPr>
          <p:nvPr>
            <p:ph type="title"/>
          </p:nvPr>
        </p:nvSpPr>
        <p:spPr/>
        <p:txBody>
          <a:bodyPr/>
          <a:lstStyle/>
          <a:p>
            <a:endParaRPr lang="tr-TR"/>
          </a:p>
        </p:txBody>
      </p:sp>
      <p:sp>
        <p:nvSpPr>
          <p:cNvPr id="5" name="1 Başlık">
            <a:extLst>
              <a:ext uri="{FF2B5EF4-FFF2-40B4-BE49-F238E27FC236}">
                <a16:creationId xmlns:a16="http://schemas.microsoft.com/office/drawing/2014/main" id="{8194A8F7-8F18-1A57-28B1-6F67DE4EB1C5}"/>
              </a:ext>
            </a:extLst>
          </p:cNvPr>
          <p:cNvSpPr txBox="1">
            <a:spLocks/>
          </p:cNvSpPr>
          <p:nvPr/>
        </p:nvSpPr>
        <p:spPr>
          <a:xfrm>
            <a:off x="0" y="0"/>
            <a:ext cx="9144000" cy="162880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200" b="1" dirty="0">
                <a:solidFill>
                  <a:schemeClr val="bg1"/>
                </a:solidFill>
                <a:latin typeface="+mj-lt"/>
              </a:rPr>
              <a:t>Yaşlanma ile düşmeler artmakta…</a:t>
            </a:r>
          </a:p>
        </p:txBody>
      </p:sp>
      <p:sp>
        <p:nvSpPr>
          <p:cNvPr id="15" name="Metin kutusu 14">
            <a:extLst>
              <a:ext uri="{FF2B5EF4-FFF2-40B4-BE49-F238E27FC236}">
                <a16:creationId xmlns:a16="http://schemas.microsoft.com/office/drawing/2014/main" id="{F0C91294-DFF4-F080-279F-56A69236F573}"/>
              </a:ext>
            </a:extLst>
          </p:cNvPr>
          <p:cNvSpPr txBox="1"/>
          <p:nvPr/>
        </p:nvSpPr>
        <p:spPr>
          <a:xfrm>
            <a:off x="251521" y="6023029"/>
            <a:ext cx="8640959"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ea typeface="+mn-ea"/>
                <a:cs typeface="+mn-cs"/>
              </a:rPr>
              <a:t>Falaschi</a:t>
            </a:r>
            <a:r>
              <a:rPr kumimoji="0" lang="tr-TR" sz="1200" b="0" i="0" u="none" strike="noStrike" kern="1200" cap="none" spc="0" normalizeH="0" baseline="0" noProof="0" dirty="0">
                <a:ln>
                  <a:noFill/>
                </a:ln>
                <a:solidFill>
                  <a:prstClr val="black"/>
                </a:solidFill>
                <a:effectLst/>
                <a:uLnTx/>
                <a:uFillTx/>
                <a:ea typeface="+mn-ea"/>
                <a:cs typeface="+mn-cs"/>
              </a:rPr>
              <a:t> P, et al. </a:t>
            </a:r>
            <a:r>
              <a:rPr kumimoji="0" lang="tr-TR" sz="1200" b="0" i="0" u="none" strike="noStrike" kern="1200" cap="none" spc="0" normalizeH="0" baseline="0" noProof="0" dirty="0" err="1">
                <a:ln>
                  <a:noFill/>
                </a:ln>
                <a:solidFill>
                  <a:prstClr val="black"/>
                </a:solidFill>
                <a:effectLst/>
                <a:uLnTx/>
                <a:uFillTx/>
                <a:ea typeface="+mn-ea"/>
                <a:cs typeface="+mn-cs"/>
              </a:rPr>
              <a:t>Orthogeriatrics</a:t>
            </a:r>
            <a:r>
              <a:rPr kumimoji="0" lang="tr-TR" sz="1200" b="0" i="0" u="none" strike="noStrike" kern="1200" cap="none" spc="0" normalizeH="0" baseline="0" noProof="0" dirty="0">
                <a:ln>
                  <a:noFill/>
                </a:ln>
                <a:solidFill>
                  <a:prstClr val="black"/>
                </a:solidFill>
                <a:effectLst/>
                <a:uLnTx/>
                <a:uFillTx/>
                <a:ea typeface="+mn-ea"/>
                <a:cs typeface="+mn-cs"/>
              </a:rPr>
              <a:t>. Second Edition. 2021.</a:t>
            </a:r>
          </a:p>
          <a:p>
            <a:pPr lvl="0">
              <a:defRPr/>
            </a:pPr>
            <a:r>
              <a:rPr lang="tr-TR" sz="1200" dirty="0"/>
              <a:t>https://www.osteoporosis.foundation/health-professionals/ </a:t>
            </a:r>
            <a:r>
              <a:rPr lang="tr-TR" sz="1200" dirty="0" err="1"/>
              <a:t>fragility-fractures</a:t>
            </a:r>
            <a:r>
              <a:rPr lang="tr-TR" sz="1200" dirty="0"/>
              <a:t>/</a:t>
            </a:r>
            <a:r>
              <a:rPr lang="tr-TR" sz="1200" dirty="0" err="1"/>
              <a:t>epidemiology</a:t>
            </a:r>
            <a:r>
              <a:rPr lang="tr-TR" sz="1200" dirty="0"/>
              <a:t>. IOF. Erişim tarihi: 23.09.2025.</a:t>
            </a:r>
          </a:p>
          <a:p>
            <a:pPr lvl="0">
              <a:defRPr/>
            </a:pPr>
            <a:r>
              <a:rPr lang="tr-TR" sz="1200" dirty="0"/>
              <a:t>Bilik, Ö. TOTBİD Dergisi 24, </a:t>
            </a:r>
            <a:r>
              <a:rPr lang="tr-TR" sz="1200" dirty="0" err="1"/>
              <a:t>no</a:t>
            </a:r>
            <a:r>
              <a:rPr lang="tr-TR" sz="1200" dirty="0"/>
              <a:t>. 2 (2025): 136–42. </a:t>
            </a:r>
            <a:endParaRPr kumimoji="0" lang="tr-TR" sz="1200" b="0" i="0" u="none" strike="noStrike" kern="1200" cap="none" spc="0" normalizeH="0" baseline="0" noProof="0" dirty="0">
              <a:ln>
                <a:noFill/>
              </a:ln>
              <a:solidFill>
                <a:prstClr val="black"/>
              </a:solidFill>
              <a:effectLst/>
              <a:uLnTx/>
              <a:uFillTx/>
              <a:ea typeface="+mn-ea"/>
              <a:cs typeface="+mn-cs"/>
            </a:endParaRPr>
          </a:p>
        </p:txBody>
      </p:sp>
      <p:graphicFrame>
        <p:nvGraphicFramePr>
          <p:cNvPr id="3" name="Diyagram 2">
            <a:extLst>
              <a:ext uri="{FF2B5EF4-FFF2-40B4-BE49-F238E27FC236}">
                <a16:creationId xmlns:a16="http://schemas.microsoft.com/office/drawing/2014/main" id="{5472F3CA-137C-79D2-81D1-4858D2234201}"/>
              </a:ext>
            </a:extLst>
          </p:cNvPr>
          <p:cNvGraphicFramePr/>
          <p:nvPr>
            <p:extLst>
              <p:ext uri="{D42A27DB-BD31-4B8C-83A1-F6EECF244321}">
                <p14:modId xmlns:p14="http://schemas.microsoft.com/office/powerpoint/2010/main" val="3068115103"/>
              </p:ext>
            </p:extLst>
          </p:nvPr>
        </p:nvGraphicFramePr>
        <p:xfrm>
          <a:off x="251521" y="1988840"/>
          <a:ext cx="8640959"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97846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248C-B3C5-F8AF-0B82-28081E1DC686}"/>
            </a:ext>
          </a:extLst>
        </p:cNvPr>
        <p:cNvGrpSpPr/>
        <p:nvPr/>
      </p:nvGrpSpPr>
      <p:grpSpPr>
        <a:xfrm>
          <a:off x="0" y="0"/>
          <a:ext cx="0" cy="0"/>
          <a:chOff x="0" y="0"/>
          <a:chExt cx="0" cy="0"/>
        </a:xfrm>
      </p:grpSpPr>
      <p:graphicFrame>
        <p:nvGraphicFramePr>
          <p:cNvPr id="10" name="4 İçerik Yer Tutucusu">
            <a:extLst>
              <a:ext uri="{FF2B5EF4-FFF2-40B4-BE49-F238E27FC236}">
                <a16:creationId xmlns:a16="http://schemas.microsoft.com/office/drawing/2014/main" id="{7E3622E2-56C3-50F7-5680-EFFF698D6568}"/>
              </a:ext>
            </a:extLst>
          </p:cNvPr>
          <p:cNvGraphicFramePr>
            <a:graphicFrameLocks/>
          </p:cNvGraphicFramePr>
          <p:nvPr>
            <p:extLst>
              <p:ext uri="{D42A27DB-BD31-4B8C-83A1-F6EECF244321}">
                <p14:modId xmlns:p14="http://schemas.microsoft.com/office/powerpoint/2010/main" val="3687938414"/>
              </p:ext>
            </p:extLst>
          </p:nvPr>
        </p:nvGraphicFramePr>
        <p:xfrm>
          <a:off x="553484" y="1939142"/>
          <a:ext cx="8068966" cy="437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2DB61300-D676-9807-3F96-CA22348BE529}"/>
              </a:ext>
            </a:extLst>
          </p:cNvPr>
          <p:cNvSpPr txBox="1"/>
          <p:nvPr/>
        </p:nvSpPr>
        <p:spPr>
          <a:xfrm>
            <a:off x="521550" y="404664"/>
            <a:ext cx="8100900" cy="14003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endParaRPr lang="tr-TR" sz="2250" dirty="0">
              <a:solidFill>
                <a:prstClr val="white"/>
              </a:solidFill>
            </a:endParaRPr>
          </a:p>
          <a:p>
            <a:pPr algn="ctr"/>
            <a:r>
              <a:rPr lang="tr-TR" sz="4000" b="1" dirty="0">
                <a:solidFill>
                  <a:prstClr val="white"/>
                </a:solidFill>
                <a:latin typeface="Arial" panose="020B0604020202020204" pitchFamily="34" charset="0"/>
                <a:cs typeface="Arial" panose="020B0604020202020204" pitchFamily="34" charset="0"/>
              </a:rPr>
              <a:t>PREOPERATİF DÖNEM</a:t>
            </a:r>
          </a:p>
          <a:p>
            <a:endParaRPr lang="tr-TR" sz="2250" dirty="0">
              <a:solidFill>
                <a:prstClr val="white"/>
              </a:solidFill>
            </a:endParaRPr>
          </a:p>
        </p:txBody>
      </p:sp>
      <p:sp>
        <p:nvSpPr>
          <p:cNvPr id="2" name="Metin kutusu 1">
            <a:extLst>
              <a:ext uri="{FF2B5EF4-FFF2-40B4-BE49-F238E27FC236}">
                <a16:creationId xmlns:a16="http://schemas.microsoft.com/office/drawing/2014/main" id="{AD6D8618-5363-549F-1C2C-1EB00110066C}"/>
              </a:ext>
            </a:extLst>
          </p:cNvPr>
          <p:cNvSpPr txBox="1"/>
          <p:nvPr/>
        </p:nvSpPr>
        <p:spPr>
          <a:xfrm>
            <a:off x="474510" y="6453336"/>
            <a:ext cx="819498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err="1">
                <a:solidFill>
                  <a:prstClr val="black"/>
                </a:solidFill>
                <a:latin typeface="Arial" panose="020B0604020202020204" pitchFamily="34" charset="0"/>
                <a:cs typeface="Arial" panose="020B0604020202020204" pitchFamily="34" charset="0"/>
              </a:rPr>
              <a:t>Moja</a:t>
            </a:r>
            <a:r>
              <a:rPr lang="en-US" sz="1200" dirty="0">
                <a:solidFill>
                  <a:prstClr val="black"/>
                </a:solidFill>
                <a:latin typeface="Arial" panose="020B0604020202020204" pitchFamily="34" charset="0"/>
                <a:cs typeface="Arial" panose="020B0604020202020204" pitchFamily="34" charset="0"/>
              </a:rPr>
              <a:t> L, et al.</a:t>
            </a:r>
            <a:r>
              <a:rPr lang="tr-TR"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PLoS</a:t>
            </a:r>
            <a:r>
              <a:rPr lang="en-US" sz="1200" dirty="0">
                <a:solidFill>
                  <a:prstClr val="black"/>
                </a:solidFill>
                <a:latin typeface="Arial" panose="020B0604020202020204" pitchFamily="34" charset="0"/>
                <a:cs typeface="Arial" panose="020B0604020202020204" pitchFamily="34" charset="0"/>
              </a:rPr>
              <a:t> One</a:t>
            </a:r>
            <a:r>
              <a:rPr lang="tr-TR" sz="1200" dirty="0">
                <a:solidFill>
                  <a:prstClr val="black"/>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2012;7(10):e46175.</a:t>
            </a:r>
          </a:p>
        </p:txBody>
      </p:sp>
    </p:spTree>
    <p:extLst>
      <p:ext uri="{BB962C8B-B14F-4D97-AF65-F5344CB8AC3E}">
        <p14:creationId xmlns:p14="http://schemas.microsoft.com/office/powerpoint/2010/main" val="18694080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83856-2487-C249-0E2D-AA7D398C145D}"/>
            </a:ext>
          </a:extLst>
        </p:cNvPr>
        <p:cNvGrpSpPr/>
        <p:nvPr/>
      </p:nvGrpSpPr>
      <p:grpSpPr>
        <a:xfrm>
          <a:off x="0" y="0"/>
          <a:ext cx="0" cy="0"/>
          <a:chOff x="0" y="0"/>
          <a:chExt cx="0" cy="0"/>
        </a:xfrm>
      </p:grpSpPr>
      <p:graphicFrame>
        <p:nvGraphicFramePr>
          <p:cNvPr id="10" name="4 İçerik Yer Tutucusu">
            <a:extLst>
              <a:ext uri="{FF2B5EF4-FFF2-40B4-BE49-F238E27FC236}">
                <a16:creationId xmlns:a16="http://schemas.microsoft.com/office/drawing/2014/main" id="{764161A6-9909-874D-C273-6D85141E3E04}"/>
              </a:ext>
            </a:extLst>
          </p:cNvPr>
          <p:cNvGraphicFramePr>
            <a:graphicFrameLocks/>
          </p:cNvGraphicFramePr>
          <p:nvPr>
            <p:extLst>
              <p:ext uri="{D42A27DB-BD31-4B8C-83A1-F6EECF244321}">
                <p14:modId xmlns:p14="http://schemas.microsoft.com/office/powerpoint/2010/main" val="2504590933"/>
              </p:ext>
            </p:extLst>
          </p:nvPr>
        </p:nvGraphicFramePr>
        <p:xfrm>
          <a:off x="521550" y="2021071"/>
          <a:ext cx="8226914" cy="4216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29E21A2A-CAEB-68BD-2921-62B4567DB8FB}"/>
              </a:ext>
            </a:extLst>
          </p:cNvPr>
          <p:cNvSpPr txBox="1"/>
          <p:nvPr/>
        </p:nvSpPr>
        <p:spPr>
          <a:xfrm>
            <a:off x="521550" y="404664"/>
            <a:ext cx="8100900" cy="14003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endParaRPr lang="tr-TR" sz="2250" dirty="0">
              <a:solidFill>
                <a:prstClr val="white"/>
              </a:solidFill>
            </a:endParaRPr>
          </a:p>
          <a:p>
            <a:pPr algn="ctr"/>
            <a:r>
              <a:rPr lang="tr-TR" sz="4000" b="1" dirty="0">
                <a:solidFill>
                  <a:prstClr val="white"/>
                </a:solidFill>
                <a:latin typeface="Arial" panose="020B0604020202020204" pitchFamily="34" charset="0"/>
                <a:cs typeface="Arial" panose="020B0604020202020204" pitchFamily="34" charset="0"/>
              </a:rPr>
              <a:t>PREOPERATİF DÖNEM</a:t>
            </a:r>
          </a:p>
          <a:p>
            <a:endParaRPr lang="tr-TR" sz="2250" dirty="0">
              <a:solidFill>
                <a:prstClr val="white"/>
              </a:solidFill>
            </a:endParaRPr>
          </a:p>
        </p:txBody>
      </p:sp>
      <p:pic>
        <p:nvPicPr>
          <p:cNvPr id="7" name="Resim 6"/>
          <p:cNvPicPr>
            <a:picLocks noChangeAspect="1"/>
          </p:cNvPicPr>
          <p:nvPr/>
        </p:nvPicPr>
        <p:blipFill>
          <a:blip r:embed="rId8"/>
          <a:stretch>
            <a:fillRect/>
          </a:stretch>
        </p:blipFill>
        <p:spPr>
          <a:xfrm>
            <a:off x="7164288" y="2492896"/>
            <a:ext cx="1368152" cy="1674695"/>
          </a:xfrm>
          <a:prstGeom prst="rect">
            <a:avLst/>
          </a:prstGeom>
        </p:spPr>
      </p:pic>
      <p:sp>
        <p:nvSpPr>
          <p:cNvPr id="9" name="Metin kutusu 8">
            <a:extLst>
              <a:ext uri="{FF2B5EF4-FFF2-40B4-BE49-F238E27FC236}">
                <a16:creationId xmlns:a16="http://schemas.microsoft.com/office/drawing/2014/main" id="{BB377544-CA20-9637-AE2C-43BD9421C1B1}"/>
              </a:ext>
            </a:extLst>
          </p:cNvPr>
          <p:cNvSpPr txBox="1"/>
          <p:nvPr/>
        </p:nvSpPr>
        <p:spPr>
          <a:xfrm>
            <a:off x="521550" y="6392361"/>
            <a:ext cx="81009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a:solidFill>
                  <a:srgbClr val="0000FF"/>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Treatment </a:t>
            </a:r>
            <a:r>
              <a:rPr lang="en-US" sz="1200" dirty="0">
                <a:solidFill>
                  <a:schemeClr val="tx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of chronic non-cancer pain in older adults - UpToDate</a:t>
            </a:r>
            <a:r>
              <a:rPr lang="tr-TR" sz="1200" dirty="0">
                <a:solidFill>
                  <a:schemeClr val="tx1"/>
                </a:solidFill>
                <a:latin typeface="Arial" panose="020B0604020202020204" pitchFamily="34" charset="0"/>
                <a:cs typeface="Arial" panose="020B0604020202020204" pitchFamily="34" charset="0"/>
              </a:rPr>
              <a:t>. Erişim tarihi: 05.10.2025.</a:t>
            </a:r>
            <a:endParaRPr lang="en-GB"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4215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75A25-F4F7-BBB8-1016-7854F90E2822}"/>
            </a:ext>
          </a:extLst>
        </p:cNvPr>
        <p:cNvGrpSpPr/>
        <p:nvPr/>
      </p:nvGrpSpPr>
      <p:grpSpPr>
        <a:xfrm>
          <a:off x="0" y="0"/>
          <a:ext cx="0" cy="0"/>
          <a:chOff x="0" y="0"/>
          <a:chExt cx="0" cy="0"/>
        </a:xfrm>
      </p:grpSpPr>
      <p:graphicFrame>
        <p:nvGraphicFramePr>
          <p:cNvPr id="10" name="4 İçerik Yer Tutucusu">
            <a:extLst>
              <a:ext uri="{FF2B5EF4-FFF2-40B4-BE49-F238E27FC236}">
                <a16:creationId xmlns:a16="http://schemas.microsoft.com/office/drawing/2014/main" id="{AACAF4F4-EC80-C3F4-E2B8-602B672638BE}"/>
              </a:ext>
            </a:extLst>
          </p:cNvPr>
          <p:cNvGraphicFramePr>
            <a:graphicFrameLocks/>
          </p:cNvGraphicFramePr>
          <p:nvPr>
            <p:extLst>
              <p:ext uri="{D42A27DB-BD31-4B8C-83A1-F6EECF244321}">
                <p14:modId xmlns:p14="http://schemas.microsoft.com/office/powerpoint/2010/main" val="763657937"/>
              </p:ext>
            </p:extLst>
          </p:nvPr>
        </p:nvGraphicFramePr>
        <p:xfrm>
          <a:off x="521550" y="1949063"/>
          <a:ext cx="8226914" cy="4216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4FA1C150-DACA-DA50-AAAB-82714709A814}"/>
              </a:ext>
            </a:extLst>
          </p:cNvPr>
          <p:cNvSpPr txBox="1"/>
          <p:nvPr/>
        </p:nvSpPr>
        <p:spPr>
          <a:xfrm>
            <a:off x="521550" y="404664"/>
            <a:ext cx="8100900" cy="14003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endParaRPr lang="tr-TR" sz="2250" dirty="0">
              <a:solidFill>
                <a:prstClr val="white"/>
              </a:solidFill>
            </a:endParaRPr>
          </a:p>
          <a:p>
            <a:pPr algn="ctr"/>
            <a:r>
              <a:rPr lang="tr-TR" sz="4000" b="1" dirty="0">
                <a:solidFill>
                  <a:prstClr val="white"/>
                </a:solidFill>
                <a:latin typeface="Arial" panose="020B0604020202020204" pitchFamily="34" charset="0"/>
                <a:cs typeface="Arial" panose="020B0604020202020204" pitchFamily="34" charset="0"/>
              </a:rPr>
              <a:t>PREOPERATİF DÖNEM</a:t>
            </a:r>
          </a:p>
          <a:p>
            <a:endParaRPr lang="tr-TR" sz="2250" dirty="0">
              <a:solidFill>
                <a:prstClr val="white"/>
              </a:solidFill>
            </a:endParaRPr>
          </a:p>
        </p:txBody>
      </p:sp>
      <p:sp>
        <p:nvSpPr>
          <p:cNvPr id="9" name="Metin kutusu 8">
            <a:extLst>
              <a:ext uri="{FF2B5EF4-FFF2-40B4-BE49-F238E27FC236}">
                <a16:creationId xmlns:a16="http://schemas.microsoft.com/office/drawing/2014/main" id="{67F098CE-70DE-0593-6318-55964182C2DB}"/>
              </a:ext>
            </a:extLst>
          </p:cNvPr>
          <p:cNvSpPr txBox="1"/>
          <p:nvPr/>
        </p:nvSpPr>
        <p:spPr>
          <a:xfrm>
            <a:off x="521550" y="6381328"/>
            <a:ext cx="8100900"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White SM, et al. </a:t>
            </a:r>
            <a:r>
              <a:rPr lang="en-US" sz="1200" dirty="0" err="1">
                <a:solidFill>
                  <a:prstClr val="black"/>
                </a:solidFill>
                <a:latin typeface="Arial" panose="020B0604020202020204" pitchFamily="34" charset="0"/>
                <a:cs typeface="Arial" panose="020B0604020202020204" pitchFamily="34" charset="0"/>
              </a:rPr>
              <a:t>Anaesthesia</a:t>
            </a:r>
            <a:r>
              <a:rPr lang="tr-TR"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2018 Jul;73(7):863e74</a:t>
            </a:r>
            <a:r>
              <a:rPr lang="tr-TR" sz="1200"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8530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CBE9-3E72-F508-DA36-2491CCCE4D15}"/>
            </a:ext>
          </a:extLst>
        </p:cNvPr>
        <p:cNvGrpSpPr/>
        <p:nvPr/>
      </p:nvGrpSpPr>
      <p:grpSpPr>
        <a:xfrm>
          <a:off x="0" y="0"/>
          <a:ext cx="0" cy="0"/>
          <a:chOff x="0" y="0"/>
          <a:chExt cx="0" cy="0"/>
        </a:xfrm>
      </p:grpSpPr>
      <p:graphicFrame>
        <p:nvGraphicFramePr>
          <p:cNvPr id="10" name="4 İçerik Yer Tutucusu">
            <a:extLst>
              <a:ext uri="{FF2B5EF4-FFF2-40B4-BE49-F238E27FC236}">
                <a16:creationId xmlns:a16="http://schemas.microsoft.com/office/drawing/2014/main" id="{9CFD133F-541D-A4FE-A536-B7E9035D08B0}"/>
              </a:ext>
            </a:extLst>
          </p:cNvPr>
          <p:cNvGraphicFramePr>
            <a:graphicFrameLocks/>
          </p:cNvGraphicFramePr>
          <p:nvPr>
            <p:extLst>
              <p:ext uri="{D42A27DB-BD31-4B8C-83A1-F6EECF244321}">
                <p14:modId xmlns:p14="http://schemas.microsoft.com/office/powerpoint/2010/main" val="1795324856"/>
              </p:ext>
            </p:extLst>
          </p:nvPr>
        </p:nvGraphicFramePr>
        <p:xfrm>
          <a:off x="521550" y="1877055"/>
          <a:ext cx="8226914" cy="4288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70EE964F-588F-CE1C-45CE-9838F10DE2BC}"/>
              </a:ext>
            </a:extLst>
          </p:cNvPr>
          <p:cNvSpPr txBox="1"/>
          <p:nvPr/>
        </p:nvSpPr>
        <p:spPr>
          <a:xfrm>
            <a:off x="521550" y="404664"/>
            <a:ext cx="8100900" cy="14003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endParaRPr lang="tr-TR" sz="2250" dirty="0">
              <a:solidFill>
                <a:prstClr val="white"/>
              </a:solidFill>
            </a:endParaRPr>
          </a:p>
          <a:p>
            <a:pPr algn="ctr"/>
            <a:r>
              <a:rPr lang="tr-TR" sz="4000" b="1" dirty="0">
                <a:solidFill>
                  <a:prstClr val="white"/>
                </a:solidFill>
                <a:latin typeface="Arial" panose="020B0604020202020204" pitchFamily="34" charset="0"/>
                <a:cs typeface="Arial" panose="020B0604020202020204" pitchFamily="34" charset="0"/>
              </a:rPr>
              <a:t>PREOPERATİF DÖNEM</a:t>
            </a:r>
          </a:p>
          <a:p>
            <a:endParaRPr lang="tr-TR" sz="2250" dirty="0">
              <a:solidFill>
                <a:prstClr val="white"/>
              </a:solidFill>
            </a:endParaRPr>
          </a:p>
        </p:txBody>
      </p:sp>
      <p:sp>
        <p:nvSpPr>
          <p:cNvPr id="9" name="Metin kutusu 8">
            <a:extLst>
              <a:ext uri="{FF2B5EF4-FFF2-40B4-BE49-F238E27FC236}">
                <a16:creationId xmlns:a16="http://schemas.microsoft.com/office/drawing/2014/main" id="{824F4771-923B-3898-EE94-F7C70F61F684}"/>
              </a:ext>
            </a:extLst>
          </p:cNvPr>
          <p:cNvSpPr txBox="1"/>
          <p:nvPr/>
        </p:nvSpPr>
        <p:spPr>
          <a:xfrm>
            <a:off x="521550" y="6237312"/>
            <a:ext cx="81009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457200"/>
            <a:r>
              <a:rPr lang="en-US" sz="1200" dirty="0">
                <a:solidFill>
                  <a:prstClr val="black"/>
                </a:solidFill>
                <a:latin typeface="Arial" panose="020B0604020202020204" pitchFamily="34" charset="0"/>
                <a:cs typeface="Arial" panose="020B0604020202020204" pitchFamily="34" charset="0"/>
              </a:rPr>
              <a:t>Mullins B, et al. BMJ Open</a:t>
            </a:r>
            <a:r>
              <a:rPr lang="tr-TR" sz="1200" dirty="0">
                <a:solidFill>
                  <a:prstClr val="black"/>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2018 Apr 28;8(4):e020625.</a:t>
            </a:r>
            <a:endParaRPr lang="tr-TR" sz="1200" dirty="0">
              <a:solidFill>
                <a:prstClr val="black"/>
              </a:solidFill>
              <a:latin typeface="Arial" panose="020B0604020202020204" pitchFamily="34" charset="0"/>
              <a:cs typeface="Arial" panose="020B0604020202020204" pitchFamily="34" charset="0"/>
            </a:endParaRPr>
          </a:p>
          <a:p>
            <a:pPr defTabSz="457200"/>
            <a:r>
              <a:rPr lang="en-US" sz="1200" dirty="0" err="1">
                <a:solidFill>
                  <a:prstClr val="black"/>
                </a:solidFill>
                <a:latin typeface="Arial" panose="020B0604020202020204" pitchFamily="34" charset="0"/>
                <a:cs typeface="Arial" panose="020B0604020202020204" pitchFamily="34" charset="0"/>
              </a:rPr>
              <a:t>Flevas</a:t>
            </a:r>
            <a:r>
              <a:rPr lang="en-US" sz="1200" dirty="0">
                <a:solidFill>
                  <a:prstClr val="black"/>
                </a:solidFill>
                <a:latin typeface="Arial" panose="020B0604020202020204" pitchFamily="34" charset="0"/>
                <a:cs typeface="Arial" panose="020B0604020202020204" pitchFamily="34" charset="0"/>
              </a:rPr>
              <a:t> DA, </a:t>
            </a:r>
            <a:r>
              <a:rPr lang="tr-TR" sz="1200" dirty="0">
                <a:solidFill>
                  <a:prstClr val="black"/>
                </a:solidFill>
                <a:latin typeface="Arial" panose="020B0604020202020204" pitchFamily="34" charset="0"/>
                <a:cs typeface="Arial" panose="020B0604020202020204" pitchFamily="34" charset="0"/>
              </a:rPr>
              <a:t>et al. </a:t>
            </a:r>
            <a:r>
              <a:rPr lang="en-US" sz="1200" dirty="0">
                <a:solidFill>
                  <a:prstClr val="black"/>
                </a:solidFill>
                <a:latin typeface="Arial" panose="020B0604020202020204" pitchFamily="34" charset="0"/>
                <a:cs typeface="Arial" panose="020B0604020202020204" pitchFamily="34" charset="0"/>
                <a:hlinkClick r:id="rId8"/>
              </a:rPr>
              <a:t>EFORT Open Rev.</a:t>
            </a:r>
            <a:r>
              <a:rPr lang="en-US" sz="1200" dirty="0">
                <a:solidFill>
                  <a:prstClr val="black"/>
                </a:solidFill>
                <a:latin typeface="Arial" panose="020B0604020202020204" pitchFamily="34" charset="0"/>
                <a:cs typeface="Arial" panose="020B0604020202020204" pitchFamily="34" charset="0"/>
              </a:rPr>
              <a:t> 2018 Apr; 3(4): 136–148</a:t>
            </a:r>
            <a:r>
              <a:rPr lang="en-US" sz="1000" dirty="0">
                <a:solidFill>
                  <a:prstClr val="black"/>
                </a:solidFill>
                <a:latin typeface="Arial" panose="020B0604020202020204" pitchFamily="34" charset="0"/>
                <a:cs typeface="Arial" panose="020B0604020202020204" pitchFamily="34" charset="0"/>
              </a:rPr>
              <a:t>.</a:t>
            </a:r>
          </a:p>
        </p:txBody>
      </p:sp>
      <p:sp>
        <p:nvSpPr>
          <p:cNvPr id="2" name="4 Sağ Ayraç">
            <a:extLst>
              <a:ext uri="{FF2B5EF4-FFF2-40B4-BE49-F238E27FC236}">
                <a16:creationId xmlns:a16="http://schemas.microsoft.com/office/drawing/2014/main" id="{D97EF3FF-F0F7-FD04-AC7E-86743093C0E6}"/>
              </a:ext>
            </a:extLst>
          </p:cNvPr>
          <p:cNvSpPr/>
          <p:nvPr/>
        </p:nvSpPr>
        <p:spPr>
          <a:xfrm>
            <a:off x="2699792" y="4365104"/>
            <a:ext cx="479428" cy="518331"/>
          </a:xfrm>
          <a:prstGeom prst="rightBrace">
            <a:avLst/>
          </a:prstGeom>
          <a:ln>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tr-TR">
              <a:solidFill>
                <a:prstClr val="black"/>
              </a:solidFill>
            </a:endParaRPr>
          </a:p>
        </p:txBody>
      </p:sp>
      <p:sp>
        <p:nvSpPr>
          <p:cNvPr id="3" name="4 Sağ Ayraç">
            <a:extLst>
              <a:ext uri="{FF2B5EF4-FFF2-40B4-BE49-F238E27FC236}">
                <a16:creationId xmlns:a16="http://schemas.microsoft.com/office/drawing/2014/main" id="{1E8DE653-C797-D9A7-4C26-975C9AF1D3B8}"/>
              </a:ext>
            </a:extLst>
          </p:cNvPr>
          <p:cNvSpPr/>
          <p:nvPr/>
        </p:nvSpPr>
        <p:spPr>
          <a:xfrm>
            <a:off x="2724420" y="4936647"/>
            <a:ext cx="479428" cy="724601"/>
          </a:xfrm>
          <a:prstGeom prst="righ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tr-TR">
              <a:solidFill>
                <a:prstClr val="black"/>
              </a:solidFill>
            </a:endParaRPr>
          </a:p>
        </p:txBody>
      </p:sp>
      <p:pic>
        <p:nvPicPr>
          <p:cNvPr id="4" name="Resim 3">
            <a:extLst>
              <a:ext uri="{FF2B5EF4-FFF2-40B4-BE49-F238E27FC236}">
                <a16:creationId xmlns:a16="http://schemas.microsoft.com/office/drawing/2014/main" id="{2CC6AB3F-9106-2203-48BA-AFFC5ACDFD31}"/>
              </a:ext>
            </a:extLst>
          </p:cNvPr>
          <p:cNvPicPr>
            <a:picLocks noChangeAspect="1"/>
          </p:cNvPicPr>
          <p:nvPr/>
        </p:nvPicPr>
        <p:blipFill>
          <a:blip r:embed="rId9" cstate="print"/>
          <a:stretch>
            <a:fillRect/>
          </a:stretch>
        </p:blipFill>
        <p:spPr>
          <a:xfrm>
            <a:off x="5569405" y="4509121"/>
            <a:ext cx="2891027" cy="1224136"/>
          </a:xfrm>
          <a:prstGeom prst="rect">
            <a:avLst/>
          </a:prstGeom>
        </p:spPr>
      </p:pic>
    </p:spTree>
    <p:extLst>
      <p:ext uri="{BB962C8B-B14F-4D97-AF65-F5344CB8AC3E}">
        <p14:creationId xmlns:p14="http://schemas.microsoft.com/office/powerpoint/2010/main" val="23885862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3027456480"/>
              </p:ext>
            </p:extLst>
          </p:nvPr>
        </p:nvGraphicFramePr>
        <p:xfrm>
          <a:off x="565654" y="2060848"/>
          <a:ext cx="805679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DCAA17E1-6086-D1A6-2DAD-2D972608BFE3}"/>
              </a:ext>
            </a:extLst>
          </p:cNvPr>
          <p:cNvSpPr txBox="1"/>
          <p:nvPr/>
        </p:nvSpPr>
        <p:spPr>
          <a:xfrm>
            <a:off x="521550" y="404664"/>
            <a:ext cx="8100900" cy="14003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endParaRPr lang="tr-TR" sz="2250" dirty="0">
              <a:solidFill>
                <a:prstClr val="white"/>
              </a:solidFill>
            </a:endParaRPr>
          </a:p>
          <a:p>
            <a:pPr algn="ctr"/>
            <a:r>
              <a:rPr lang="tr-TR" sz="4000" b="1" dirty="0">
                <a:solidFill>
                  <a:prstClr val="white"/>
                </a:solidFill>
                <a:latin typeface="Arial" panose="020B0604020202020204" pitchFamily="34" charset="0"/>
                <a:cs typeface="Arial" panose="020B0604020202020204" pitchFamily="34" charset="0"/>
              </a:rPr>
              <a:t>PREOPERATİF DÖNEM</a:t>
            </a:r>
          </a:p>
          <a:p>
            <a:endParaRPr lang="tr-TR" sz="2250" dirty="0">
              <a:solidFill>
                <a:prstClr val="white"/>
              </a:solidFill>
            </a:endParaRPr>
          </a:p>
        </p:txBody>
      </p:sp>
      <p:sp>
        <p:nvSpPr>
          <p:cNvPr id="4" name="Metin kutusu 3">
            <a:extLst>
              <a:ext uri="{FF2B5EF4-FFF2-40B4-BE49-F238E27FC236}">
                <a16:creationId xmlns:a16="http://schemas.microsoft.com/office/drawing/2014/main" id="{F029AE64-77B6-02EA-FB27-EFDA076F3369}"/>
              </a:ext>
            </a:extLst>
          </p:cNvPr>
          <p:cNvSpPr txBox="1"/>
          <p:nvPr/>
        </p:nvSpPr>
        <p:spPr>
          <a:xfrm>
            <a:off x="543602" y="6421106"/>
            <a:ext cx="805679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err="1">
                <a:solidFill>
                  <a:prstClr val="black"/>
                </a:solidFill>
                <a:latin typeface="Arial" panose="020B0604020202020204" pitchFamily="34" charset="0"/>
                <a:cs typeface="Arial" panose="020B0604020202020204" pitchFamily="34" charset="0"/>
              </a:rPr>
              <a:t>Falaschi</a:t>
            </a:r>
            <a:r>
              <a:rPr lang="tr-TR" sz="1200" dirty="0">
                <a:solidFill>
                  <a:prstClr val="black"/>
                </a:solidFill>
                <a:latin typeface="Arial" panose="020B0604020202020204" pitchFamily="34" charset="0"/>
                <a:cs typeface="Arial" panose="020B0604020202020204" pitchFamily="34" charset="0"/>
              </a:rPr>
              <a:t> P, et al. </a:t>
            </a:r>
            <a:r>
              <a:rPr lang="tr-TR" sz="1200" dirty="0" err="1">
                <a:solidFill>
                  <a:prstClr val="black"/>
                </a:solidFill>
                <a:latin typeface="Arial" panose="020B0604020202020204" pitchFamily="34" charset="0"/>
                <a:cs typeface="Arial" panose="020B0604020202020204" pitchFamily="34" charset="0"/>
              </a:rPr>
              <a:t>Orthogeriatrics</a:t>
            </a:r>
            <a:r>
              <a:rPr lang="tr-TR" sz="1200" dirty="0">
                <a:solidFill>
                  <a:prstClr val="black"/>
                </a:solidFill>
                <a:latin typeface="Arial" panose="020B0604020202020204" pitchFamily="34" charset="0"/>
                <a:cs typeface="Arial" panose="020B0604020202020204" pitchFamily="34" charset="0"/>
              </a:rPr>
              <a:t>. Second Edition. 2021</a:t>
            </a:r>
            <a:r>
              <a:rPr lang="tr-TR" sz="1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43137858"/>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012552157"/>
              </p:ext>
            </p:extLst>
          </p:nvPr>
        </p:nvGraphicFramePr>
        <p:xfrm>
          <a:off x="531672" y="980728"/>
          <a:ext cx="810090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92D83F3A-BDC2-433B-4EE1-B459A3BF270D}"/>
              </a:ext>
            </a:extLst>
          </p:cNvPr>
          <p:cNvSpPr txBox="1"/>
          <p:nvPr/>
        </p:nvSpPr>
        <p:spPr>
          <a:xfrm>
            <a:off x="521550" y="404664"/>
            <a:ext cx="8100900" cy="14003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endParaRPr lang="tr-TR" sz="2250" dirty="0">
              <a:solidFill>
                <a:prstClr val="white"/>
              </a:solidFill>
            </a:endParaRPr>
          </a:p>
          <a:p>
            <a:pPr algn="ctr"/>
            <a:r>
              <a:rPr lang="tr-TR" sz="4000" b="1" dirty="0">
                <a:solidFill>
                  <a:prstClr val="white"/>
                </a:solidFill>
                <a:latin typeface="Arial" panose="020B0604020202020204" pitchFamily="34" charset="0"/>
                <a:cs typeface="Arial" panose="020B0604020202020204" pitchFamily="34" charset="0"/>
              </a:rPr>
              <a:t>PREOPERATİF DÖNEM</a:t>
            </a:r>
          </a:p>
          <a:p>
            <a:endParaRPr lang="tr-TR" sz="2250" dirty="0">
              <a:solidFill>
                <a:prstClr val="white"/>
              </a:solidFill>
            </a:endParaRPr>
          </a:p>
        </p:txBody>
      </p:sp>
      <p:sp>
        <p:nvSpPr>
          <p:cNvPr id="4" name="Metin kutusu 3">
            <a:extLst>
              <a:ext uri="{FF2B5EF4-FFF2-40B4-BE49-F238E27FC236}">
                <a16:creationId xmlns:a16="http://schemas.microsoft.com/office/drawing/2014/main" id="{9899CB76-72DB-ED78-7C2D-FAAE1746BBFC}"/>
              </a:ext>
            </a:extLst>
          </p:cNvPr>
          <p:cNvSpPr txBox="1"/>
          <p:nvPr/>
        </p:nvSpPr>
        <p:spPr>
          <a:xfrm>
            <a:off x="531672" y="6453336"/>
            <a:ext cx="8100899"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err="1">
                <a:solidFill>
                  <a:prstClr val="black"/>
                </a:solidFill>
                <a:latin typeface="Arial" panose="020B0604020202020204" pitchFamily="34" charset="0"/>
                <a:cs typeface="Arial" panose="020B0604020202020204" pitchFamily="34" charset="0"/>
              </a:rPr>
              <a:t>Falaschi</a:t>
            </a:r>
            <a:r>
              <a:rPr lang="tr-TR" sz="1200" dirty="0">
                <a:solidFill>
                  <a:prstClr val="black"/>
                </a:solidFill>
                <a:latin typeface="Arial" panose="020B0604020202020204" pitchFamily="34" charset="0"/>
                <a:cs typeface="Arial" panose="020B0604020202020204" pitchFamily="34" charset="0"/>
              </a:rPr>
              <a:t> P, et al. </a:t>
            </a:r>
            <a:r>
              <a:rPr lang="tr-TR" sz="1200" dirty="0" err="1">
                <a:solidFill>
                  <a:prstClr val="black"/>
                </a:solidFill>
                <a:latin typeface="Arial" panose="020B0604020202020204" pitchFamily="34" charset="0"/>
                <a:cs typeface="Arial" panose="020B0604020202020204" pitchFamily="34" charset="0"/>
              </a:rPr>
              <a:t>Orthogeriatrics</a:t>
            </a:r>
            <a:r>
              <a:rPr lang="tr-TR" sz="1200" dirty="0">
                <a:solidFill>
                  <a:prstClr val="black"/>
                </a:solidFill>
                <a:latin typeface="Arial" panose="020B0604020202020204" pitchFamily="34" charset="0"/>
                <a:cs typeface="Arial" panose="020B0604020202020204" pitchFamily="34" charset="0"/>
              </a:rPr>
              <a:t>. Second Edition. 2021</a:t>
            </a:r>
            <a:r>
              <a:rPr lang="tr-TR" sz="1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3723852"/>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3519192195"/>
              </p:ext>
            </p:extLst>
          </p:nvPr>
        </p:nvGraphicFramePr>
        <p:xfrm>
          <a:off x="547065" y="2060849"/>
          <a:ext cx="8121146"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4688A263-065C-4332-AD6C-5F0EE95E47CC}"/>
              </a:ext>
            </a:extLst>
          </p:cNvPr>
          <p:cNvSpPr txBox="1"/>
          <p:nvPr/>
        </p:nvSpPr>
        <p:spPr>
          <a:xfrm>
            <a:off x="521550" y="404664"/>
            <a:ext cx="8100900" cy="14003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endParaRPr lang="tr-TR" sz="2250" dirty="0">
              <a:solidFill>
                <a:prstClr val="white"/>
              </a:solidFill>
            </a:endParaRPr>
          </a:p>
          <a:p>
            <a:pPr algn="ctr"/>
            <a:r>
              <a:rPr lang="tr-TR" sz="4000" b="1" dirty="0">
                <a:solidFill>
                  <a:prstClr val="white"/>
                </a:solidFill>
                <a:latin typeface="Arial" panose="020B0604020202020204" pitchFamily="34" charset="0"/>
                <a:cs typeface="Arial" panose="020B0604020202020204" pitchFamily="34" charset="0"/>
              </a:rPr>
              <a:t>POSTOPERATİF DÖNEM</a:t>
            </a:r>
          </a:p>
          <a:p>
            <a:endParaRPr lang="tr-TR" sz="2250" dirty="0">
              <a:solidFill>
                <a:prstClr val="white"/>
              </a:solidFill>
            </a:endParaRPr>
          </a:p>
        </p:txBody>
      </p:sp>
      <p:sp>
        <p:nvSpPr>
          <p:cNvPr id="4" name="Metin kutusu 3">
            <a:extLst>
              <a:ext uri="{FF2B5EF4-FFF2-40B4-BE49-F238E27FC236}">
                <a16:creationId xmlns:a16="http://schemas.microsoft.com/office/drawing/2014/main" id="{63A80113-E547-2ADB-55A6-62CD02315727}"/>
              </a:ext>
            </a:extLst>
          </p:cNvPr>
          <p:cNvSpPr txBox="1"/>
          <p:nvPr/>
        </p:nvSpPr>
        <p:spPr>
          <a:xfrm>
            <a:off x="547065" y="6453336"/>
            <a:ext cx="8121146"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err="1">
                <a:solidFill>
                  <a:prstClr val="black"/>
                </a:solidFill>
                <a:latin typeface="Arial" panose="020B0604020202020204" pitchFamily="34" charset="0"/>
                <a:cs typeface="Arial" panose="020B0604020202020204" pitchFamily="34" charset="0"/>
              </a:rPr>
              <a:t>Falaschi</a:t>
            </a:r>
            <a:r>
              <a:rPr lang="tr-TR" sz="1200" dirty="0">
                <a:solidFill>
                  <a:prstClr val="black"/>
                </a:solidFill>
                <a:latin typeface="Arial" panose="020B0604020202020204" pitchFamily="34" charset="0"/>
                <a:cs typeface="Arial" panose="020B0604020202020204" pitchFamily="34" charset="0"/>
              </a:rPr>
              <a:t> P, et al. </a:t>
            </a:r>
            <a:r>
              <a:rPr lang="tr-TR" sz="1200" dirty="0" err="1">
                <a:solidFill>
                  <a:prstClr val="black"/>
                </a:solidFill>
                <a:latin typeface="Arial" panose="020B0604020202020204" pitchFamily="34" charset="0"/>
                <a:cs typeface="Arial" panose="020B0604020202020204" pitchFamily="34" charset="0"/>
              </a:rPr>
              <a:t>Orthogeriatrics</a:t>
            </a:r>
            <a:r>
              <a:rPr lang="tr-TR" sz="1200" dirty="0">
                <a:solidFill>
                  <a:prstClr val="black"/>
                </a:solidFill>
                <a:latin typeface="Arial" panose="020B0604020202020204" pitchFamily="34" charset="0"/>
                <a:cs typeface="Arial" panose="020B0604020202020204" pitchFamily="34" charset="0"/>
              </a:rPr>
              <a:t>. Second Edition. 2021</a:t>
            </a:r>
            <a:r>
              <a:rPr lang="tr-TR" sz="1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7716022"/>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p:txBody>
          <a:bodyPr/>
          <a:lstStyle/>
          <a:p>
            <a:endParaRPr lang="tr-TR"/>
          </a:p>
        </p:txBody>
      </p:sp>
      <p:graphicFrame>
        <p:nvGraphicFramePr>
          <p:cNvPr id="8" name="Tablo 7"/>
          <p:cNvGraphicFramePr>
            <a:graphicFrameLocks noGrp="1"/>
          </p:cNvGraphicFramePr>
          <p:nvPr/>
        </p:nvGraphicFramePr>
        <p:xfrm>
          <a:off x="-1" y="-2"/>
          <a:ext cx="9144000" cy="6858003"/>
        </p:xfrm>
        <a:graphic>
          <a:graphicData uri="http://schemas.openxmlformats.org/drawingml/2006/table">
            <a:tbl>
              <a:tblPr firstRow="1" firstCol="1" bandRow="1"/>
              <a:tblGrid>
                <a:gridCol w="1828800">
                  <a:extLst>
                    <a:ext uri="{9D8B030D-6E8A-4147-A177-3AD203B41FA5}">
                      <a16:colId xmlns:a16="http://schemas.microsoft.com/office/drawing/2014/main" val="3604611283"/>
                    </a:ext>
                  </a:extLst>
                </a:gridCol>
                <a:gridCol w="1828800">
                  <a:extLst>
                    <a:ext uri="{9D8B030D-6E8A-4147-A177-3AD203B41FA5}">
                      <a16:colId xmlns:a16="http://schemas.microsoft.com/office/drawing/2014/main" val="875369853"/>
                    </a:ext>
                  </a:extLst>
                </a:gridCol>
                <a:gridCol w="1828800">
                  <a:extLst>
                    <a:ext uri="{9D8B030D-6E8A-4147-A177-3AD203B41FA5}">
                      <a16:colId xmlns:a16="http://schemas.microsoft.com/office/drawing/2014/main" val="1980023756"/>
                    </a:ext>
                  </a:extLst>
                </a:gridCol>
                <a:gridCol w="1828800">
                  <a:extLst>
                    <a:ext uri="{9D8B030D-6E8A-4147-A177-3AD203B41FA5}">
                      <a16:colId xmlns:a16="http://schemas.microsoft.com/office/drawing/2014/main" val="1050546971"/>
                    </a:ext>
                  </a:extLst>
                </a:gridCol>
                <a:gridCol w="1828800">
                  <a:extLst>
                    <a:ext uri="{9D8B030D-6E8A-4147-A177-3AD203B41FA5}">
                      <a16:colId xmlns:a16="http://schemas.microsoft.com/office/drawing/2014/main" val="1791186140"/>
                    </a:ext>
                  </a:extLst>
                </a:gridCol>
              </a:tblGrid>
              <a:tr h="149088">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Ülke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Program / Kayıt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Modelin içeriği ve uygulama özellikleri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Kanıta dayalı kilit bulgular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Güncel referanslar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102448192"/>
                  </a:ext>
                </a:extLst>
              </a:tr>
              <a:tr h="596348">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İngiltere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NHFD (National Hip Fracture Database)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Tüm hastaneler için zorunlu kalite göstergeleri, cerrahi zaman hedefleri (48–72 saat), multidisipliner ekip ve yıllık performans raporlaması.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NHFD verileri, kayıt uygulandıktan sonra mortalite ve komplikasyon oranlarında belirgin düşüş gösterdi; ulusal kalite iyileştirme için temel kaynak.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NHFD Annual Report 2023; NHFD website.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tooltip="The 2023 National Hip Fracture Database report on 2022"/>
                        </a:rPr>
                        <a:t>nhfd.co.uk</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954319275"/>
                  </a:ext>
                </a:extLst>
              </a:tr>
              <a:tr h="596348">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Avustralya / Yeni Zelanda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dirty="0">
                          <a:effectLst/>
                          <a:latin typeface="Arial" panose="020B0604020202020204" pitchFamily="34" charset="0"/>
                          <a:ea typeface="Calibri" panose="020F0502020204030204" pitchFamily="34" charset="0"/>
                          <a:cs typeface="Times New Roman" panose="02020603050405020304" pitchFamily="18" charset="0"/>
                        </a:rPr>
                        <a:t>ANZHFR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Australian</a:t>
                      </a:r>
                      <a:r>
                        <a:rPr lang="tr-TR" sz="600" b="1" dirty="0">
                          <a:effectLst/>
                          <a:latin typeface="Arial" panose="020B0604020202020204" pitchFamily="34" charset="0"/>
                          <a:ea typeface="Calibri" panose="020F0502020204030204" pitchFamily="34" charset="0"/>
                          <a:cs typeface="Times New Roman" panose="02020603050405020304" pitchFamily="18" charset="0"/>
                        </a:rPr>
                        <a:t> &amp; NZ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Hip</a:t>
                      </a:r>
                      <a:r>
                        <a:rPr lang="tr-TR" sz="600" b="1" dirty="0">
                          <a:effectLst/>
                          <a:latin typeface="Arial" panose="020B0604020202020204" pitchFamily="34" charset="0"/>
                          <a:ea typeface="Calibri" panose="020F0502020204030204" pitchFamily="34" charset="0"/>
                          <a:cs typeface="Times New Roman" panose="02020603050405020304" pitchFamily="18" charset="0"/>
                        </a:rPr>
                        <a:t>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Fracture</a:t>
                      </a:r>
                      <a:r>
                        <a:rPr lang="tr-TR" sz="600" b="1" dirty="0">
                          <a:effectLst/>
                          <a:latin typeface="Arial" panose="020B0604020202020204" pitchFamily="34" charset="0"/>
                          <a:ea typeface="Calibri" panose="020F0502020204030204" pitchFamily="34" charset="0"/>
                          <a:cs typeface="Times New Roman" panose="02020603050405020304" pitchFamily="18" charset="0"/>
                        </a:rPr>
                        <a:t>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Registry</a:t>
                      </a:r>
                      <a:r>
                        <a:rPr lang="tr-TR" sz="600" b="1" dirty="0">
                          <a:effectLst/>
                          <a:latin typeface="Arial" panose="020B0604020202020204" pitchFamily="34" charset="0"/>
                          <a:ea typeface="Calibri" panose="020F050202020403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Hasta düzeyinde 120 günlük izlem; çoklu kalite göstergesi seti; cerrahi ve post-op bakım standartları, merkezler arası karşılaştırma.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ANZHFR raporları, osteoporoz tedavisi başlangıç oranları ve erken mobilizasyon göstergelerinin izlenmesiyle bakım kalitesinin yükseltildiğini gösteriyor.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ANZHFR Annual Report 2023/2024.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tooltip="ANNUAL REPORT 2O23"/>
                        </a:rPr>
                        <a:t>anzhfr.org</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400621483"/>
                  </a:ext>
                </a:extLst>
              </a:tr>
              <a:tr h="596348">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İsveç</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RIKSHÖFT (Swedish Hip Fracture Register)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Ulusal kayıt (&gt;300.000 hasta); hemşire liderliğinde izlem, erken mobilizasyon ve ev rehabilitasyonu vurgusu; nüfus-temelli veriler.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Rikshöft verileri, yatış sonu fonksiyon ve mobilizasyonda sistematik iyileşmeler bildirmiştir.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Swedish Hip Fracture Register — Annual Report 2023.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047465337"/>
                  </a:ext>
                </a:extLst>
              </a:tr>
              <a:tr h="596348">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Hollanda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Dutch Hip Fracture Audit (DHFA)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Ulusal audit; veri odaklı kalite iyileştirme, klinik kararların standardizasyonu ve makine-öğrenme altyapı çalışmalarına veri sağlar.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DHFA verileri, bakım varyasyonunu azalttı; veri ile risk skorlaması ve sonuç tahmini üzerinde çalışmalar sürüyor.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DHFA yayınları / analizleri; ilgili makaleler (2023–2025).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tooltip="the Dutch Hip Fracture Audit algorithms in ..."/>
                        </a:rPr>
                        <a:t>PMC</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405823452"/>
                  </a:ext>
                </a:extLst>
              </a:tr>
              <a:tr h="596348">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Almanya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G-ORTHO / SOG modelleri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Çok merkezli ortak servis modelleri; bazı pilotlarda finansal teşvik ve kurum-seviyesi orto-geriatrik servis organizasyonu.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RCT / pilot çalışmalar (SOG) entegre modellerin komplikasyonları azalttığını; maliyet-etkinlik avantajları sağlayabileceğini öne sürüyor.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Kappenschneider ve çalışma grubu (SOG), 2022; Alman pilot raporları.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tooltip="a new multiprofessional care model for elderly patients in ..."/>
                        </a:rPr>
                        <a:t>PubMed</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741532783"/>
                  </a:ext>
                </a:extLst>
              </a:tr>
              <a:tr h="596348">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ABD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dirty="0">
                          <a:effectLst/>
                          <a:latin typeface="Arial" panose="020B0604020202020204" pitchFamily="34" charset="0"/>
                          <a:ea typeface="Calibri" panose="020F0502020204030204" pitchFamily="34" charset="0"/>
                          <a:cs typeface="Times New Roman" panose="02020603050405020304" pitchFamily="18" charset="0"/>
                        </a:rPr>
                        <a:t>Kurumsal programlar (ör.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Kaiser</a:t>
                      </a:r>
                      <a:r>
                        <a:rPr lang="tr-TR" sz="600" b="1" dirty="0">
                          <a:effectLst/>
                          <a:latin typeface="Arial" panose="020B0604020202020204" pitchFamily="34" charset="0"/>
                          <a:ea typeface="Calibri" panose="020F0502020204030204" pitchFamily="34" charset="0"/>
                          <a:cs typeface="Times New Roman" panose="02020603050405020304" pitchFamily="18" charset="0"/>
                        </a:rPr>
                        <a:t>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Permanente</a:t>
                      </a:r>
                      <a:r>
                        <a:rPr lang="tr-TR" sz="600" b="1" dirty="0">
                          <a:effectLst/>
                          <a:latin typeface="Arial" panose="020B0604020202020204" pitchFamily="34" charset="0"/>
                          <a:ea typeface="Calibri" panose="020F0502020204030204" pitchFamily="34" charset="0"/>
                          <a:cs typeface="Times New Roman" panose="02020603050405020304" pitchFamily="18" charset="0"/>
                        </a:rPr>
                        <a:t>), FLS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Kurum bazlı ortogeriatrik yol haritaları; FLS ile sekonder  korunma; tele-sağlıkla taburculuk sonrası izlem.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Kurum verileri, entegre programlarla kırık oranı düşüşü ve erken rehabilitasyonun arttığını bildiriyor; FLS, ikincil kırıkları azalttığına dair güçlü kanıt sağlıyor.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Kaiser Permanente Healthy Bones / FLS yayınları; FFN materyalleri.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tooltip="Reducing hip fracture rates in at-risk patients"/>
                        </a:rPr>
                        <a:t>kpihp.org</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765302795"/>
                  </a:ext>
                </a:extLst>
              </a:tr>
              <a:tr h="447261">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Kanada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Ulusal pozisyon belgeleri ve bölgesel uygulamalar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Ortogeriatrik ortak yönetim önerileri; entegrasyon, rehabilitasyon ve FLS odaklı uygulamalar.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Pozisyon bildirileri, ulusal standartlara geçişin hasta sonuçlarını iyileştireceğini destekliyor.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n-US" sz="600" b="1" dirty="0">
                          <a:effectLst/>
                          <a:latin typeface="Arial" panose="020B0604020202020204" pitchFamily="34" charset="0"/>
                          <a:ea typeface="Calibri" panose="020F0502020204030204" pitchFamily="34" charset="0"/>
                          <a:cs typeface="Times New Roman" panose="02020603050405020304" pitchFamily="18" charset="0"/>
                        </a:rPr>
                        <a:t>Health Quality</a:t>
                      </a:r>
                      <a:r>
                        <a:rPr lang="tr-TR" sz="600" b="1" dirty="0">
                          <a:effectLst/>
                          <a:latin typeface="Arial" panose="020B0604020202020204" pitchFamily="34" charset="0"/>
                          <a:ea typeface="Calibri" panose="020F0502020204030204" pitchFamily="34" charset="0"/>
                          <a:cs typeface="Times New Roman" panose="02020603050405020304" pitchFamily="18" charset="0"/>
                        </a:rPr>
                        <a:t> </a:t>
                      </a:r>
                      <a:r>
                        <a:rPr lang="en-US" sz="600" b="1" dirty="0">
                          <a:effectLst/>
                          <a:latin typeface="Arial" panose="020B0604020202020204" pitchFamily="34" charset="0"/>
                          <a:ea typeface="Calibri" panose="020F0502020204030204" pitchFamily="34" charset="0"/>
                          <a:cs typeface="Times New Roman" panose="02020603050405020304" pitchFamily="18" charset="0"/>
                        </a:rPr>
                        <a:t>Ontario Hip Fracture Quality Standards</a:t>
                      </a:r>
                      <a:r>
                        <a:rPr lang="tr-TR" sz="600" b="1" dirty="0">
                          <a:effectLst/>
                          <a:latin typeface="Arial" panose="020B0604020202020204" pitchFamily="34" charset="0"/>
                          <a:ea typeface="Calibri" panose="020F0502020204030204" pitchFamily="34" charset="0"/>
                          <a:cs typeface="Times New Roman" panose="02020603050405020304" pitchFamily="18" charset="0"/>
                        </a:rPr>
                        <a:t>,</a:t>
                      </a:r>
                      <a:r>
                        <a:rPr lang="tr-TR" sz="600" b="1" baseline="0" dirty="0">
                          <a:effectLst/>
                          <a:latin typeface="Arial" panose="020B0604020202020204" pitchFamily="34" charset="0"/>
                          <a:ea typeface="Calibri" panose="020F0502020204030204" pitchFamily="34" charset="0"/>
                          <a:cs typeface="Times New Roman" panose="02020603050405020304" pitchFamily="18" charset="0"/>
                        </a:rPr>
                        <a:t> </a:t>
                      </a:r>
                      <a:r>
                        <a:rPr lang="en-US" sz="600" b="1" dirty="0">
                          <a:effectLst/>
                          <a:latin typeface="Arial" panose="020B0604020202020204" pitchFamily="34" charset="0"/>
                          <a:ea typeface="Calibri" panose="020F0502020204030204" pitchFamily="34" charset="0"/>
                          <a:cs typeface="Times New Roman" panose="02020603050405020304" pitchFamily="18" charset="0"/>
                        </a:rPr>
                        <a:t>Alberta Bone</a:t>
                      </a:r>
                      <a:r>
                        <a:rPr lang="tr-TR" sz="600" b="1" dirty="0">
                          <a:effectLst/>
                          <a:latin typeface="Arial" panose="020B0604020202020204" pitchFamily="34" charset="0"/>
                          <a:ea typeface="Calibri" panose="020F0502020204030204" pitchFamily="34" charset="0"/>
                          <a:cs typeface="Times New Roman" panose="02020603050405020304" pitchFamily="18" charset="0"/>
                        </a:rPr>
                        <a:t> </a:t>
                      </a:r>
                      <a:r>
                        <a:rPr lang="en-US" sz="600" b="1" dirty="0">
                          <a:effectLst/>
                          <a:latin typeface="Arial" panose="020B0604020202020204" pitchFamily="34" charset="0"/>
                          <a:ea typeface="Calibri" panose="020F0502020204030204" pitchFamily="34" charset="0"/>
                          <a:cs typeface="Times New Roman" panose="02020603050405020304" pitchFamily="18" charset="0"/>
                        </a:rPr>
                        <a:t>and Joint Hip Fracture Care Toolkit.</a:t>
                      </a:r>
                      <a:r>
                        <a:rPr lang="tr-TR" sz="600" b="1" dirty="0">
                          <a:effectLst/>
                          <a:latin typeface="Arial" panose="020B0604020202020204" pitchFamily="34" charset="0"/>
                          <a:ea typeface="Calibri" panose="020F0502020204030204" pitchFamily="34" charset="0"/>
                          <a:cs typeface="Times New Roman" panose="02020603050405020304" pitchFamily="18" charset="0"/>
                        </a:rPr>
                        <a:t>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Canadian</a:t>
                      </a:r>
                      <a:r>
                        <a:rPr lang="tr-TR" sz="600" b="1" dirty="0">
                          <a:effectLst/>
                          <a:latin typeface="Arial" panose="020B0604020202020204" pitchFamily="34" charset="0"/>
                          <a:ea typeface="Calibri" panose="020F0502020204030204" pitchFamily="34" charset="0"/>
                          <a:cs typeface="Times New Roman" panose="02020603050405020304" pitchFamily="18" charset="0"/>
                        </a:rPr>
                        <a:t>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position</a:t>
                      </a:r>
                      <a:r>
                        <a:rPr lang="tr-TR" sz="600" b="1" dirty="0">
                          <a:effectLst/>
                          <a:latin typeface="Arial" panose="020B0604020202020204" pitchFamily="34" charset="0"/>
                          <a:ea typeface="Calibri" panose="020F0502020204030204" pitchFamily="34" charset="0"/>
                          <a:cs typeface="Times New Roman" panose="02020603050405020304" pitchFamily="18" charset="0"/>
                        </a:rPr>
                        <a:t> </a:t>
                      </a:r>
                      <a:r>
                        <a:rPr lang="tr-TR" sz="600" b="1" dirty="0" err="1">
                          <a:effectLst/>
                          <a:latin typeface="Arial" panose="020B0604020202020204" pitchFamily="34" charset="0"/>
                          <a:ea typeface="Calibri" panose="020F0502020204030204" pitchFamily="34" charset="0"/>
                          <a:cs typeface="Times New Roman" panose="02020603050405020304" pitchFamily="18" charset="0"/>
                        </a:rPr>
                        <a:t>papers</a:t>
                      </a:r>
                      <a:r>
                        <a:rPr lang="tr-TR" sz="600" b="1" dirty="0">
                          <a:effectLst/>
                          <a:latin typeface="Arial" panose="020B0604020202020204" pitchFamily="34" charset="0"/>
                          <a:ea typeface="Calibri" panose="020F0502020204030204" pitchFamily="34" charset="0"/>
                          <a:cs typeface="Times New Roman" panose="02020603050405020304" pitchFamily="18" charset="0"/>
                        </a:rPr>
                        <a:t> (2022–2023). (</a:t>
                      </a:r>
                      <a:r>
                        <a:rPr lang="tr-TR" sz="600" b="1"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tooltip="Health-economic evaluation of orthogeriatric co-management ..."/>
                        </a:rPr>
                        <a:t>BioMed</a:t>
                      </a:r>
                      <a:r>
                        <a:rPr lang="tr-TR" sz="6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tooltip="Health-economic evaluation of orthogeriatric co-management ..."/>
                        </a:rPr>
                        <a:t> Central</a:t>
                      </a:r>
                      <a:r>
                        <a:rPr lang="tr-TR" sz="600" b="1" dirty="0">
                          <a:effectLst/>
                          <a:latin typeface="Arial" panose="020B0604020202020204" pitchFamily="34" charset="0"/>
                          <a:ea typeface="Calibri" panose="020F050202020403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265662274"/>
                  </a:ext>
                </a:extLst>
              </a:tr>
              <a:tr h="447261">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İspanya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Bölgesel ortak yönetim programları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Otonom bölgelerde değişkenlik; bazı merkezler entegre orto-geriatrik ekip ve delirium önleme programları yürütüyor.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Bölgesel çalışmalar, entegre bakımın delirium ve komplikasyonları azalttığını raporluyor.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İspanyol merkez ve derlemeleri.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tooltip="Orthogeriatric Management: Improvements in Outcomes ..."/>
                        </a:rPr>
                        <a:t>MDPI</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65531924"/>
                  </a:ext>
                </a:extLst>
              </a:tr>
              <a:tr h="447261">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İtalya / Fransa / Avusturya / İsviçre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Ulusal veya bölgesel ortak servis modelleri; EuGMS yönergeleriyle uyum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Birçok merkez ortak servis uyguluyor; EuGMS Avrupa önerilerine göre kalite göstergeleri uygulanıyor.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Avrupa derlemeleri, bu ülkelerde ortogeriatrik iş birliklerinin fonksiyonel sonuçları iyileştirdiğini göstermektedir.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EuGMS raporları ve ülke-bazlı yayınlar.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tooltip="Falls and Fractures"/>
                        </a:rPr>
                        <a:t>eugms.org</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497074705"/>
                  </a:ext>
                </a:extLst>
              </a:tr>
              <a:tr h="447261">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Japonya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Hastane tabanlı multidisipliner modeller (ör. Toyama, bölgesel programlar)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Geriatri-ortopedi iş birliği; erken cerrahi, kapsamlı pre-op değerlendirme, uzun dönem izlem.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Japon yayınları entegre modele geçişin yatış süresini azalttığını ve maliyetler açısından avantaj sunduğunu bildiriyor.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Ogawa ve iş ark., Geriatr Gerontol Int. 2022; Toyama çalışmaları.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tooltip="Impact of orthogeriatric care management by orthopedic ..."/>
                        </a:rPr>
                        <a:t>PubMed</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343597996"/>
                  </a:ext>
                </a:extLst>
              </a:tr>
              <a:tr h="447261">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Güney Kore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FLS ve koordineli kırık yönetimi pozisyonları; hastane modelleri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FLS rehberleri, erken cerrahi teşvikleri ve osteoporoz tedavi başlangıcı; çok merkezli uygulamalar artıyor.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Korece yayınlar ve pozisyon bildirileri, multidisipliner yaklaşımın mortalite ve yeniden yatışları azalttığını gösteriyor.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Kore FLS pozisyon statement 2022; ilgili çalışmalar.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tooltip="Fracture Liaison Service in Korea: 2022 Position Statement ..."/>
                        </a:rPr>
                        <a:t>PMC</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576456049"/>
                  </a:ext>
                </a:extLst>
              </a:tr>
              <a:tr h="447261">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Çin / Tayvan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Multidisipliner protokoller ve ortak yönetim pilotları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Hastane seviyesinde ortogeriatrik model, erken cerrahi, yüksek anti-osteoporoz reçete oranları.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Çok merkezli çalışmalar ortogeriatrik bakımın erken mortaliteyi düşürdüğünü ve mobiliteyi artırdığını gösteriyor.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BMC Geriatr 2023 (Çin multi-center); TCVGH (Tayvan) örnek çalışmaları. (</a:t>
                      </a:r>
                      <a:r>
                        <a:rPr lang="tr-TR" sz="600" b="1"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tooltip="Orthogeriatric co-managements lower early mortality in long ..."/>
                        </a:rPr>
                        <a:t>BioMed Central</a:t>
                      </a:r>
                      <a:r>
                        <a:rPr lang="tr-TR" sz="600" b="1">
                          <a:effectLst/>
                          <a:latin typeface="Arial" panose="020B0604020202020204" pitchFamily="34"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020196097"/>
                  </a:ext>
                </a:extLst>
              </a:tr>
              <a:tr h="447261">
                <a:tc>
                  <a:txBody>
                    <a:bodyPr/>
                    <a:lstStyle/>
                    <a:p>
                      <a:pPr algn="ctr">
                        <a:lnSpc>
                          <a:spcPct val="107000"/>
                        </a:lnSpc>
                        <a:spcAft>
                          <a:spcPts val="800"/>
                        </a:spcAft>
                      </a:pPr>
                      <a:r>
                        <a:rPr lang="tr-TR" sz="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İsrail / Yunanistan / Türkiye gibi diğer ülkeler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tr-TR" sz="600" b="1" dirty="0">
                          <a:effectLst/>
                          <a:latin typeface="Arial" panose="020B0604020202020204" pitchFamily="34" charset="0"/>
                          <a:ea typeface="Calibri" panose="020F0502020204030204" pitchFamily="34" charset="0"/>
                          <a:cs typeface="Times New Roman" panose="02020603050405020304" pitchFamily="18" charset="0"/>
                        </a:rPr>
                        <a:t>Pilot programlar, üniversite merkezli modeller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Üniversite ve şehir hastanelerinde ortak protokoller; Türkiye’de Hacettepe, İstanbul Tıp vb. örnekleri mevcuttur.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a:effectLst/>
                          <a:latin typeface="Arial" panose="020B0604020202020204" pitchFamily="34" charset="0"/>
                          <a:ea typeface="Calibri" panose="020F0502020204030204" pitchFamily="34" charset="0"/>
                          <a:cs typeface="Times New Roman" panose="02020603050405020304" pitchFamily="18" charset="0"/>
                        </a:rPr>
                        <a:t>Bu ülke raporları genelde tek-merkezli veriler sunar; entegre modeller lokal ölçekte komplikasyonları azaltmıştır.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tr-TR" sz="600" b="1" dirty="0">
                          <a:effectLst/>
                          <a:latin typeface="Arial" panose="020B0604020202020204" pitchFamily="34" charset="0"/>
                          <a:ea typeface="Calibri" panose="020F0502020204030204" pitchFamily="34" charset="0"/>
                          <a:cs typeface="Times New Roman" panose="02020603050405020304" pitchFamily="18" charset="0"/>
                        </a:rPr>
                        <a:t>Yerel yayınlar, üniversite raporları; Türkiye için TGD raporları / Hacettepe verileri. (</a:t>
                      </a:r>
                      <a:r>
                        <a:rPr lang="tr-TR" sz="600" b="1"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tooltip="Orthogeriatric model of care for hip fracture care"/>
                        </a:rPr>
                        <a:t>Agency</a:t>
                      </a:r>
                      <a:r>
                        <a:rPr lang="tr-TR" sz="6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tooltip="Orthogeriatric model of care for hip fracture care"/>
                        </a:rPr>
                        <a:t> </a:t>
                      </a:r>
                      <a:r>
                        <a:rPr lang="tr-TR" sz="600" b="1"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tooltip="Orthogeriatric model of care for hip fracture care"/>
                        </a:rPr>
                        <a:t>for</a:t>
                      </a:r>
                      <a:r>
                        <a:rPr lang="tr-TR" sz="6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tooltip="Orthogeriatric model of care for hip fracture care"/>
                        </a:rPr>
                        <a:t> </a:t>
                      </a:r>
                      <a:r>
                        <a:rPr lang="tr-TR" sz="600" b="1"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tooltip="Orthogeriatric model of care for hip fracture care"/>
                        </a:rPr>
                        <a:t>Clinical</a:t>
                      </a:r>
                      <a:r>
                        <a:rPr lang="tr-TR" sz="6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tooltip="Orthogeriatric model of care for hip fracture care"/>
                        </a:rPr>
                        <a:t> </a:t>
                      </a:r>
                      <a:r>
                        <a:rPr lang="tr-TR" sz="600" b="1"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tooltip="Orthogeriatric model of care for hip fracture care"/>
                        </a:rPr>
                        <a:t>Innovation</a:t>
                      </a:r>
                      <a:r>
                        <a:rPr lang="tr-TR" sz="600" b="1" dirty="0">
                          <a:effectLst/>
                          <a:latin typeface="Arial" panose="020B0604020202020204" pitchFamily="34" charset="0"/>
                          <a:ea typeface="Calibri" panose="020F050202020403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433430155"/>
                  </a:ext>
                </a:extLst>
              </a:tr>
            </a:tbl>
          </a:graphicData>
        </a:graphic>
      </p:graphicFrame>
    </p:spTree>
    <p:extLst>
      <p:ext uri="{BB962C8B-B14F-4D97-AF65-F5344CB8AC3E}">
        <p14:creationId xmlns:p14="http://schemas.microsoft.com/office/powerpoint/2010/main" val="333776863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o 4"/>
          <p:cNvGraphicFramePr>
            <a:graphicFrameLocks noGrp="1"/>
          </p:cNvGraphicFramePr>
          <p:nvPr/>
        </p:nvGraphicFramePr>
        <p:xfrm>
          <a:off x="-36512" y="0"/>
          <a:ext cx="9144000" cy="6858001"/>
        </p:xfrm>
        <a:graphic>
          <a:graphicData uri="http://schemas.openxmlformats.org/drawingml/2006/table">
            <a:tbl>
              <a:tblPr firstRow="1" firstCol="1" bandRow="1"/>
              <a:tblGrid>
                <a:gridCol w="1828800">
                  <a:extLst>
                    <a:ext uri="{9D8B030D-6E8A-4147-A177-3AD203B41FA5}">
                      <a16:colId xmlns:a16="http://schemas.microsoft.com/office/drawing/2014/main" val="3930794150"/>
                    </a:ext>
                  </a:extLst>
                </a:gridCol>
                <a:gridCol w="1828800">
                  <a:extLst>
                    <a:ext uri="{9D8B030D-6E8A-4147-A177-3AD203B41FA5}">
                      <a16:colId xmlns:a16="http://schemas.microsoft.com/office/drawing/2014/main" val="919240030"/>
                    </a:ext>
                  </a:extLst>
                </a:gridCol>
                <a:gridCol w="1828800">
                  <a:extLst>
                    <a:ext uri="{9D8B030D-6E8A-4147-A177-3AD203B41FA5}">
                      <a16:colId xmlns:a16="http://schemas.microsoft.com/office/drawing/2014/main" val="1609882406"/>
                    </a:ext>
                  </a:extLst>
                </a:gridCol>
                <a:gridCol w="1828800">
                  <a:extLst>
                    <a:ext uri="{9D8B030D-6E8A-4147-A177-3AD203B41FA5}">
                      <a16:colId xmlns:a16="http://schemas.microsoft.com/office/drawing/2014/main" val="2992828300"/>
                    </a:ext>
                  </a:extLst>
                </a:gridCol>
                <a:gridCol w="1828800">
                  <a:extLst>
                    <a:ext uri="{9D8B030D-6E8A-4147-A177-3AD203B41FA5}">
                      <a16:colId xmlns:a16="http://schemas.microsoft.com/office/drawing/2014/main" val="3252983506"/>
                    </a:ext>
                  </a:extLst>
                </a:gridCol>
              </a:tblGrid>
              <a:tr h="559534">
                <a:tc>
                  <a:txBody>
                    <a:bodyPr/>
                    <a:lstStyle/>
                    <a:p>
                      <a:pPr algn="ctr">
                        <a:lnSpc>
                          <a:spcPct val="107000"/>
                        </a:lnSpc>
                        <a:spcAft>
                          <a:spcPts val="800"/>
                        </a:spcAft>
                      </a:pPr>
                      <a:r>
                        <a:rPr lang="tr-TR" sz="11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Merkez</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tr-TR" sz="1100" b="1">
                          <a:solidFill>
                            <a:srgbClr val="FFFFFF"/>
                          </a:solidFill>
                          <a:effectLst/>
                          <a:latin typeface="Arial" panose="020B0604020202020204" pitchFamily="34" charset="0"/>
                          <a:ea typeface="Calibri" panose="020F0502020204030204" pitchFamily="34" charset="0"/>
                          <a:cs typeface="Arial" panose="020B0604020202020204" pitchFamily="34" charset="0"/>
                        </a:rPr>
                        <a:t>Modelin İçeriği ve Uygulama Özellikleri</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tr-TR" sz="1100" b="1">
                          <a:solidFill>
                            <a:srgbClr val="FFFFFF"/>
                          </a:solidFill>
                          <a:effectLst/>
                          <a:latin typeface="Arial" panose="020B0604020202020204" pitchFamily="34" charset="0"/>
                          <a:ea typeface="Calibri" panose="020F0502020204030204" pitchFamily="34" charset="0"/>
                          <a:cs typeface="Arial" panose="020B0604020202020204" pitchFamily="34" charset="0"/>
                        </a:rPr>
                        <a:t>Katkılar</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tr-TR" sz="1100" b="1">
                          <a:solidFill>
                            <a:srgbClr val="FFFFFF"/>
                          </a:solidFill>
                          <a:effectLst/>
                          <a:latin typeface="Arial" panose="020B0604020202020204" pitchFamily="34" charset="0"/>
                          <a:ea typeface="Calibri" panose="020F0502020204030204" pitchFamily="34" charset="0"/>
                          <a:cs typeface="Arial" panose="020B0604020202020204" pitchFamily="34" charset="0"/>
                        </a:rPr>
                        <a:t>FLS Durumu</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tr-TR" sz="1100" b="1">
                          <a:solidFill>
                            <a:srgbClr val="FFFFFF"/>
                          </a:solidFill>
                          <a:effectLst/>
                          <a:latin typeface="Arial" panose="020B0604020202020204" pitchFamily="34" charset="0"/>
                          <a:ea typeface="Calibri" panose="020F0502020204030204" pitchFamily="34" charset="0"/>
                          <a:cs typeface="Arial" panose="020B0604020202020204" pitchFamily="34" charset="0"/>
                        </a:rPr>
                        <a:t>Kaynaklar</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73130262"/>
                  </a:ext>
                </a:extLst>
              </a:tr>
              <a:tr h="1398836">
                <a:tc>
                  <a:txBody>
                    <a:bodyPr/>
                    <a:lstStyle/>
                    <a:p>
                      <a:pPr algn="ctr">
                        <a:lnSpc>
                          <a:spcPct val="107000"/>
                        </a:lnSpc>
                        <a:spcAft>
                          <a:spcPts val="800"/>
                        </a:spcAft>
                      </a:pPr>
                      <a:r>
                        <a:rPr lang="tr-TR" sz="11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Hacettepe Üniversitesi Tıp Fakültesi </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Ortopedi + Geriatri ortak </a:t>
                      </a:r>
                      <a:r>
                        <a:rPr lang="tr-TR" sz="1100" b="1" dirty="0" err="1">
                          <a:effectLst/>
                          <a:latin typeface="Arial" panose="020B0604020202020204" pitchFamily="34" charset="0"/>
                          <a:ea typeface="Calibri" panose="020F0502020204030204" pitchFamily="34" charset="0"/>
                          <a:cs typeface="Arial" panose="020B0604020202020204" pitchFamily="34" charset="0"/>
                        </a:rPr>
                        <a:t>vizitleri</a:t>
                      </a:r>
                      <a:r>
                        <a:rPr lang="tr-TR" sz="1100" b="1" dirty="0">
                          <a:effectLst/>
                          <a:latin typeface="Arial" panose="020B0604020202020204" pitchFamily="34" charset="0"/>
                          <a:ea typeface="Calibri" panose="020F0502020204030204" pitchFamily="34" charset="0"/>
                          <a:cs typeface="Arial" panose="020B0604020202020204" pitchFamily="34" charset="0"/>
                        </a:rPr>
                        <a:t>, </a:t>
                      </a:r>
                      <a:r>
                        <a:rPr lang="tr-TR" sz="1100" b="1" dirty="0" err="1">
                          <a:effectLst/>
                          <a:latin typeface="Arial" panose="020B0604020202020204" pitchFamily="34" charset="0"/>
                          <a:ea typeface="Calibri" panose="020F0502020204030204" pitchFamily="34" charset="0"/>
                          <a:cs typeface="Arial" panose="020B0604020202020204" pitchFamily="34" charset="0"/>
                        </a:rPr>
                        <a:t>delirium</a:t>
                      </a:r>
                      <a:r>
                        <a:rPr lang="tr-TR" sz="1100" b="1" dirty="0">
                          <a:effectLst/>
                          <a:latin typeface="Arial" panose="020B0604020202020204" pitchFamily="34" charset="0"/>
                          <a:ea typeface="Calibri" panose="020F0502020204030204" pitchFamily="34" charset="0"/>
                          <a:cs typeface="Arial" panose="020B0604020202020204" pitchFamily="34" charset="0"/>
                        </a:rPr>
                        <a:t> önleme, beslenme desteği, </a:t>
                      </a:r>
                      <a:r>
                        <a:rPr lang="tr-TR" sz="1100" b="1" dirty="0" err="1">
                          <a:effectLst/>
                          <a:latin typeface="Arial" panose="020B0604020202020204" pitchFamily="34" charset="0"/>
                          <a:ea typeface="Calibri" panose="020F0502020204030204" pitchFamily="34" charset="0"/>
                          <a:cs typeface="Arial" panose="020B0604020202020204" pitchFamily="34" charset="0"/>
                        </a:rPr>
                        <a:t>mobilizasyon</a:t>
                      </a:r>
                      <a:r>
                        <a:rPr lang="tr-TR" sz="1100" b="1" dirty="0">
                          <a:effectLst/>
                          <a:latin typeface="Arial" panose="020B0604020202020204" pitchFamily="34" charset="0"/>
                          <a:ea typeface="Calibri" panose="020F0502020204030204" pitchFamily="34" charset="0"/>
                          <a:cs typeface="Arial" panose="020B0604020202020204" pitchFamily="34" charset="0"/>
                        </a:rPr>
                        <a:t> entegrasyonu.</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Komplikasyon ve delirium oranlarında azalma, multidisipliner bakım modeli.</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FLS mevcut (IOF onaylı)</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IOF </a:t>
                      </a:r>
                      <a:r>
                        <a:rPr lang="tr-TR" sz="1100" b="1" dirty="0" err="1">
                          <a:effectLst/>
                          <a:latin typeface="Arial" panose="020B0604020202020204" pitchFamily="34" charset="0"/>
                          <a:ea typeface="Calibri" panose="020F0502020204030204" pitchFamily="34" charset="0"/>
                          <a:cs typeface="Arial" panose="020B0604020202020204" pitchFamily="34" charset="0"/>
                        </a:rPr>
                        <a:t>Capture</a:t>
                      </a:r>
                      <a:r>
                        <a:rPr lang="tr-TR" sz="1100" b="1" dirty="0">
                          <a:effectLst/>
                          <a:latin typeface="Arial" panose="020B0604020202020204" pitchFamily="34" charset="0"/>
                          <a:ea typeface="Calibri" panose="020F0502020204030204" pitchFamily="34" charset="0"/>
                          <a:cs typeface="Arial" panose="020B0604020202020204" pitchFamily="34" charset="0"/>
                        </a:rPr>
                        <a:t> </a:t>
                      </a:r>
                      <a:r>
                        <a:rPr lang="tr-TR" sz="1100" b="1" dirty="0" err="1">
                          <a:effectLst/>
                          <a:latin typeface="Arial" panose="020B0604020202020204" pitchFamily="34" charset="0"/>
                          <a:ea typeface="Calibri" panose="020F0502020204030204" pitchFamily="34" charset="0"/>
                          <a:cs typeface="Arial" panose="020B0604020202020204" pitchFamily="34" charset="0"/>
                        </a:rPr>
                        <a:t>the</a:t>
                      </a:r>
                      <a:r>
                        <a:rPr lang="tr-TR" sz="1100" b="1" dirty="0">
                          <a:effectLst/>
                          <a:latin typeface="Arial" panose="020B0604020202020204" pitchFamily="34" charset="0"/>
                          <a:ea typeface="Calibri" panose="020F0502020204030204" pitchFamily="34" charset="0"/>
                          <a:cs typeface="Arial" panose="020B0604020202020204" pitchFamily="34" charset="0"/>
                        </a:rPr>
                        <a:t> </a:t>
                      </a:r>
                      <a:r>
                        <a:rPr lang="tr-TR" sz="1100" b="1" dirty="0" err="1">
                          <a:effectLst/>
                          <a:latin typeface="Arial" panose="020B0604020202020204" pitchFamily="34" charset="0"/>
                          <a:ea typeface="Calibri" panose="020F0502020204030204" pitchFamily="34" charset="0"/>
                          <a:cs typeface="Arial" panose="020B0604020202020204" pitchFamily="34" charset="0"/>
                        </a:rPr>
                        <a:t>Fracture</a:t>
                      </a:r>
                      <a:r>
                        <a:rPr lang="tr-TR" sz="1100" b="1" dirty="0">
                          <a:effectLst/>
                          <a:latin typeface="Arial" panose="020B0604020202020204" pitchFamily="34" charset="0"/>
                          <a:ea typeface="Calibri" panose="020F0502020204030204" pitchFamily="34" charset="0"/>
                          <a:cs typeface="Arial" panose="020B0604020202020204" pitchFamily="34" charset="0"/>
                        </a:rPr>
                        <a:t>, 2024.</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661749593"/>
                  </a:ext>
                </a:extLst>
              </a:tr>
              <a:tr h="1958369">
                <a:tc>
                  <a:txBody>
                    <a:bodyPr/>
                    <a:lstStyle/>
                    <a:p>
                      <a:pPr algn="ctr">
                        <a:lnSpc>
                          <a:spcPct val="107000"/>
                        </a:lnSpc>
                        <a:spcAft>
                          <a:spcPts val="800"/>
                        </a:spcAft>
                      </a:pPr>
                      <a:r>
                        <a:rPr lang="tr-TR" sz="11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İstanbul Üniversitesi – İstanbul Tıp Fakültesi</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Ortopedi ve geriatri konsültasyonlarının entegre edildiği pilot uygulamalar; erken mobilizasyon ve osteoporoz tedavi entegrasyonu.</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Yatış süresinde azalma, osteoporoz tedavi oranlarında artış.</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FLS mevcut (IOF Capture the Fracture)</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IOF </a:t>
                      </a:r>
                      <a:r>
                        <a:rPr lang="tr-TR" sz="1100" b="1" dirty="0" err="1">
                          <a:effectLst/>
                          <a:latin typeface="Arial" panose="020B0604020202020204" pitchFamily="34" charset="0"/>
                          <a:ea typeface="Calibri" panose="020F0502020204030204" pitchFamily="34" charset="0"/>
                          <a:cs typeface="Arial" panose="020B0604020202020204" pitchFamily="34" charset="0"/>
                        </a:rPr>
                        <a:t>Capture</a:t>
                      </a:r>
                      <a:r>
                        <a:rPr lang="tr-TR" sz="1100" b="1" dirty="0">
                          <a:effectLst/>
                          <a:latin typeface="Arial" panose="020B0604020202020204" pitchFamily="34" charset="0"/>
                          <a:ea typeface="Calibri" panose="020F0502020204030204" pitchFamily="34" charset="0"/>
                          <a:cs typeface="Arial" panose="020B0604020202020204" pitchFamily="34" charset="0"/>
                        </a:rPr>
                        <a:t> </a:t>
                      </a:r>
                      <a:r>
                        <a:rPr lang="tr-TR" sz="1100" b="1" dirty="0" err="1">
                          <a:effectLst/>
                          <a:latin typeface="Arial" panose="020B0604020202020204" pitchFamily="34" charset="0"/>
                          <a:ea typeface="Calibri" panose="020F0502020204030204" pitchFamily="34" charset="0"/>
                          <a:cs typeface="Arial" panose="020B0604020202020204" pitchFamily="34" charset="0"/>
                        </a:rPr>
                        <a:t>the</a:t>
                      </a:r>
                      <a:r>
                        <a:rPr lang="tr-TR" sz="1100" b="1" dirty="0">
                          <a:effectLst/>
                          <a:latin typeface="Arial" panose="020B0604020202020204" pitchFamily="34" charset="0"/>
                          <a:ea typeface="Calibri" panose="020F0502020204030204" pitchFamily="34" charset="0"/>
                          <a:cs typeface="Arial" panose="020B0604020202020204" pitchFamily="34" charset="0"/>
                        </a:rPr>
                        <a:t> </a:t>
                      </a:r>
                      <a:r>
                        <a:rPr lang="tr-TR" sz="1100" b="1" dirty="0" err="1">
                          <a:effectLst/>
                          <a:latin typeface="Arial" panose="020B0604020202020204" pitchFamily="34" charset="0"/>
                          <a:ea typeface="Calibri" panose="020F0502020204030204" pitchFamily="34" charset="0"/>
                          <a:cs typeface="Arial" panose="020B0604020202020204" pitchFamily="34" charset="0"/>
                        </a:rPr>
                        <a:t>Fracture</a:t>
                      </a:r>
                      <a:r>
                        <a:rPr lang="tr-TR" sz="1100" b="1" dirty="0">
                          <a:effectLst/>
                          <a:latin typeface="Arial" panose="020B0604020202020204" pitchFamily="34" charset="0"/>
                          <a:ea typeface="Calibri" panose="020F0502020204030204" pitchFamily="34" charset="0"/>
                          <a:cs typeface="Arial" panose="020B0604020202020204" pitchFamily="34" charset="0"/>
                        </a:rPr>
                        <a:t>, 2024.</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2476674466"/>
                  </a:ext>
                </a:extLst>
              </a:tr>
              <a:tr h="1604325">
                <a:tc>
                  <a:txBody>
                    <a:bodyPr/>
                    <a:lstStyle/>
                    <a:p>
                      <a:pPr algn="ctr">
                        <a:lnSpc>
                          <a:spcPct val="107000"/>
                        </a:lnSpc>
                        <a:spcAft>
                          <a:spcPts val="800"/>
                        </a:spcAft>
                      </a:pPr>
                      <a:r>
                        <a:rPr lang="tr-TR" sz="11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Ankara Şehir Hastanesi</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Frajilite kırığı ekibi ile erken cerrahi, geriatrik değerlendirme, nütrisyonel destek ve fizyoterapi entegrasyonu.</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Erken cerrahi oranlarında artış; mortalite ve komplikasyonlarda azalma.</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Pilot FLS mevcut</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Ulusal Ortopedi Kongresi bildirileri, 2023–24.</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809921034"/>
                  </a:ext>
                </a:extLst>
              </a:tr>
              <a:tr h="1336937">
                <a:tc>
                  <a:txBody>
                    <a:bodyPr/>
                    <a:lstStyle/>
                    <a:p>
                      <a:pPr algn="ctr">
                        <a:lnSpc>
                          <a:spcPct val="107000"/>
                        </a:lnSpc>
                        <a:spcAft>
                          <a:spcPts val="800"/>
                        </a:spcAft>
                      </a:pPr>
                      <a:r>
                        <a:rPr lang="tr-TR" sz="11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Ege Üniversitesi Tıp Fakültesi </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Ortopedi + Geriatri + Fizik Tedavi işbirliği, özellikle osteoporoz tedavisinde sistematik yaklaşımlar.</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Sekonder</a:t>
                      </a:r>
                      <a:r>
                        <a:rPr lang="tr-TR" sz="1100" b="1" baseline="0" dirty="0">
                          <a:effectLst/>
                          <a:latin typeface="Arial" panose="020B0604020202020204" pitchFamily="34" charset="0"/>
                          <a:ea typeface="Calibri" panose="020F0502020204030204" pitchFamily="34" charset="0"/>
                          <a:cs typeface="Arial" panose="020B0604020202020204" pitchFamily="34" charset="0"/>
                        </a:rPr>
                        <a:t> </a:t>
                      </a:r>
                      <a:r>
                        <a:rPr lang="tr-TR" sz="1100" b="1" dirty="0">
                          <a:effectLst/>
                          <a:latin typeface="Arial" panose="020B0604020202020204" pitchFamily="34" charset="0"/>
                          <a:ea typeface="Calibri" panose="020F0502020204030204" pitchFamily="34" charset="0"/>
                          <a:cs typeface="Arial" panose="020B0604020202020204" pitchFamily="34" charset="0"/>
                        </a:rPr>
                        <a:t>kırık önlemede başarı, sistematik FLS uygulaması.</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FLS mevcut (IOF kayıtlı)</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tr-TR" sz="1100" b="1" dirty="0">
                          <a:effectLst/>
                          <a:latin typeface="Arial" panose="020B0604020202020204" pitchFamily="34" charset="0"/>
                          <a:ea typeface="Calibri" panose="020F0502020204030204" pitchFamily="34" charset="0"/>
                          <a:cs typeface="Arial" panose="020B0604020202020204" pitchFamily="34" charset="0"/>
                        </a:rPr>
                        <a:t>IOF Capture the Fracture, 2024.</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20953" marR="209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2322493627"/>
                  </a:ext>
                </a:extLst>
              </a:tr>
            </a:tbl>
          </a:graphicData>
        </a:graphic>
      </p:graphicFrame>
    </p:spTree>
    <p:extLst>
      <p:ext uri="{BB962C8B-B14F-4D97-AF65-F5344CB8AC3E}">
        <p14:creationId xmlns:p14="http://schemas.microsoft.com/office/powerpoint/2010/main" val="11554283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F11E7-F5BD-5C59-797F-7CE737A0A9D1}"/>
            </a:ext>
          </a:extLst>
        </p:cNvPr>
        <p:cNvGrpSpPr/>
        <p:nvPr/>
      </p:nvGrpSpPr>
      <p:grpSpPr>
        <a:xfrm>
          <a:off x="0" y="0"/>
          <a:ext cx="0" cy="0"/>
          <a:chOff x="0" y="0"/>
          <a:chExt cx="0" cy="0"/>
        </a:xfrm>
      </p:grpSpPr>
      <p:sp>
        <p:nvSpPr>
          <p:cNvPr id="5" name="1 Başlık">
            <a:extLst>
              <a:ext uri="{FF2B5EF4-FFF2-40B4-BE49-F238E27FC236}">
                <a16:creationId xmlns:a16="http://schemas.microsoft.com/office/drawing/2014/main" id="{894FEF8F-1EAB-CF74-6260-A5AC2C96A8AA}"/>
              </a:ext>
            </a:extLst>
          </p:cNvPr>
          <p:cNvSpPr txBox="1">
            <a:spLocks/>
          </p:cNvSpPr>
          <p:nvPr/>
        </p:nvSpPr>
        <p:spPr>
          <a:xfrm>
            <a:off x="242267" y="332656"/>
            <a:ext cx="8659467" cy="114645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a:solidFill>
                  <a:prstClr val="white"/>
                </a:solidFill>
                <a:latin typeface="Arial" panose="020B0604020202020204" pitchFamily="34" charset="0"/>
                <a:cs typeface="Arial" panose="020B0604020202020204" pitchFamily="34" charset="0"/>
              </a:rPr>
              <a:t>Türkiye’deki Durum:                         Zorluklar</a:t>
            </a:r>
          </a:p>
        </p:txBody>
      </p:sp>
      <p:sp>
        <p:nvSpPr>
          <p:cNvPr id="11" name="Metin kutusu 10">
            <a:extLst>
              <a:ext uri="{FF2B5EF4-FFF2-40B4-BE49-F238E27FC236}">
                <a16:creationId xmlns:a16="http://schemas.microsoft.com/office/drawing/2014/main" id="{B19DCE6C-5EE0-CD83-8650-EFBB40EAD461}"/>
              </a:ext>
            </a:extLst>
          </p:cNvPr>
          <p:cNvSpPr txBox="1"/>
          <p:nvPr/>
        </p:nvSpPr>
        <p:spPr>
          <a:xfrm>
            <a:off x="242267" y="6021288"/>
            <a:ext cx="8659467"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err="1">
                <a:solidFill>
                  <a:prstClr val="black"/>
                </a:solidFill>
                <a:latin typeface="Arial" panose="020B0604020202020204" pitchFamily="34" charset="0"/>
                <a:cs typeface="Arial" panose="020B0604020202020204" pitchFamily="34" charset="0"/>
              </a:rPr>
              <a:t>Bahat</a:t>
            </a:r>
            <a:r>
              <a:rPr lang="tr-TR" sz="1200" dirty="0">
                <a:solidFill>
                  <a:prstClr val="black"/>
                </a:solidFill>
                <a:latin typeface="Arial" panose="020B0604020202020204" pitchFamily="34" charset="0"/>
                <a:cs typeface="Arial" panose="020B0604020202020204" pitchFamily="34" charset="0"/>
              </a:rPr>
              <a:t> G, </a:t>
            </a:r>
            <a:r>
              <a:rPr lang="tr-TR" sz="1200" dirty="0" err="1">
                <a:solidFill>
                  <a:prstClr val="black"/>
                </a:solidFill>
                <a:latin typeface="Arial" panose="020B0604020202020204" pitchFamily="34" charset="0"/>
                <a:cs typeface="Arial" panose="020B0604020202020204" pitchFamily="34" charset="0"/>
              </a:rPr>
              <a:t>Catikkas</a:t>
            </a:r>
            <a:r>
              <a:rPr lang="tr-TR" sz="1200" dirty="0">
                <a:solidFill>
                  <a:prstClr val="black"/>
                </a:solidFill>
                <a:latin typeface="Arial" panose="020B0604020202020204" pitchFamily="34" charset="0"/>
                <a:cs typeface="Arial" panose="020B0604020202020204" pitchFamily="34" charset="0"/>
              </a:rPr>
              <a:t> NM, Karan MA, </a:t>
            </a:r>
            <a:r>
              <a:rPr lang="tr-TR" sz="1200" dirty="0" err="1">
                <a:solidFill>
                  <a:prstClr val="black"/>
                </a:solidFill>
                <a:latin typeface="Arial" panose="020B0604020202020204" pitchFamily="34" charset="0"/>
                <a:cs typeface="Arial" panose="020B0604020202020204" pitchFamily="34" charset="0"/>
              </a:rPr>
              <a:t>Reginster</a:t>
            </a:r>
            <a:r>
              <a:rPr lang="tr-TR" sz="1200" dirty="0">
                <a:solidFill>
                  <a:prstClr val="black"/>
                </a:solidFill>
                <a:latin typeface="Arial" panose="020B0604020202020204" pitchFamily="34" charset="0"/>
                <a:cs typeface="Arial" panose="020B0604020202020204" pitchFamily="34" charset="0"/>
              </a:rPr>
              <a:t> JY. </a:t>
            </a:r>
            <a:r>
              <a:rPr lang="tr-TR" sz="1200" dirty="0" err="1">
                <a:solidFill>
                  <a:prstClr val="black"/>
                </a:solidFill>
                <a:latin typeface="Arial" panose="020B0604020202020204" pitchFamily="34" charset="0"/>
                <a:cs typeface="Arial" panose="020B0604020202020204" pitchFamily="34" charset="0"/>
              </a:rPr>
              <a:t>Orthogeriatrics</a:t>
            </a:r>
            <a:r>
              <a:rPr lang="tr-TR" sz="1200" dirty="0">
                <a:solidFill>
                  <a:prstClr val="black"/>
                </a:solidFill>
                <a:latin typeface="Arial" panose="020B0604020202020204" pitchFamily="34" charset="0"/>
                <a:cs typeface="Arial" panose="020B0604020202020204" pitchFamily="34" charset="0"/>
              </a:rPr>
              <a:t>: a </a:t>
            </a:r>
            <a:r>
              <a:rPr lang="tr-TR" sz="1200" dirty="0" err="1">
                <a:solidFill>
                  <a:prstClr val="black"/>
                </a:solidFill>
                <a:latin typeface="Arial" panose="020B0604020202020204" pitchFamily="34" charset="0"/>
                <a:cs typeface="Arial" panose="020B0604020202020204" pitchFamily="34" charset="0"/>
              </a:rPr>
              <a:t>vital</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requirement</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for</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improving</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fragility</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fracture</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patient</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care</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internationally</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with</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particular</a:t>
            </a:r>
            <a:r>
              <a:rPr lang="tr-TR" sz="1200" dirty="0">
                <a:solidFill>
                  <a:prstClr val="black"/>
                </a:solidFill>
                <a:latin typeface="Arial" panose="020B0604020202020204" pitchFamily="34" charset="0"/>
                <a:cs typeface="Arial" panose="020B0604020202020204" pitchFamily="34" charset="0"/>
              </a:rPr>
              <a:t> reference </a:t>
            </a:r>
            <a:r>
              <a:rPr lang="tr-TR" sz="1200" dirty="0" err="1">
                <a:solidFill>
                  <a:prstClr val="black"/>
                </a:solidFill>
                <a:latin typeface="Arial" panose="020B0604020202020204" pitchFamily="34" charset="0"/>
                <a:cs typeface="Arial" panose="020B0604020202020204" pitchFamily="34" charset="0"/>
              </a:rPr>
              <a:t>to</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Turkey</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Arch</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Osteoporos</a:t>
            </a:r>
            <a:r>
              <a:rPr lang="tr-TR" sz="1200" dirty="0">
                <a:solidFill>
                  <a:prstClr val="black"/>
                </a:solidFill>
                <a:latin typeface="Arial" panose="020B0604020202020204" pitchFamily="34" charset="0"/>
                <a:cs typeface="Arial" panose="020B0604020202020204" pitchFamily="34" charset="0"/>
              </a:rPr>
              <a:t>. 2021 </a:t>
            </a:r>
            <a:r>
              <a:rPr lang="tr-TR" sz="1200" dirty="0" err="1">
                <a:solidFill>
                  <a:prstClr val="black"/>
                </a:solidFill>
                <a:latin typeface="Arial" panose="020B0604020202020204" pitchFamily="34" charset="0"/>
                <a:cs typeface="Arial" panose="020B0604020202020204" pitchFamily="34" charset="0"/>
              </a:rPr>
              <a:t>Jun</a:t>
            </a:r>
            <a:r>
              <a:rPr lang="tr-TR" sz="1200" dirty="0">
                <a:solidFill>
                  <a:prstClr val="black"/>
                </a:solidFill>
                <a:latin typeface="Arial" panose="020B0604020202020204" pitchFamily="34" charset="0"/>
                <a:cs typeface="Arial" panose="020B0604020202020204" pitchFamily="34" charset="0"/>
              </a:rPr>
              <a:t> 26;16(1):103. </a:t>
            </a:r>
          </a:p>
          <a:p>
            <a:r>
              <a:rPr lang="tr-TR" sz="1200" dirty="0">
                <a:solidFill>
                  <a:prstClr val="black"/>
                </a:solidFill>
                <a:latin typeface="Arial" panose="020B0604020202020204" pitchFamily="34" charset="0"/>
                <a:cs typeface="Arial" panose="020B0604020202020204" pitchFamily="34" charset="0"/>
              </a:rPr>
              <a:t>https://</a:t>
            </a:r>
            <a:r>
              <a:rPr lang="en-US" sz="1200" dirty="0">
                <a:solidFill>
                  <a:prstClr val="black"/>
                </a:solidFill>
                <a:latin typeface="Arial" panose="020B0604020202020204" pitchFamily="34" charset="0"/>
                <a:cs typeface="Arial" panose="020B0604020202020204" pitchFamily="34" charset="0"/>
              </a:rPr>
              <a:t>aci.health.nsw.gov.au</a:t>
            </a:r>
            <a:r>
              <a:rPr lang="tr-TR"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Orthogeriatric</a:t>
            </a:r>
            <a:r>
              <a:rPr lang="en-US" sz="1200" dirty="0">
                <a:solidFill>
                  <a:prstClr val="black"/>
                </a:solidFill>
                <a:latin typeface="Arial" panose="020B0604020202020204" pitchFamily="34" charset="0"/>
                <a:cs typeface="Arial" panose="020B0604020202020204" pitchFamily="34" charset="0"/>
              </a:rPr>
              <a:t> model of care for hip fracture care</a:t>
            </a:r>
            <a:r>
              <a:rPr lang="tr-TR" sz="1200" dirty="0">
                <a:solidFill>
                  <a:prstClr val="black"/>
                </a:solidFill>
                <a:latin typeface="Arial" panose="020B0604020202020204" pitchFamily="34" charset="0"/>
                <a:cs typeface="Arial" panose="020B0604020202020204" pitchFamily="34" charset="0"/>
              </a:rPr>
              <a:t>. Erişim tarihi: 29.09.2025.</a:t>
            </a:r>
          </a:p>
        </p:txBody>
      </p:sp>
      <p:graphicFrame>
        <p:nvGraphicFramePr>
          <p:cNvPr id="4" name="Diyagram 3">
            <a:extLst>
              <a:ext uri="{FF2B5EF4-FFF2-40B4-BE49-F238E27FC236}">
                <a16:creationId xmlns:a16="http://schemas.microsoft.com/office/drawing/2014/main" id="{B89215FD-9FE8-E4B4-CA4E-6B7CB579FDCA}"/>
              </a:ext>
            </a:extLst>
          </p:cNvPr>
          <p:cNvGraphicFramePr/>
          <p:nvPr>
            <p:extLst>
              <p:ext uri="{D42A27DB-BD31-4B8C-83A1-F6EECF244321}">
                <p14:modId xmlns:p14="http://schemas.microsoft.com/office/powerpoint/2010/main" val="2877641693"/>
              </p:ext>
            </p:extLst>
          </p:nvPr>
        </p:nvGraphicFramePr>
        <p:xfrm>
          <a:off x="242267" y="1772816"/>
          <a:ext cx="867393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622399"/>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A27B-2A7F-7A52-6E60-22F8366D127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58E56DA-78D1-A692-68F7-9D8CFA4C9591}"/>
              </a:ext>
            </a:extLst>
          </p:cNvPr>
          <p:cNvSpPr>
            <a:spLocks noGrp="1"/>
          </p:cNvSpPr>
          <p:nvPr>
            <p:ph idx="1"/>
          </p:nvPr>
        </p:nvSpPr>
        <p:spPr>
          <a:xfrm>
            <a:off x="259914" y="1816224"/>
            <a:ext cx="8624172" cy="4277072"/>
          </a:xfrm>
          <a:ln>
            <a:noFill/>
          </a:ln>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buNone/>
            </a:pPr>
            <a:endParaRPr lang="tr-TR" sz="2000" dirty="0"/>
          </a:p>
          <a:p>
            <a:pPr marL="0" indent="0" algn="ctr">
              <a:buNone/>
            </a:pPr>
            <a:r>
              <a:rPr lang="tr-TR" b="1" dirty="0">
                <a:solidFill>
                  <a:schemeClr val="tx1"/>
                </a:solidFill>
                <a:latin typeface="Arial" panose="020B0604020202020204" pitchFamily="34" charset="0"/>
                <a:cs typeface="Arial" panose="020B0604020202020204" pitchFamily="34" charset="0"/>
              </a:rPr>
              <a:t>Frajilite kırığı olan </a:t>
            </a:r>
          </a:p>
          <a:p>
            <a:pPr marL="0" indent="0" algn="ctr">
              <a:buNone/>
            </a:pPr>
            <a:r>
              <a:rPr lang="tr-TR" b="1" dirty="0">
                <a:solidFill>
                  <a:schemeClr val="tx1"/>
                </a:solidFill>
                <a:latin typeface="Arial" panose="020B0604020202020204" pitchFamily="34" charset="0"/>
                <a:cs typeface="Arial" panose="020B0604020202020204" pitchFamily="34" charset="0"/>
              </a:rPr>
              <a:t>kırılgan ve komplike hastaların </a:t>
            </a:r>
          </a:p>
          <a:p>
            <a:pPr marL="0" indent="0" algn="ctr">
              <a:buNone/>
            </a:pPr>
            <a:r>
              <a:rPr lang="tr-TR" b="1" dirty="0">
                <a:solidFill>
                  <a:schemeClr val="tx1"/>
                </a:solidFill>
                <a:latin typeface="Arial" panose="020B0604020202020204" pitchFamily="34" charset="0"/>
                <a:cs typeface="Arial" panose="020B0604020202020204" pitchFamily="34" charset="0"/>
              </a:rPr>
              <a:t>optimal tedavisi, rehabilitasyonu,                            takip eden düşme ve kırıkların önlenmesi için </a:t>
            </a:r>
          </a:p>
          <a:p>
            <a:pPr marL="0" indent="0" algn="ctr">
              <a:buNone/>
            </a:pPr>
            <a:r>
              <a:rPr lang="tr-TR" b="1" dirty="0">
                <a:solidFill>
                  <a:schemeClr val="tx1"/>
                </a:solidFill>
                <a:latin typeface="Arial" panose="020B0604020202020204" pitchFamily="34" charset="0"/>
                <a:cs typeface="Arial" panose="020B0604020202020204" pitchFamily="34" charset="0"/>
              </a:rPr>
              <a:t>yeterli ve zamanında müdahale olanağı sağlayan </a:t>
            </a:r>
          </a:p>
          <a:p>
            <a:pPr marL="0" indent="0" algn="ctr">
              <a:buNone/>
            </a:pPr>
            <a:r>
              <a:rPr lang="tr-TR" b="1" dirty="0">
                <a:solidFill>
                  <a:schemeClr val="tx1"/>
                </a:solidFill>
                <a:latin typeface="Arial" panose="020B0604020202020204" pitchFamily="34" charset="0"/>
                <a:cs typeface="Arial" panose="020B0604020202020204" pitchFamily="34" charset="0"/>
              </a:rPr>
              <a:t>multidisipliner yaklaşım</a:t>
            </a:r>
          </a:p>
        </p:txBody>
      </p:sp>
      <p:sp>
        <p:nvSpPr>
          <p:cNvPr id="2" name="1 Başlık">
            <a:extLst>
              <a:ext uri="{FF2B5EF4-FFF2-40B4-BE49-F238E27FC236}">
                <a16:creationId xmlns:a16="http://schemas.microsoft.com/office/drawing/2014/main" id="{D7D4D962-2AD5-9F35-7E4D-3E696FC7A20B}"/>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ORTOGERİATRİ</a:t>
            </a:r>
          </a:p>
        </p:txBody>
      </p:sp>
      <p:sp>
        <p:nvSpPr>
          <p:cNvPr id="4" name="Metin kutusu 3">
            <a:extLst>
              <a:ext uri="{FF2B5EF4-FFF2-40B4-BE49-F238E27FC236}">
                <a16:creationId xmlns:a16="http://schemas.microsoft.com/office/drawing/2014/main" id="{D1A8B003-4F5B-5698-6287-577B7EA71C08}"/>
              </a:ext>
            </a:extLst>
          </p:cNvPr>
          <p:cNvSpPr txBox="1"/>
          <p:nvPr/>
        </p:nvSpPr>
        <p:spPr>
          <a:xfrm>
            <a:off x="242267" y="6320353"/>
            <a:ext cx="865946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a:latin typeface="Arial" panose="020B0604020202020204" pitchFamily="34" charset="0"/>
                <a:cs typeface="Arial" panose="020B0604020202020204" pitchFamily="34" charset="0"/>
              </a:rPr>
              <a:t>Wilson H. </a:t>
            </a:r>
            <a:r>
              <a:rPr lang="tr-TR" sz="1200" dirty="0" err="1">
                <a:latin typeface="Arial" panose="020B0604020202020204" pitchFamily="34" charset="0"/>
                <a:cs typeface="Arial" panose="020B0604020202020204" pitchFamily="34" charset="0"/>
              </a:rPr>
              <a:t>The</a:t>
            </a:r>
            <a:r>
              <a:rPr lang="tr-TR" sz="1200" dirty="0">
                <a:latin typeface="Arial" panose="020B0604020202020204" pitchFamily="34" charset="0"/>
                <a:cs typeface="Arial" panose="020B0604020202020204" pitchFamily="34" charset="0"/>
              </a:rPr>
              <a:t> Open </a:t>
            </a:r>
            <a:r>
              <a:rPr lang="tr-TR" sz="1200" dirty="0" err="1">
                <a:latin typeface="Arial" panose="020B0604020202020204" pitchFamily="34" charset="0"/>
                <a:cs typeface="Arial" panose="020B0604020202020204" pitchFamily="34" charset="0"/>
              </a:rPr>
              <a:t>Orthopaedics</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Journal</a:t>
            </a:r>
            <a:r>
              <a:rPr lang="tr-TR" sz="1200" dirty="0">
                <a:latin typeface="Arial" panose="020B0604020202020204" pitchFamily="34" charset="0"/>
                <a:cs typeface="Arial" panose="020B0604020202020204" pitchFamily="34" charset="0"/>
              </a:rPr>
              <a:t>. 2017;11:1181-1189.</a:t>
            </a:r>
            <a:endParaRPr lang="tr-TR"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91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5D140-84CB-68B9-5CFD-844411AA9031}"/>
            </a:ext>
          </a:extLst>
        </p:cNvPr>
        <p:cNvGrpSpPr/>
        <p:nvPr/>
      </p:nvGrpSpPr>
      <p:grpSpPr>
        <a:xfrm>
          <a:off x="0" y="0"/>
          <a:ext cx="0" cy="0"/>
          <a:chOff x="0" y="0"/>
          <a:chExt cx="0" cy="0"/>
        </a:xfrm>
      </p:grpSpPr>
      <p:sp>
        <p:nvSpPr>
          <p:cNvPr id="5" name="1 Başlık">
            <a:extLst>
              <a:ext uri="{FF2B5EF4-FFF2-40B4-BE49-F238E27FC236}">
                <a16:creationId xmlns:a16="http://schemas.microsoft.com/office/drawing/2014/main" id="{B7C9D6CB-BED5-8FFB-9CA9-AABF98A6087A}"/>
              </a:ext>
            </a:extLst>
          </p:cNvPr>
          <p:cNvSpPr txBox="1">
            <a:spLocks/>
          </p:cNvSpPr>
          <p:nvPr/>
        </p:nvSpPr>
        <p:spPr>
          <a:xfrm>
            <a:off x="242267" y="410336"/>
            <a:ext cx="8659467" cy="1146456"/>
          </a:xfrm>
          <a:prstGeom prst="rect">
            <a:avLst/>
          </a:prstGeom>
          <a:solidFill>
            <a:srgbClr val="92D05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a:solidFill>
                  <a:prstClr val="white"/>
                </a:solidFill>
                <a:latin typeface="Arial" panose="020B0604020202020204" pitchFamily="34" charset="0"/>
                <a:cs typeface="Arial" panose="020B0604020202020204" pitchFamily="34" charset="0"/>
              </a:rPr>
              <a:t>Türkiye’deki Durum:                          Gelişim Alanları</a:t>
            </a:r>
          </a:p>
        </p:txBody>
      </p:sp>
      <p:sp>
        <p:nvSpPr>
          <p:cNvPr id="2" name="Metin kutusu 1">
            <a:extLst>
              <a:ext uri="{FF2B5EF4-FFF2-40B4-BE49-F238E27FC236}">
                <a16:creationId xmlns:a16="http://schemas.microsoft.com/office/drawing/2014/main" id="{51106214-67DE-0916-9250-CB4A735E197B}"/>
              </a:ext>
            </a:extLst>
          </p:cNvPr>
          <p:cNvSpPr txBox="1"/>
          <p:nvPr/>
        </p:nvSpPr>
        <p:spPr>
          <a:xfrm>
            <a:off x="256737" y="5877272"/>
            <a:ext cx="8659467"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err="1">
                <a:solidFill>
                  <a:prstClr val="black"/>
                </a:solidFill>
                <a:latin typeface="Arial" panose="020B0604020202020204" pitchFamily="34" charset="0"/>
                <a:cs typeface="Arial" panose="020B0604020202020204" pitchFamily="34" charset="0"/>
              </a:rPr>
              <a:t>Bahat</a:t>
            </a:r>
            <a:r>
              <a:rPr lang="tr-TR" sz="1200" dirty="0">
                <a:solidFill>
                  <a:prstClr val="black"/>
                </a:solidFill>
                <a:latin typeface="Arial" panose="020B0604020202020204" pitchFamily="34" charset="0"/>
                <a:cs typeface="Arial" panose="020B0604020202020204" pitchFamily="34" charset="0"/>
              </a:rPr>
              <a:t> G, </a:t>
            </a:r>
            <a:r>
              <a:rPr lang="tr-TR" sz="1200" dirty="0" err="1">
                <a:solidFill>
                  <a:prstClr val="black"/>
                </a:solidFill>
                <a:latin typeface="Arial" panose="020B0604020202020204" pitchFamily="34" charset="0"/>
                <a:cs typeface="Arial" panose="020B0604020202020204" pitchFamily="34" charset="0"/>
              </a:rPr>
              <a:t>Catikkas</a:t>
            </a:r>
            <a:r>
              <a:rPr lang="tr-TR" sz="1200" dirty="0">
                <a:solidFill>
                  <a:prstClr val="black"/>
                </a:solidFill>
                <a:latin typeface="Arial" panose="020B0604020202020204" pitchFamily="34" charset="0"/>
                <a:cs typeface="Arial" panose="020B0604020202020204" pitchFamily="34" charset="0"/>
              </a:rPr>
              <a:t> NM, Karan MA, </a:t>
            </a:r>
            <a:r>
              <a:rPr lang="tr-TR" sz="1200" dirty="0" err="1">
                <a:solidFill>
                  <a:prstClr val="black"/>
                </a:solidFill>
                <a:latin typeface="Arial" panose="020B0604020202020204" pitchFamily="34" charset="0"/>
                <a:cs typeface="Arial" panose="020B0604020202020204" pitchFamily="34" charset="0"/>
              </a:rPr>
              <a:t>Reginster</a:t>
            </a:r>
            <a:r>
              <a:rPr lang="tr-TR" sz="1200" dirty="0">
                <a:solidFill>
                  <a:prstClr val="black"/>
                </a:solidFill>
                <a:latin typeface="Arial" panose="020B0604020202020204" pitchFamily="34" charset="0"/>
                <a:cs typeface="Arial" panose="020B0604020202020204" pitchFamily="34" charset="0"/>
              </a:rPr>
              <a:t> JY. </a:t>
            </a:r>
            <a:r>
              <a:rPr lang="tr-TR" sz="1200" dirty="0" err="1">
                <a:solidFill>
                  <a:prstClr val="black"/>
                </a:solidFill>
                <a:latin typeface="Arial" panose="020B0604020202020204" pitchFamily="34" charset="0"/>
                <a:cs typeface="Arial" panose="020B0604020202020204" pitchFamily="34" charset="0"/>
              </a:rPr>
              <a:t>Orthogeriatrics</a:t>
            </a:r>
            <a:r>
              <a:rPr lang="tr-TR" sz="1200" dirty="0">
                <a:solidFill>
                  <a:prstClr val="black"/>
                </a:solidFill>
                <a:latin typeface="Arial" panose="020B0604020202020204" pitchFamily="34" charset="0"/>
                <a:cs typeface="Arial" panose="020B0604020202020204" pitchFamily="34" charset="0"/>
              </a:rPr>
              <a:t>: a </a:t>
            </a:r>
            <a:r>
              <a:rPr lang="tr-TR" sz="1200" dirty="0" err="1">
                <a:solidFill>
                  <a:prstClr val="black"/>
                </a:solidFill>
                <a:latin typeface="Arial" panose="020B0604020202020204" pitchFamily="34" charset="0"/>
                <a:cs typeface="Arial" panose="020B0604020202020204" pitchFamily="34" charset="0"/>
              </a:rPr>
              <a:t>vital</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requirement</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for</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improving</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fragility</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fracture</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patient</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care</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internationally</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with</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particular</a:t>
            </a:r>
            <a:r>
              <a:rPr lang="tr-TR" sz="1200" dirty="0">
                <a:solidFill>
                  <a:prstClr val="black"/>
                </a:solidFill>
                <a:latin typeface="Arial" panose="020B0604020202020204" pitchFamily="34" charset="0"/>
                <a:cs typeface="Arial" panose="020B0604020202020204" pitchFamily="34" charset="0"/>
              </a:rPr>
              <a:t> reference </a:t>
            </a:r>
            <a:r>
              <a:rPr lang="tr-TR" sz="1200" dirty="0" err="1">
                <a:solidFill>
                  <a:prstClr val="black"/>
                </a:solidFill>
                <a:latin typeface="Arial" panose="020B0604020202020204" pitchFamily="34" charset="0"/>
                <a:cs typeface="Arial" panose="020B0604020202020204" pitchFamily="34" charset="0"/>
              </a:rPr>
              <a:t>to</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Turkey</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Arch</a:t>
            </a:r>
            <a:r>
              <a:rPr lang="tr-TR" sz="1200" dirty="0">
                <a:solidFill>
                  <a:prstClr val="black"/>
                </a:solidFill>
                <a:latin typeface="Arial" panose="020B0604020202020204" pitchFamily="34" charset="0"/>
                <a:cs typeface="Arial" panose="020B0604020202020204" pitchFamily="34" charset="0"/>
              </a:rPr>
              <a:t> </a:t>
            </a:r>
            <a:r>
              <a:rPr lang="tr-TR" sz="1200" dirty="0" err="1">
                <a:solidFill>
                  <a:prstClr val="black"/>
                </a:solidFill>
                <a:latin typeface="Arial" panose="020B0604020202020204" pitchFamily="34" charset="0"/>
                <a:cs typeface="Arial" panose="020B0604020202020204" pitchFamily="34" charset="0"/>
              </a:rPr>
              <a:t>Osteoporos</a:t>
            </a:r>
            <a:r>
              <a:rPr lang="tr-TR" sz="1200" dirty="0">
                <a:solidFill>
                  <a:prstClr val="black"/>
                </a:solidFill>
                <a:latin typeface="Arial" panose="020B0604020202020204" pitchFamily="34" charset="0"/>
                <a:cs typeface="Arial" panose="020B0604020202020204" pitchFamily="34" charset="0"/>
              </a:rPr>
              <a:t>. 2021 </a:t>
            </a:r>
            <a:r>
              <a:rPr lang="tr-TR" sz="1200" dirty="0" err="1">
                <a:solidFill>
                  <a:prstClr val="black"/>
                </a:solidFill>
                <a:latin typeface="Arial" panose="020B0604020202020204" pitchFamily="34" charset="0"/>
                <a:cs typeface="Arial" panose="020B0604020202020204" pitchFamily="34" charset="0"/>
              </a:rPr>
              <a:t>Jun</a:t>
            </a:r>
            <a:r>
              <a:rPr lang="tr-TR" sz="1200" dirty="0">
                <a:solidFill>
                  <a:prstClr val="black"/>
                </a:solidFill>
                <a:latin typeface="Arial" panose="020B0604020202020204" pitchFamily="34" charset="0"/>
                <a:cs typeface="Arial" panose="020B0604020202020204" pitchFamily="34" charset="0"/>
              </a:rPr>
              <a:t> 26;16(1):103. </a:t>
            </a:r>
          </a:p>
          <a:p>
            <a:r>
              <a:rPr lang="tr-TR" sz="1200" dirty="0">
                <a:solidFill>
                  <a:prstClr val="black"/>
                </a:solidFill>
                <a:latin typeface="Arial" panose="020B0604020202020204" pitchFamily="34" charset="0"/>
                <a:cs typeface="Arial" panose="020B0604020202020204" pitchFamily="34" charset="0"/>
              </a:rPr>
              <a:t>https://</a:t>
            </a:r>
            <a:r>
              <a:rPr lang="en-US" sz="1200" dirty="0">
                <a:solidFill>
                  <a:prstClr val="black"/>
                </a:solidFill>
                <a:latin typeface="Arial" panose="020B0604020202020204" pitchFamily="34" charset="0"/>
                <a:cs typeface="Arial" panose="020B0604020202020204" pitchFamily="34" charset="0"/>
              </a:rPr>
              <a:t>aci.health.nsw.gov.au</a:t>
            </a:r>
            <a:r>
              <a:rPr lang="tr-TR"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Orthogeriatric</a:t>
            </a:r>
            <a:r>
              <a:rPr lang="en-US" sz="1200" dirty="0">
                <a:solidFill>
                  <a:prstClr val="black"/>
                </a:solidFill>
                <a:latin typeface="Arial" panose="020B0604020202020204" pitchFamily="34" charset="0"/>
                <a:cs typeface="Arial" panose="020B0604020202020204" pitchFamily="34" charset="0"/>
              </a:rPr>
              <a:t> model of care for hip fracture care</a:t>
            </a:r>
            <a:r>
              <a:rPr lang="tr-TR" sz="1200" dirty="0">
                <a:solidFill>
                  <a:prstClr val="black"/>
                </a:solidFill>
                <a:latin typeface="Arial" panose="020B0604020202020204" pitchFamily="34" charset="0"/>
                <a:cs typeface="Arial" panose="020B0604020202020204" pitchFamily="34" charset="0"/>
              </a:rPr>
              <a:t>. Erişim tarihi: 29.09.2025.</a:t>
            </a:r>
          </a:p>
          <a:p>
            <a:r>
              <a:rPr lang="en-US" sz="1200" dirty="0" err="1">
                <a:solidFill>
                  <a:prstClr val="black"/>
                </a:solidFill>
                <a:latin typeface="Arial" panose="020B0604020202020204" pitchFamily="34" charset="0"/>
                <a:cs typeface="Arial" panose="020B0604020202020204" pitchFamily="34" charset="0"/>
              </a:rPr>
              <a:t>Ranhoff</a:t>
            </a:r>
            <a:r>
              <a:rPr lang="en-US" sz="1200" dirty="0">
                <a:solidFill>
                  <a:prstClr val="black"/>
                </a:solidFill>
                <a:latin typeface="Arial" panose="020B0604020202020204" pitchFamily="34" charset="0"/>
                <a:cs typeface="Arial" panose="020B0604020202020204" pitchFamily="34" charset="0"/>
              </a:rPr>
              <a:t> AH. </a:t>
            </a:r>
            <a:r>
              <a:rPr lang="en-US" sz="1200" dirty="0" err="1">
                <a:solidFill>
                  <a:prstClr val="black"/>
                </a:solidFill>
                <a:latin typeface="Arial" panose="020B0604020202020204" pitchFamily="34" charset="0"/>
                <a:cs typeface="Arial" panose="020B0604020202020204" pitchFamily="34" charset="0"/>
              </a:rPr>
              <a:t>Orthogeriatrics</a:t>
            </a:r>
            <a:r>
              <a:rPr lang="en-US" sz="1200" dirty="0">
                <a:solidFill>
                  <a:prstClr val="black"/>
                </a:solidFill>
                <a:latin typeface="Arial" panose="020B0604020202020204" pitchFamily="34" charset="0"/>
                <a:cs typeface="Arial" panose="020B0604020202020204" pitchFamily="34" charset="0"/>
              </a:rPr>
              <a:t>: much more action is needed. </a:t>
            </a:r>
            <a:r>
              <a:rPr lang="en-US" sz="1200" dirty="0" err="1">
                <a:solidFill>
                  <a:prstClr val="black"/>
                </a:solidFill>
                <a:latin typeface="Arial" panose="020B0604020202020204" pitchFamily="34" charset="0"/>
                <a:cs typeface="Arial" panose="020B0604020202020204" pitchFamily="34" charset="0"/>
              </a:rPr>
              <a:t>Eur</a:t>
            </a:r>
            <a:r>
              <a:rPr lang="en-US" sz="1200" dirty="0">
                <a:solidFill>
                  <a:prstClr val="black"/>
                </a:solidFill>
                <a:latin typeface="Arial" panose="020B0604020202020204" pitchFamily="34" charset="0"/>
                <a:cs typeface="Arial" panose="020B0604020202020204" pitchFamily="34" charset="0"/>
              </a:rPr>
              <a:t> </a:t>
            </a:r>
            <a:r>
              <a:rPr lang="en-US" sz="1200" dirty="0" err="1">
                <a:solidFill>
                  <a:prstClr val="black"/>
                </a:solidFill>
                <a:latin typeface="Arial" panose="020B0604020202020204" pitchFamily="34" charset="0"/>
                <a:cs typeface="Arial" panose="020B0604020202020204" pitchFamily="34" charset="0"/>
              </a:rPr>
              <a:t>Geriatr</a:t>
            </a:r>
            <a:r>
              <a:rPr lang="en-US" sz="1200" dirty="0">
                <a:solidFill>
                  <a:prstClr val="black"/>
                </a:solidFill>
                <a:latin typeface="Arial" panose="020B0604020202020204" pitchFamily="34" charset="0"/>
                <a:cs typeface="Arial" panose="020B0604020202020204" pitchFamily="34" charset="0"/>
              </a:rPr>
              <a:t> Med. 2020 Aug;11(4):517-518</a:t>
            </a:r>
            <a:r>
              <a:rPr lang="tr-TR" sz="1200" dirty="0">
                <a:solidFill>
                  <a:prstClr val="black"/>
                </a:solidFill>
                <a:latin typeface="Arial" panose="020B0604020202020204" pitchFamily="34" charset="0"/>
                <a:cs typeface="Arial" panose="020B0604020202020204" pitchFamily="34" charset="0"/>
              </a:rPr>
              <a:t>.</a:t>
            </a:r>
          </a:p>
        </p:txBody>
      </p:sp>
      <p:graphicFrame>
        <p:nvGraphicFramePr>
          <p:cNvPr id="4" name="Diyagram 3">
            <a:extLst>
              <a:ext uri="{FF2B5EF4-FFF2-40B4-BE49-F238E27FC236}">
                <a16:creationId xmlns:a16="http://schemas.microsoft.com/office/drawing/2014/main" id="{EEA0F292-3F9A-1005-6006-24C9A5B5F018}"/>
              </a:ext>
            </a:extLst>
          </p:cNvPr>
          <p:cNvGraphicFramePr/>
          <p:nvPr>
            <p:extLst>
              <p:ext uri="{D42A27DB-BD31-4B8C-83A1-F6EECF244321}">
                <p14:modId xmlns:p14="http://schemas.microsoft.com/office/powerpoint/2010/main" val="980651011"/>
              </p:ext>
            </p:extLst>
          </p:nvPr>
        </p:nvGraphicFramePr>
        <p:xfrm>
          <a:off x="256737" y="1844824"/>
          <a:ext cx="8644997" cy="390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235052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a:solidFill>
            <a:srgbClr val="C00000"/>
          </a:solidFill>
        </p:spPr>
        <p:style>
          <a:lnRef idx="0">
            <a:schemeClr val="accent2"/>
          </a:lnRef>
          <a:fillRef idx="3">
            <a:schemeClr val="accent2"/>
          </a:fillRef>
          <a:effectRef idx="3">
            <a:schemeClr val="accent2"/>
          </a:effectRef>
          <a:fontRef idx="minor">
            <a:schemeClr val="lt1"/>
          </a:fontRef>
        </p:style>
        <p:txBody>
          <a:bodyPr>
            <a:normAutofit/>
          </a:bodyPr>
          <a:lstStyle/>
          <a:p>
            <a:r>
              <a:rPr lang="tr-TR" sz="3200" b="1" dirty="0">
                <a:latin typeface="Arial" panose="020B0604020202020204" pitchFamily="34" charset="0"/>
                <a:cs typeface="Arial" panose="020B0604020202020204" pitchFamily="34" charset="0"/>
              </a:rPr>
              <a:t>EVE GÖTÜRÜLECEK MESAJLAR</a:t>
            </a:r>
          </a:p>
        </p:txBody>
      </p:sp>
      <p:sp>
        <p:nvSpPr>
          <p:cNvPr id="4" name="Unvan 3"/>
          <p:cNvSpPr txBox="1">
            <a:spLocks/>
          </p:cNvSpPr>
          <p:nvPr/>
        </p:nvSpPr>
        <p:spPr>
          <a:xfrm>
            <a:off x="453976" y="2764232"/>
            <a:ext cx="8236049" cy="66476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200" b="1" dirty="0">
                <a:solidFill>
                  <a:prstClr val="black"/>
                </a:solidFill>
                <a:latin typeface="Arial" panose="020B0604020202020204" pitchFamily="34" charset="0"/>
                <a:cs typeface="Arial" panose="020B0604020202020204" pitchFamily="34" charset="0"/>
              </a:rPr>
              <a:t>Multidisipliner yaklaşım mortaliteyi azaltır,                        yaşam kalitesini artırır</a:t>
            </a:r>
          </a:p>
        </p:txBody>
      </p:sp>
      <p:sp>
        <p:nvSpPr>
          <p:cNvPr id="6" name="Unvan 3"/>
          <p:cNvSpPr txBox="1">
            <a:spLocks/>
          </p:cNvSpPr>
          <p:nvPr/>
        </p:nvSpPr>
        <p:spPr>
          <a:xfrm>
            <a:off x="453975" y="4617992"/>
            <a:ext cx="8236050" cy="664768"/>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200" b="1" dirty="0">
                <a:solidFill>
                  <a:prstClr val="black"/>
                </a:solidFill>
                <a:latin typeface="Arial" panose="020B0604020202020204" pitchFamily="34" charset="0"/>
                <a:cs typeface="Arial" panose="020B0604020202020204" pitchFamily="34" charset="0"/>
              </a:rPr>
              <a:t>Ulusal </a:t>
            </a:r>
            <a:r>
              <a:rPr lang="tr-TR" sz="2200" b="1" dirty="0" err="1">
                <a:solidFill>
                  <a:prstClr val="black"/>
                </a:solidFill>
                <a:latin typeface="Arial" panose="020B0604020202020204" pitchFamily="34" charset="0"/>
                <a:cs typeface="Arial" panose="020B0604020202020204" pitchFamily="34" charset="0"/>
              </a:rPr>
              <a:t>ortogeriatrik</a:t>
            </a:r>
            <a:r>
              <a:rPr lang="tr-TR" sz="2200" b="1" dirty="0">
                <a:solidFill>
                  <a:prstClr val="black"/>
                </a:solidFill>
                <a:latin typeface="Arial" panose="020B0604020202020204" pitchFamily="34" charset="0"/>
                <a:cs typeface="Arial" panose="020B0604020202020204" pitchFamily="34" charset="0"/>
              </a:rPr>
              <a:t> bakım programı ve kılavuzu gerekmekte</a:t>
            </a:r>
          </a:p>
        </p:txBody>
      </p:sp>
      <p:sp>
        <p:nvSpPr>
          <p:cNvPr id="8" name="Unvan 3"/>
          <p:cNvSpPr txBox="1">
            <a:spLocks/>
          </p:cNvSpPr>
          <p:nvPr/>
        </p:nvSpPr>
        <p:spPr>
          <a:xfrm>
            <a:off x="453976" y="1783924"/>
            <a:ext cx="8236049"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200" b="1" dirty="0" err="1">
                <a:solidFill>
                  <a:prstClr val="black"/>
                </a:solidFill>
                <a:latin typeface="Arial" panose="020B0604020202020204" pitchFamily="34" charset="0"/>
                <a:cs typeface="Arial" panose="020B0604020202020204" pitchFamily="34" charset="0"/>
              </a:rPr>
              <a:t>Ortogeriatrik</a:t>
            </a:r>
            <a:r>
              <a:rPr lang="tr-TR" sz="2200" b="1" dirty="0">
                <a:solidFill>
                  <a:prstClr val="black"/>
                </a:solidFill>
                <a:latin typeface="Arial" panose="020B0604020202020204" pitchFamily="34" charset="0"/>
                <a:cs typeface="Arial" panose="020B0604020202020204" pitchFamily="34" charset="0"/>
              </a:rPr>
              <a:t> model kırığı olan yaşlı hastada altın standart</a:t>
            </a:r>
          </a:p>
        </p:txBody>
      </p:sp>
      <p:sp>
        <p:nvSpPr>
          <p:cNvPr id="7" name="Unvan 3"/>
          <p:cNvSpPr txBox="1">
            <a:spLocks/>
          </p:cNvSpPr>
          <p:nvPr/>
        </p:nvSpPr>
        <p:spPr>
          <a:xfrm>
            <a:off x="453975" y="5642504"/>
            <a:ext cx="8236050" cy="664768"/>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200" b="1" dirty="0">
                <a:solidFill>
                  <a:prstClr val="black"/>
                </a:solidFill>
                <a:latin typeface="Arial" panose="020B0604020202020204" pitchFamily="34" charset="0"/>
                <a:cs typeface="Arial" panose="020B0604020202020204" pitchFamily="34" charset="0"/>
              </a:rPr>
              <a:t>Gelişim için FLS + dijital çözümler + sağlık politikası entegrasyonu gerekmekte</a:t>
            </a:r>
          </a:p>
        </p:txBody>
      </p:sp>
      <p:sp>
        <p:nvSpPr>
          <p:cNvPr id="3" name="Unvan 3">
            <a:extLst>
              <a:ext uri="{FF2B5EF4-FFF2-40B4-BE49-F238E27FC236}">
                <a16:creationId xmlns:a16="http://schemas.microsoft.com/office/drawing/2014/main" id="{A4495D46-F727-A4FB-2E35-30D0A12D61E5}"/>
              </a:ext>
            </a:extLst>
          </p:cNvPr>
          <p:cNvSpPr txBox="1">
            <a:spLocks/>
          </p:cNvSpPr>
          <p:nvPr/>
        </p:nvSpPr>
        <p:spPr>
          <a:xfrm>
            <a:off x="453976" y="3681888"/>
            <a:ext cx="8236049" cy="648072"/>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200" b="1" dirty="0">
                <a:solidFill>
                  <a:prstClr val="black"/>
                </a:solidFill>
                <a:latin typeface="Arial" panose="020B0604020202020204" pitchFamily="34" charset="0"/>
                <a:cs typeface="Arial" panose="020B0604020202020204" pitchFamily="34" charset="0"/>
              </a:rPr>
              <a:t>Erken cerrahi (24-48 saat) ve erken mobilizasyon önemli</a:t>
            </a:r>
          </a:p>
        </p:txBody>
      </p:sp>
    </p:spTree>
    <p:extLst>
      <p:ext uri="{BB962C8B-B14F-4D97-AF65-F5344CB8AC3E}">
        <p14:creationId xmlns:p14="http://schemas.microsoft.com/office/powerpoint/2010/main" val="1959029015"/>
      </p:ext>
    </p:extLst>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E26AF923-5DAD-BDFF-41E9-B68D707F767D}"/>
              </a:ext>
            </a:extLst>
          </p:cNvPr>
          <p:cNvPicPr>
            <a:picLocks noChangeAspect="1"/>
          </p:cNvPicPr>
          <p:nvPr/>
        </p:nvPicPr>
        <p:blipFill>
          <a:blip r:embed="rId3"/>
          <a:stretch>
            <a:fillRect/>
          </a:stretch>
        </p:blipFill>
        <p:spPr>
          <a:xfrm>
            <a:off x="971600" y="373144"/>
            <a:ext cx="7200800" cy="6111712"/>
          </a:xfrm>
          <a:prstGeom prst="rect">
            <a:avLst/>
          </a:prstGeom>
          <a:ln>
            <a:noFill/>
          </a:ln>
        </p:spPr>
        <p:style>
          <a:lnRef idx="2">
            <a:schemeClr val="accent5"/>
          </a:lnRef>
          <a:fillRef idx="1">
            <a:schemeClr val="lt1"/>
          </a:fillRef>
          <a:effectRef idx="0">
            <a:schemeClr val="accent5"/>
          </a:effectRef>
          <a:fontRef idx="minor">
            <a:schemeClr val="dk1"/>
          </a:fontRef>
        </p:style>
      </p:pic>
      <p:sp>
        <p:nvSpPr>
          <p:cNvPr id="5" name="Dikdörtgen 4">
            <a:extLst>
              <a:ext uri="{FF2B5EF4-FFF2-40B4-BE49-F238E27FC236}">
                <a16:creationId xmlns:a16="http://schemas.microsoft.com/office/drawing/2014/main" id="{8242C9F3-3B73-0662-EDF5-8E65AD7D9645}"/>
              </a:ext>
            </a:extLst>
          </p:cNvPr>
          <p:cNvSpPr/>
          <p:nvPr/>
        </p:nvSpPr>
        <p:spPr>
          <a:xfrm>
            <a:off x="2987824" y="5013176"/>
            <a:ext cx="3312368" cy="7920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tr-TR" sz="3200" b="1" dirty="0">
                <a:solidFill>
                  <a:schemeClr val="tx1"/>
                </a:solidFill>
              </a:rPr>
              <a:t>TEŞEKKÜRLER</a:t>
            </a:r>
          </a:p>
        </p:txBody>
      </p:sp>
    </p:spTree>
    <p:extLst>
      <p:ext uri="{BB962C8B-B14F-4D97-AF65-F5344CB8AC3E}">
        <p14:creationId xmlns:p14="http://schemas.microsoft.com/office/powerpoint/2010/main" val="1217613064"/>
      </p:ext>
    </p:extLst>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B030-BE21-7CA8-3A48-DB4B065ECEA4}"/>
            </a:ext>
          </a:extLst>
        </p:cNvPr>
        <p:cNvGrpSpPr/>
        <p:nvPr/>
      </p:nvGrpSpPr>
      <p:grpSpPr>
        <a:xfrm>
          <a:off x="0" y="0"/>
          <a:ext cx="0" cy="0"/>
          <a:chOff x="0" y="0"/>
          <a:chExt cx="0" cy="0"/>
        </a:xfrm>
      </p:grpSpPr>
      <p:sp>
        <p:nvSpPr>
          <p:cNvPr id="7" name="Metin kutusu 6">
            <a:extLst>
              <a:ext uri="{FF2B5EF4-FFF2-40B4-BE49-F238E27FC236}">
                <a16:creationId xmlns:a16="http://schemas.microsoft.com/office/drawing/2014/main" id="{4CFC3BAE-17B0-B1FC-D329-3F34B9804409}"/>
              </a:ext>
            </a:extLst>
          </p:cNvPr>
          <p:cNvSpPr txBox="1"/>
          <p:nvPr/>
        </p:nvSpPr>
        <p:spPr>
          <a:xfrm>
            <a:off x="242267" y="6279703"/>
            <a:ext cx="8659467" cy="5078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900" dirty="0"/>
              <a:t>Wilson H. Open </a:t>
            </a:r>
            <a:r>
              <a:rPr lang="en-US" sz="900" dirty="0" err="1"/>
              <a:t>Orthop</a:t>
            </a:r>
            <a:r>
              <a:rPr lang="en-US" sz="900" dirty="0"/>
              <a:t> J. 2017 Oct 31;11:1181-1189.</a:t>
            </a:r>
            <a:endParaRPr lang="tr-TR" sz="900" dirty="0"/>
          </a:p>
          <a:p>
            <a:r>
              <a:rPr lang="en-US" sz="900" dirty="0"/>
              <a:t>Barton A, </a:t>
            </a:r>
            <a:r>
              <a:rPr lang="tr-TR" sz="900" dirty="0"/>
              <a:t>et al</a:t>
            </a:r>
            <a:r>
              <a:rPr lang="en-US" sz="900" dirty="0"/>
              <a:t>. Postgrad Med J. 2003 Apr;79(930):229-34; quiz 233-4</a:t>
            </a:r>
            <a:r>
              <a:rPr lang="tr-TR" sz="900" dirty="0"/>
              <a:t>.</a:t>
            </a:r>
          </a:p>
          <a:p>
            <a:r>
              <a:rPr lang="tr-TR" sz="900" dirty="0" err="1">
                <a:solidFill>
                  <a:prstClr val="black"/>
                </a:solidFill>
              </a:rPr>
              <a:t>Gilchrist</a:t>
            </a:r>
            <a:r>
              <a:rPr lang="tr-TR" sz="900" dirty="0">
                <a:solidFill>
                  <a:prstClr val="black"/>
                </a:solidFill>
              </a:rPr>
              <a:t> WJ, et al. BMJ. 1988 </a:t>
            </a:r>
            <a:r>
              <a:rPr lang="tr-TR" sz="900" dirty="0" err="1">
                <a:solidFill>
                  <a:prstClr val="black"/>
                </a:solidFill>
              </a:rPr>
              <a:t>Oct</a:t>
            </a:r>
            <a:r>
              <a:rPr lang="tr-TR" sz="900" dirty="0">
                <a:solidFill>
                  <a:prstClr val="black"/>
                </a:solidFill>
              </a:rPr>
              <a:t> 29;297(6656):1116-8. </a:t>
            </a:r>
          </a:p>
        </p:txBody>
      </p:sp>
      <p:sp>
        <p:nvSpPr>
          <p:cNvPr id="3" name="1 Başlık">
            <a:extLst>
              <a:ext uri="{FF2B5EF4-FFF2-40B4-BE49-F238E27FC236}">
                <a16:creationId xmlns:a16="http://schemas.microsoft.com/office/drawing/2014/main" id="{7921E726-8E2C-A4E3-3FF1-11B4E43B3F3C}"/>
              </a:ext>
            </a:extLst>
          </p:cNvPr>
          <p:cNvSpPr txBox="1">
            <a:spLocks/>
          </p:cNvSpPr>
          <p:nvPr/>
        </p:nvSpPr>
        <p:spPr>
          <a:xfrm>
            <a:off x="242267" y="260648"/>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Evrimi</a:t>
            </a:r>
          </a:p>
        </p:txBody>
      </p:sp>
      <p:graphicFrame>
        <p:nvGraphicFramePr>
          <p:cNvPr id="4" name="Diyagram 3">
            <a:extLst>
              <a:ext uri="{FF2B5EF4-FFF2-40B4-BE49-F238E27FC236}">
                <a16:creationId xmlns:a16="http://schemas.microsoft.com/office/drawing/2014/main" id="{B321E8A2-E522-739A-6546-2CCE7ECE999C}"/>
              </a:ext>
            </a:extLst>
          </p:cNvPr>
          <p:cNvGraphicFramePr/>
          <p:nvPr>
            <p:extLst>
              <p:ext uri="{D42A27DB-BD31-4B8C-83A1-F6EECF244321}">
                <p14:modId xmlns:p14="http://schemas.microsoft.com/office/powerpoint/2010/main" val="3335500934"/>
              </p:ext>
            </p:extLst>
          </p:nvPr>
        </p:nvGraphicFramePr>
        <p:xfrm>
          <a:off x="256737" y="1581872"/>
          <a:ext cx="8659467" cy="472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Resim 8">
            <a:extLst>
              <a:ext uri="{FF2B5EF4-FFF2-40B4-BE49-F238E27FC236}">
                <a16:creationId xmlns:a16="http://schemas.microsoft.com/office/drawing/2014/main" id="{02DE595E-DB2D-38C8-8F16-12D9ADD20A3B}"/>
              </a:ext>
            </a:extLst>
          </p:cNvPr>
          <p:cNvPicPr>
            <a:picLocks noChangeAspect="1"/>
          </p:cNvPicPr>
          <p:nvPr/>
        </p:nvPicPr>
        <p:blipFill>
          <a:blip r:embed="rId8"/>
          <a:stretch>
            <a:fillRect/>
          </a:stretch>
        </p:blipFill>
        <p:spPr>
          <a:xfrm>
            <a:off x="1078438" y="2348880"/>
            <a:ext cx="1693362" cy="1809183"/>
          </a:xfrm>
          <a:prstGeom prst="rect">
            <a:avLst/>
          </a:prstGeom>
        </p:spPr>
        <p:style>
          <a:lnRef idx="1">
            <a:schemeClr val="dk1"/>
          </a:lnRef>
          <a:fillRef idx="2">
            <a:schemeClr val="dk1"/>
          </a:fillRef>
          <a:effectRef idx="1">
            <a:schemeClr val="dk1"/>
          </a:effectRef>
          <a:fontRef idx="minor">
            <a:schemeClr val="dk1"/>
          </a:fontRef>
        </p:style>
      </p:pic>
      <p:pic>
        <p:nvPicPr>
          <p:cNvPr id="13" name="Resim 12">
            <a:extLst>
              <a:ext uri="{FF2B5EF4-FFF2-40B4-BE49-F238E27FC236}">
                <a16:creationId xmlns:a16="http://schemas.microsoft.com/office/drawing/2014/main" id="{391143CD-4F34-CAF1-74F1-1C56825013D9}"/>
              </a:ext>
            </a:extLst>
          </p:cNvPr>
          <p:cNvPicPr>
            <a:picLocks noChangeAspect="1"/>
          </p:cNvPicPr>
          <p:nvPr/>
        </p:nvPicPr>
        <p:blipFill>
          <a:blip r:embed="rId9" cstate="print">
            <a:extLst>
              <a:ext uri="{28A0092B-C50C-407E-A947-70E740481C1C}">
                <a14:useLocalDpi xmlns:a14="http://schemas.microsoft.com/office/drawing/2010/main" val="0"/>
              </a:ext>
            </a:extLst>
          </a:blip>
          <a:srcRect t="2751" r="50000" b="5983"/>
          <a:stretch>
            <a:fillRect/>
          </a:stretch>
        </p:blipFill>
        <p:spPr>
          <a:xfrm>
            <a:off x="3723257" y="1691014"/>
            <a:ext cx="1697487" cy="1809994"/>
          </a:xfrm>
          <a:prstGeom prst="rect">
            <a:avLst/>
          </a:prstGeom>
        </p:spPr>
        <p:style>
          <a:lnRef idx="1">
            <a:schemeClr val="dk1"/>
          </a:lnRef>
          <a:fillRef idx="2">
            <a:schemeClr val="dk1"/>
          </a:fillRef>
          <a:effectRef idx="1">
            <a:schemeClr val="dk1"/>
          </a:effectRef>
          <a:fontRef idx="minor">
            <a:schemeClr val="dk1"/>
          </a:fontRef>
        </p:style>
      </p:pic>
      <p:pic>
        <p:nvPicPr>
          <p:cNvPr id="2" name="Resim 1">
            <a:extLst>
              <a:ext uri="{FF2B5EF4-FFF2-40B4-BE49-F238E27FC236}">
                <a16:creationId xmlns:a16="http://schemas.microsoft.com/office/drawing/2014/main" id="{07BF26AA-26E9-5E4D-E268-F33E9BB45FE4}"/>
              </a:ext>
            </a:extLst>
          </p:cNvPr>
          <p:cNvPicPr>
            <a:picLocks noChangeAspect="1"/>
          </p:cNvPicPr>
          <p:nvPr/>
        </p:nvPicPr>
        <p:blipFill>
          <a:blip r:embed="rId10"/>
          <a:srcRect l="18323" r="1" b="62326"/>
          <a:stretch>
            <a:fillRect/>
          </a:stretch>
        </p:blipFill>
        <p:spPr>
          <a:xfrm>
            <a:off x="6372200" y="1578141"/>
            <a:ext cx="1693362" cy="1346803"/>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2189825558"/>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05E7-A8DC-A8EC-70A3-88D349C50975}"/>
            </a:ext>
          </a:extLst>
        </p:cNvPr>
        <p:cNvGrpSpPr/>
        <p:nvPr/>
      </p:nvGrpSpPr>
      <p:grpSpPr>
        <a:xfrm>
          <a:off x="0" y="0"/>
          <a:ext cx="0" cy="0"/>
          <a:chOff x="0" y="0"/>
          <a:chExt cx="0" cy="0"/>
        </a:xfrm>
      </p:grpSpPr>
      <p:sp>
        <p:nvSpPr>
          <p:cNvPr id="7" name="Metin kutusu 6">
            <a:extLst>
              <a:ext uri="{FF2B5EF4-FFF2-40B4-BE49-F238E27FC236}">
                <a16:creationId xmlns:a16="http://schemas.microsoft.com/office/drawing/2014/main" id="{26B9875E-9DC0-5F2D-1B94-8B56FEFA8C6E}"/>
              </a:ext>
            </a:extLst>
          </p:cNvPr>
          <p:cNvSpPr txBox="1"/>
          <p:nvPr/>
        </p:nvSpPr>
        <p:spPr>
          <a:xfrm>
            <a:off x="242267" y="6295273"/>
            <a:ext cx="865946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err="1">
                <a:solidFill>
                  <a:prstClr val="black"/>
                </a:solidFill>
              </a:rPr>
              <a:t>Sáez-López</a:t>
            </a:r>
            <a:r>
              <a:rPr lang="tr-TR" sz="1200" dirty="0">
                <a:solidFill>
                  <a:prstClr val="black"/>
                </a:solidFill>
              </a:rPr>
              <a:t> P, et al. Osteoporos Int. 2017 Apr;28(4):1157-1166. </a:t>
            </a:r>
          </a:p>
        </p:txBody>
      </p:sp>
      <p:sp>
        <p:nvSpPr>
          <p:cNvPr id="3" name="1 Başlık">
            <a:extLst>
              <a:ext uri="{FF2B5EF4-FFF2-40B4-BE49-F238E27FC236}">
                <a16:creationId xmlns:a16="http://schemas.microsoft.com/office/drawing/2014/main" id="{5CE32594-6596-256E-D656-EEDD1AE022A1}"/>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Klinik Rehberlere Girişi</a:t>
            </a:r>
          </a:p>
        </p:txBody>
      </p:sp>
      <p:graphicFrame>
        <p:nvGraphicFramePr>
          <p:cNvPr id="2" name="Diyagram 1">
            <a:extLst>
              <a:ext uri="{FF2B5EF4-FFF2-40B4-BE49-F238E27FC236}">
                <a16:creationId xmlns:a16="http://schemas.microsoft.com/office/drawing/2014/main" id="{79AC91B4-BA21-7CE8-37C1-D843E5F3C46E}"/>
              </a:ext>
            </a:extLst>
          </p:cNvPr>
          <p:cNvGraphicFramePr/>
          <p:nvPr>
            <p:extLst>
              <p:ext uri="{D42A27DB-BD31-4B8C-83A1-F6EECF244321}">
                <p14:modId xmlns:p14="http://schemas.microsoft.com/office/powerpoint/2010/main" val="1325265891"/>
              </p:ext>
            </p:extLst>
          </p:nvPr>
        </p:nvGraphicFramePr>
        <p:xfrm>
          <a:off x="242267" y="1844824"/>
          <a:ext cx="8659467"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kdörtgen 4">
            <a:extLst>
              <a:ext uri="{FF2B5EF4-FFF2-40B4-BE49-F238E27FC236}">
                <a16:creationId xmlns:a16="http://schemas.microsoft.com/office/drawing/2014/main" id="{A734DB20-29B6-AB11-6EF3-A7056A80A5D1}"/>
              </a:ext>
            </a:extLst>
          </p:cNvPr>
          <p:cNvSpPr/>
          <p:nvPr/>
        </p:nvSpPr>
        <p:spPr>
          <a:xfrm>
            <a:off x="2195736" y="1988840"/>
            <a:ext cx="8659467" cy="480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285750" indent="-285750">
              <a:buFont typeface="Arial" panose="020B0604020202020204" pitchFamily="34" charset="0"/>
              <a:buChar char="•"/>
            </a:pPr>
            <a:endParaRPr lang="tr-TR" dirty="0"/>
          </a:p>
        </p:txBody>
      </p:sp>
      <p:grpSp>
        <p:nvGrpSpPr>
          <p:cNvPr id="9" name="Grup 8">
            <a:extLst>
              <a:ext uri="{FF2B5EF4-FFF2-40B4-BE49-F238E27FC236}">
                <a16:creationId xmlns:a16="http://schemas.microsoft.com/office/drawing/2014/main" id="{1063D9B6-A011-27AF-A53B-53C1034E7045}"/>
              </a:ext>
            </a:extLst>
          </p:cNvPr>
          <p:cNvGrpSpPr/>
          <p:nvPr/>
        </p:nvGrpSpPr>
        <p:grpSpPr>
          <a:xfrm>
            <a:off x="232707" y="5433077"/>
            <a:ext cx="8678587" cy="1155955"/>
            <a:chOff x="0" y="1355312"/>
            <a:chExt cx="8678587" cy="1155955"/>
          </a:xfrm>
        </p:grpSpPr>
        <p:sp>
          <p:nvSpPr>
            <p:cNvPr id="10" name="Dikdörtgen 9">
              <a:extLst>
                <a:ext uri="{FF2B5EF4-FFF2-40B4-BE49-F238E27FC236}">
                  <a16:creationId xmlns:a16="http://schemas.microsoft.com/office/drawing/2014/main" id="{B041A617-D4FC-A348-DD47-4E9A6EA1B2F6}"/>
                </a:ext>
              </a:extLst>
            </p:cNvPr>
            <p:cNvSpPr/>
            <p:nvPr/>
          </p:nvSpPr>
          <p:spPr>
            <a:xfrm>
              <a:off x="0" y="1355312"/>
              <a:ext cx="8659467" cy="10929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Metin kutusu 10">
              <a:extLst>
                <a:ext uri="{FF2B5EF4-FFF2-40B4-BE49-F238E27FC236}">
                  <a16:creationId xmlns:a16="http://schemas.microsoft.com/office/drawing/2014/main" id="{4A08F2E5-5EAD-D988-8D43-74024AC5A815}"/>
                </a:ext>
              </a:extLst>
            </p:cNvPr>
            <p:cNvSpPr txBox="1"/>
            <p:nvPr/>
          </p:nvSpPr>
          <p:spPr>
            <a:xfrm>
              <a:off x="19120" y="1418307"/>
              <a:ext cx="8659467" cy="10929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4938" tIns="17780" rIns="99568" bIns="17780" numCol="1" spcCol="1270" anchor="t" anchorCtr="0">
              <a:noAutofit/>
            </a:bodyPr>
            <a:lstStyle/>
            <a:p>
              <a:pPr marL="114300" lvl="1" indent="-114300" defTabSz="622300">
                <a:lnSpc>
                  <a:spcPct val="90000"/>
                </a:lnSpc>
                <a:spcBef>
                  <a:spcPct val="0"/>
                </a:spcBef>
                <a:spcAft>
                  <a:spcPct val="20000"/>
                </a:spcAft>
                <a:buChar char="•"/>
              </a:pPr>
              <a:r>
                <a:rPr lang="tr-TR" sz="1400" kern="1200" dirty="0"/>
                <a:t>2007’de NHFD lansmanı ile İngiliz Ortopedi ve </a:t>
              </a:r>
              <a:r>
                <a:rPr lang="tr-TR" sz="1400" dirty="0"/>
                <a:t>Geriatri Derneği sponsorluğunda kalça kırığı bakımında standardizasyon için revize </a:t>
              </a:r>
              <a:r>
                <a:rPr lang="tr-TR" sz="1400" kern="1200" dirty="0"/>
                <a:t>‘Blue </a:t>
              </a:r>
              <a:r>
                <a:rPr lang="tr-TR" sz="1400" kern="1200" dirty="0" err="1"/>
                <a:t>Book</a:t>
              </a:r>
              <a:r>
                <a:rPr lang="tr-TR" sz="1400" kern="1200" dirty="0"/>
                <a:t>’ kılavuzu yayınlanmıştır</a:t>
              </a:r>
            </a:p>
            <a:p>
              <a:pPr marL="114300" lvl="1" indent="-114300" algn="l" defTabSz="622300">
                <a:lnSpc>
                  <a:spcPct val="90000"/>
                </a:lnSpc>
                <a:spcBef>
                  <a:spcPct val="0"/>
                </a:spcBef>
                <a:spcAft>
                  <a:spcPct val="20000"/>
                </a:spcAft>
                <a:buChar char="•"/>
              </a:pPr>
              <a:r>
                <a:rPr lang="tr-TR" sz="1400" kern="1200" dirty="0" err="1"/>
                <a:t>NHFD'nin</a:t>
              </a:r>
              <a:r>
                <a:rPr lang="tr-TR" sz="1400" kern="1200" dirty="0"/>
                <a:t> temelini oluşturur</a:t>
              </a:r>
            </a:p>
          </p:txBody>
        </p:sp>
      </p:grpSp>
      <p:sp>
        <p:nvSpPr>
          <p:cNvPr id="12" name="Metin kutusu 11">
            <a:extLst>
              <a:ext uri="{FF2B5EF4-FFF2-40B4-BE49-F238E27FC236}">
                <a16:creationId xmlns:a16="http://schemas.microsoft.com/office/drawing/2014/main" id="{D1F689AA-2FC4-CDD3-EDE0-58E66E5BBDD0}"/>
              </a:ext>
            </a:extLst>
          </p:cNvPr>
          <p:cNvSpPr txBox="1"/>
          <p:nvPr/>
        </p:nvSpPr>
        <p:spPr>
          <a:xfrm>
            <a:off x="242267" y="4725144"/>
            <a:ext cx="8659467" cy="2880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4938" tIns="17780" rIns="99568" bIns="17780" numCol="1" spcCol="1270" anchor="t" anchorCtr="0">
            <a:noAutofit/>
          </a:bodyPr>
          <a:lstStyle/>
          <a:p>
            <a:pPr marL="114300" lvl="1" indent="-114300" defTabSz="622300">
              <a:lnSpc>
                <a:spcPct val="90000"/>
              </a:lnSpc>
              <a:spcBef>
                <a:spcPct val="0"/>
              </a:spcBef>
              <a:spcAft>
                <a:spcPct val="20000"/>
              </a:spcAft>
              <a:buFontTx/>
              <a:buChar char="•"/>
            </a:pPr>
            <a:r>
              <a:rPr lang="tr-TR" sz="1400" dirty="0"/>
              <a:t>1999’da Finlandiya’da oluşturulmuştur</a:t>
            </a:r>
            <a:endParaRPr lang="tr-TR" sz="1600" dirty="0"/>
          </a:p>
        </p:txBody>
      </p:sp>
    </p:spTree>
    <p:extLst>
      <p:ext uri="{BB962C8B-B14F-4D97-AF65-F5344CB8AC3E}">
        <p14:creationId xmlns:p14="http://schemas.microsoft.com/office/powerpoint/2010/main" val="4171025409"/>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B7DE4-5833-19BC-C020-E7345F4B9887}"/>
            </a:ext>
          </a:extLst>
        </p:cNvPr>
        <p:cNvGrpSpPr/>
        <p:nvPr/>
      </p:nvGrpSpPr>
      <p:grpSpPr>
        <a:xfrm>
          <a:off x="0" y="0"/>
          <a:ext cx="0" cy="0"/>
          <a:chOff x="0" y="0"/>
          <a:chExt cx="0" cy="0"/>
        </a:xfrm>
      </p:grpSpPr>
      <p:sp>
        <p:nvSpPr>
          <p:cNvPr id="7" name="Metin kutusu 6">
            <a:extLst>
              <a:ext uri="{FF2B5EF4-FFF2-40B4-BE49-F238E27FC236}">
                <a16:creationId xmlns:a16="http://schemas.microsoft.com/office/drawing/2014/main" id="{00E7CA60-3BBA-AF08-E220-65B652D5EFCB}"/>
              </a:ext>
            </a:extLst>
          </p:cNvPr>
          <p:cNvSpPr txBox="1"/>
          <p:nvPr/>
        </p:nvSpPr>
        <p:spPr>
          <a:xfrm>
            <a:off x="242267" y="6237312"/>
            <a:ext cx="865946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err="1">
                <a:solidFill>
                  <a:prstClr val="black"/>
                </a:solidFill>
              </a:rPr>
              <a:t>Sáez-López</a:t>
            </a:r>
            <a:r>
              <a:rPr lang="tr-TR" sz="1200" dirty="0">
                <a:solidFill>
                  <a:prstClr val="black"/>
                </a:solidFill>
              </a:rPr>
              <a:t> P, et al. Osteoporos Int. 2017 Apr;28(4):1157-1166. </a:t>
            </a:r>
          </a:p>
        </p:txBody>
      </p:sp>
      <p:graphicFrame>
        <p:nvGraphicFramePr>
          <p:cNvPr id="2" name="Diyagram 1">
            <a:extLst>
              <a:ext uri="{FF2B5EF4-FFF2-40B4-BE49-F238E27FC236}">
                <a16:creationId xmlns:a16="http://schemas.microsoft.com/office/drawing/2014/main" id="{A2B6106C-7915-64BB-9D03-64E3AE63B6F5}"/>
              </a:ext>
            </a:extLst>
          </p:cNvPr>
          <p:cNvGraphicFramePr/>
          <p:nvPr>
            <p:extLst>
              <p:ext uri="{D42A27DB-BD31-4B8C-83A1-F6EECF244321}">
                <p14:modId xmlns:p14="http://schemas.microsoft.com/office/powerpoint/2010/main" val="3053812785"/>
              </p:ext>
            </p:extLst>
          </p:nvPr>
        </p:nvGraphicFramePr>
        <p:xfrm>
          <a:off x="242267" y="1988840"/>
          <a:ext cx="8659467"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kdörtgen 4">
            <a:extLst>
              <a:ext uri="{FF2B5EF4-FFF2-40B4-BE49-F238E27FC236}">
                <a16:creationId xmlns:a16="http://schemas.microsoft.com/office/drawing/2014/main" id="{D338436F-777F-9BDE-B8E6-F219B1923117}"/>
              </a:ext>
            </a:extLst>
          </p:cNvPr>
          <p:cNvSpPr/>
          <p:nvPr/>
        </p:nvSpPr>
        <p:spPr>
          <a:xfrm>
            <a:off x="227796" y="5461000"/>
            <a:ext cx="8659467" cy="480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ikdörtgen 8">
            <a:extLst>
              <a:ext uri="{FF2B5EF4-FFF2-40B4-BE49-F238E27FC236}">
                <a16:creationId xmlns:a16="http://schemas.microsoft.com/office/drawing/2014/main" id="{B72156BC-7CE4-0010-87E7-322C47453CF3}"/>
              </a:ext>
            </a:extLst>
          </p:cNvPr>
          <p:cNvSpPr/>
          <p:nvPr/>
        </p:nvSpPr>
        <p:spPr>
          <a:xfrm>
            <a:off x="213484" y="3430240"/>
            <a:ext cx="8659467" cy="480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1 Başlık">
            <a:extLst>
              <a:ext uri="{FF2B5EF4-FFF2-40B4-BE49-F238E27FC236}">
                <a16:creationId xmlns:a16="http://schemas.microsoft.com/office/drawing/2014/main" id="{237F29A7-F20D-18D1-EEBB-EFC96E868586}"/>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Klinik Rehberlere Girişi</a:t>
            </a:r>
          </a:p>
        </p:txBody>
      </p:sp>
    </p:spTree>
    <p:extLst>
      <p:ext uri="{BB962C8B-B14F-4D97-AF65-F5344CB8AC3E}">
        <p14:creationId xmlns:p14="http://schemas.microsoft.com/office/powerpoint/2010/main" val="734340038"/>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ED3AA-EC56-9698-BEB4-2D7E16DF0B81}"/>
            </a:ext>
          </a:extLst>
        </p:cNvPr>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EFF9840B-F105-A852-3F63-8BABA0576C0C}"/>
              </a:ext>
            </a:extLst>
          </p:cNvPr>
          <p:cNvGraphicFramePr/>
          <p:nvPr>
            <p:extLst>
              <p:ext uri="{D42A27DB-BD31-4B8C-83A1-F6EECF244321}">
                <p14:modId xmlns:p14="http://schemas.microsoft.com/office/powerpoint/2010/main" val="379933576"/>
              </p:ext>
            </p:extLst>
          </p:nvPr>
        </p:nvGraphicFramePr>
        <p:xfrm>
          <a:off x="256737" y="1757040"/>
          <a:ext cx="8659467"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Resim 14">
            <a:extLst>
              <a:ext uri="{FF2B5EF4-FFF2-40B4-BE49-F238E27FC236}">
                <a16:creationId xmlns:a16="http://schemas.microsoft.com/office/drawing/2014/main" id="{36658126-3B01-1E70-5796-D0C492C7C38B}"/>
              </a:ext>
            </a:extLst>
          </p:cNvPr>
          <p:cNvPicPr>
            <a:picLocks noChangeAspect="1"/>
          </p:cNvPicPr>
          <p:nvPr/>
        </p:nvPicPr>
        <p:blipFill>
          <a:blip r:embed="rId8"/>
          <a:srcRect t="652"/>
          <a:stretch>
            <a:fillRect/>
          </a:stretch>
        </p:blipFill>
        <p:spPr>
          <a:xfrm>
            <a:off x="2712201" y="3068960"/>
            <a:ext cx="3719599" cy="3096344"/>
          </a:xfrm>
          <a:prstGeom prst="rect">
            <a:avLst/>
          </a:prstGeom>
          <a:ln>
            <a:noFill/>
          </a:ln>
        </p:spPr>
      </p:pic>
      <p:sp>
        <p:nvSpPr>
          <p:cNvPr id="6" name="Metin kutusu 5">
            <a:extLst>
              <a:ext uri="{FF2B5EF4-FFF2-40B4-BE49-F238E27FC236}">
                <a16:creationId xmlns:a16="http://schemas.microsoft.com/office/drawing/2014/main" id="{61829EE5-42EE-71A3-77E6-5BEFAFDA53B6}"/>
              </a:ext>
            </a:extLst>
          </p:cNvPr>
          <p:cNvSpPr txBox="1"/>
          <p:nvPr/>
        </p:nvSpPr>
        <p:spPr>
          <a:xfrm>
            <a:off x="242267" y="6295273"/>
            <a:ext cx="865946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a:solidFill>
                  <a:prstClr val="black"/>
                </a:solidFill>
                <a:hlinkClick r:id="rId9"/>
              </a:rPr>
              <a:t>https://fragilityfracturenetwork.org/</a:t>
            </a:r>
            <a:r>
              <a:rPr lang="tr-TR" sz="1200" dirty="0">
                <a:solidFill>
                  <a:prstClr val="black"/>
                </a:solidFill>
              </a:rPr>
              <a:t>. Erişim tarihi: 23.09.2025.</a:t>
            </a:r>
          </a:p>
        </p:txBody>
      </p:sp>
      <p:sp>
        <p:nvSpPr>
          <p:cNvPr id="4" name="1 Başlık">
            <a:extLst>
              <a:ext uri="{FF2B5EF4-FFF2-40B4-BE49-F238E27FC236}">
                <a16:creationId xmlns:a16="http://schemas.microsoft.com/office/drawing/2014/main" id="{CAC82794-9121-BE17-9B6F-BCB2D2AFE803}"/>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Klinik Rehberlere Girişi</a:t>
            </a:r>
          </a:p>
        </p:txBody>
      </p:sp>
    </p:spTree>
    <p:extLst>
      <p:ext uri="{BB962C8B-B14F-4D97-AF65-F5344CB8AC3E}">
        <p14:creationId xmlns:p14="http://schemas.microsoft.com/office/powerpoint/2010/main" val="3247796446"/>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ED3AA-EC56-9698-BEB4-2D7E16DF0B81}"/>
            </a:ext>
          </a:extLst>
        </p:cNvPr>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EFF9840B-F105-A852-3F63-8BABA0576C0C}"/>
              </a:ext>
            </a:extLst>
          </p:cNvPr>
          <p:cNvGraphicFramePr/>
          <p:nvPr>
            <p:extLst>
              <p:ext uri="{D42A27DB-BD31-4B8C-83A1-F6EECF244321}">
                <p14:modId xmlns:p14="http://schemas.microsoft.com/office/powerpoint/2010/main" val="522315925"/>
              </p:ext>
            </p:extLst>
          </p:nvPr>
        </p:nvGraphicFramePr>
        <p:xfrm>
          <a:off x="256737" y="1844824"/>
          <a:ext cx="8659467"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a:extLst>
              <a:ext uri="{FF2B5EF4-FFF2-40B4-BE49-F238E27FC236}">
                <a16:creationId xmlns:a16="http://schemas.microsoft.com/office/drawing/2014/main" id="{61829EE5-42EE-71A3-77E6-5BEFAFDA53B6}"/>
              </a:ext>
            </a:extLst>
          </p:cNvPr>
          <p:cNvSpPr txBox="1"/>
          <p:nvPr/>
        </p:nvSpPr>
        <p:spPr>
          <a:xfrm>
            <a:off x="242267" y="6021288"/>
            <a:ext cx="8659467"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a:solidFill>
                  <a:prstClr val="black"/>
                </a:solidFill>
                <a:hlinkClick r:id="rId8"/>
              </a:rPr>
              <a:t>https://www.capturethefracture.org/</a:t>
            </a:r>
            <a:r>
              <a:rPr lang="tr-TR" sz="1200" dirty="0">
                <a:solidFill>
                  <a:prstClr val="black"/>
                </a:solidFill>
              </a:rPr>
              <a:t>. Erişim tarihi: 24.09.2025.</a:t>
            </a:r>
          </a:p>
          <a:p>
            <a:r>
              <a:rPr lang="tr-TR" sz="1200" dirty="0">
                <a:solidFill>
                  <a:prstClr val="black"/>
                </a:solidFill>
              </a:rPr>
              <a:t>Tüzün Ş, et al. </a:t>
            </a:r>
            <a:r>
              <a:rPr lang="tr-TR" sz="1200" dirty="0" err="1">
                <a:solidFill>
                  <a:prstClr val="black"/>
                </a:solidFill>
              </a:rPr>
              <a:t>Digital</a:t>
            </a:r>
            <a:r>
              <a:rPr lang="tr-TR" sz="1200" dirty="0">
                <a:solidFill>
                  <a:prstClr val="black"/>
                </a:solidFill>
              </a:rPr>
              <a:t> </a:t>
            </a:r>
            <a:r>
              <a:rPr lang="tr-TR" sz="1200" dirty="0" err="1">
                <a:solidFill>
                  <a:prstClr val="black"/>
                </a:solidFill>
              </a:rPr>
              <a:t>integration</a:t>
            </a:r>
            <a:r>
              <a:rPr lang="tr-TR" sz="1200" dirty="0">
                <a:solidFill>
                  <a:prstClr val="black"/>
                </a:solidFill>
              </a:rPr>
              <a:t> </a:t>
            </a:r>
            <a:r>
              <a:rPr lang="tr-TR" sz="1200" dirty="0" err="1">
                <a:solidFill>
                  <a:prstClr val="black"/>
                </a:solidFill>
              </a:rPr>
              <a:t>and</a:t>
            </a:r>
            <a:r>
              <a:rPr lang="tr-TR" sz="1200" dirty="0">
                <a:solidFill>
                  <a:prstClr val="black"/>
                </a:solidFill>
              </a:rPr>
              <a:t> </a:t>
            </a:r>
            <a:r>
              <a:rPr lang="tr-TR" sz="1200" dirty="0" err="1">
                <a:solidFill>
                  <a:prstClr val="black"/>
                </a:solidFill>
              </a:rPr>
              <a:t>sociocultural</a:t>
            </a:r>
            <a:r>
              <a:rPr lang="tr-TR" sz="1200" dirty="0">
                <a:solidFill>
                  <a:prstClr val="black"/>
                </a:solidFill>
              </a:rPr>
              <a:t> </a:t>
            </a:r>
            <a:r>
              <a:rPr lang="tr-TR" sz="1200" dirty="0" err="1">
                <a:solidFill>
                  <a:prstClr val="black"/>
                </a:solidFill>
              </a:rPr>
              <a:t>tailoring</a:t>
            </a:r>
            <a:r>
              <a:rPr lang="tr-TR" sz="1200" dirty="0">
                <a:solidFill>
                  <a:prstClr val="black"/>
                </a:solidFill>
              </a:rPr>
              <a:t> in </a:t>
            </a:r>
            <a:r>
              <a:rPr lang="tr-TR" sz="1200" dirty="0" err="1">
                <a:solidFill>
                  <a:prstClr val="black"/>
                </a:solidFill>
              </a:rPr>
              <a:t>standardized</a:t>
            </a:r>
            <a:r>
              <a:rPr lang="tr-TR" sz="1200" dirty="0">
                <a:solidFill>
                  <a:prstClr val="black"/>
                </a:solidFill>
              </a:rPr>
              <a:t> </a:t>
            </a:r>
            <a:r>
              <a:rPr lang="tr-TR" sz="1200" dirty="0" err="1">
                <a:solidFill>
                  <a:prstClr val="black"/>
                </a:solidFill>
              </a:rPr>
              <a:t>care-FracTurk</a:t>
            </a:r>
            <a:r>
              <a:rPr lang="tr-TR" sz="1200" dirty="0">
                <a:solidFill>
                  <a:prstClr val="black"/>
                </a:solidFill>
              </a:rPr>
              <a:t>: </a:t>
            </a:r>
            <a:r>
              <a:rPr lang="tr-TR" sz="1200" dirty="0" err="1">
                <a:solidFill>
                  <a:prstClr val="black"/>
                </a:solidFill>
              </a:rPr>
              <a:t>the</a:t>
            </a:r>
            <a:r>
              <a:rPr lang="tr-TR" sz="1200" dirty="0">
                <a:solidFill>
                  <a:prstClr val="black"/>
                </a:solidFill>
              </a:rPr>
              <a:t> </a:t>
            </a:r>
            <a:r>
              <a:rPr lang="tr-TR" sz="1200" dirty="0" err="1">
                <a:solidFill>
                  <a:prstClr val="black"/>
                </a:solidFill>
              </a:rPr>
              <a:t>national</a:t>
            </a:r>
            <a:r>
              <a:rPr lang="tr-TR" sz="1200" dirty="0">
                <a:solidFill>
                  <a:prstClr val="black"/>
                </a:solidFill>
              </a:rPr>
              <a:t> </a:t>
            </a:r>
            <a:r>
              <a:rPr lang="tr-TR" sz="1200" dirty="0" err="1">
                <a:solidFill>
                  <a:prstClr val="black"/>
                </a:solidFill>
              </a:rPr>
              <a:t>digital</a:t>
            </a:r>
            <a:r>
              <a:rPr lang="tr-TR" sz="1200" dirty="0">
                <a:solidFill>
                  <a:prstClr val="black"/>
                </a:solidFill>
              </a:rPr>
              <a:t> </a:t>
            </a:r>
            <a:r>
              <a:rPr lang="tr-TR" sz="1200" dirty="0" err="1">
                <a:solidFill>
                  <a:prstClr val="black"/>
                </a:solidFill>
              </a:rPr>
              <a:t>fracture</a:t>
            </a:r>
            <a:r>
              <a:rPr lang="tr-TR" sz="1200" dirty="0">
                <a:solidFill>
                  <a:prstClr val="black"/>
                </a:solidFill>
              </a:rPr>
              <a:t> </a:t>
            </a:r>
            <a:r>
              <a:rPr lang="tr-TR" sz="1200" dirty="0" err="1">
                <a:solidFill>
                  <a:prstClr val="black"/>
                </a:solidFill>
              </a:rPr>
              <a:t>liaison</a:t>
            </a:r>
            <a:r>
              <a:rPr lang="tr-TR" sz="1200" dirty="0">
                <a:solidFill>
                  <a:prstClr val="black"/>
                </a:solidFill>
              </a:rPr>
              <a:t> service </a:t>
            </a:r>
            <a:r>
              <a:rPr lang="tr-TR" sz="1200" dirty="0" err="1">
                <a:solidFill>
                  <a:prstClr val="black"/>
                </a:solidFill>
              </a:rPr>
              <a:t>database</a:t>
            </a:r>
            <a:r>
              <a:rPr lang="tr-TR" sz="1200" dirty="0">
                <a:solidFill>
                  <a:prstClr val="black"/>
                </a:solidFill>
              </a:rPr>
              <a:t> </a:t>
            </a:r>
            <a:r>
              <a:rPr lang="tr-TR" sz="1200" dirty="0" err="1">
                <a:solidFill>
                  <a:prstClr val="black"/>
                </a:solidFill>
              </a:rPr>
              <a:t>by</a:t>
            </a:r>
            <a:r>
              <a:rPr lang="tr-TR" sz="1200" dirty="0">
                <a:solidFill>
                  <a:prstClr val="black"/>
                </a:solidFill>
              </a:rPr>
              <a:t> </a:t>
            </a:r>
            <a:r>
              <a:rPr lang="tr-TR" sz="1200" dirty="0" err="1">
                <a:solidFill>
                  <a:prstClr val="black"/>
                </a:solidFill>
              </a:rPr>
              <a:t>the</a:t>
            </a:r>
            <a:r>
              <a:rPr lang="tr-TR" sz="1200" dirty="0">
                <a:solidFill>
                  <a:prstClr val="black"/>
                </a:solidFill>
              </a:rPr>
              <a:t> </a:t>
            </a:r>
            <a:r>
              <a:rPr lang="tr-TR" sz="1200" dirty="0" err="1">
                <a:solidFill>
                  <a:prstClr val="black"/>
                </a:solidFill>
              </a:rPr>
              <a:t>Turkish</a:t>
            </a:r>
            <a:r>
              <a:rPr lang="tr-TR" sz="1200" dirty="0">
                <a:solidFill>
                  <a:prstClr val="black"/>
                </a:solidFill>
              </a:rPr>
              <a:t> </a:t>
            </a:r>
            <a:r>
              <a:rPr lang="tr-TR" sz="1200" dirty="0" err="1">
                <a:solidFill>
                  <a:prstClr val="black"/>
                </a:solidFill>
              </a:rPr>
              <a:t>Osteoporosis</a:t>
            </a:r>
            <a:r>
              <a:rPr lang="tr-TR" sz="1200" dirty="0">
                <a:solidFill>
                  <a:prstClr val="black"/>
                </a:solidFill>
              </a:rPr>
              <a:t> </a:t>
            </a:r>
            <a:r>
              <a:rPr lang="tr-TR" sz="1200" dirty="0" err="1">
                <a:solidFill>
                  <a:prstClr val="black"/>
                </a:solidFill>
              </a:rPr>
              <a:t>Society</a:t>
            </a:r>
            <a:r>
              <a:rPr lang="tr-TR" sz="1200" dirty="0">
                <a:solidFill>
                  <a:prstClr val="black"/>
                </a:solidFill>
              </a:rPr>
              <a:t>. </a:t>
            </a:r>
            <a:r>
              <a:rPr lang="tr-TR" sz="1200" dirty="0" err="1">
                <a:solidFill>
                  <a:prstClr val="black"/>
                </a:solidFill>
              </a:rPr>
              <a:t>Arch</a:t>
            </a:r>
            <a:r>
              <a:rPr lang="tr-TR" sz="1200" dirty="0">
                <a:solidFill>
                  <a:prstClr val="black"/>
                </a:solidFill>
              </a:rPr>
              <a:t> </a:t>
            </a:r>
            <a:r>
              <a:rPr lang="tr-TR" sz="1200" dirty="0" err="1">
                <a:solidFill>
                  <a:prstClr val="black"/>
                </a:solidFill>
              </a:rPr>
              <a:t>Osteoporos</a:t>
            </a:r>
            <a:r>
              <a:rPr lang="tr-TR" sz="1200" dirty="0">
                <a:solidFill>
                  <a:prstClr val="black"/>
                </a:solidFill>
              </a:rPr>
              <a:t>. 2025 </a:t>
            </a:r>
            <a:r>
              <a:rPr lang="tr-TR" sz="1200" dirty="0" err="1">
                <a:solidFill>
                  <a:prstClr val="black"/>
                </a:solidFill>
              </a:rPr>
              <a:t>Jun</a:t>
            </a:r>
            <a:r>
              <a:rPr lang="tr-TR" sz="1200" dirty="0">
                <a:solidFill>
                  <a:prstClr val="black"/>
                </a:solidFill>
              </a:rPr>
              <a:t> 5;20(1):70. </a:t>
            </a:r>
          </a:p>
        </p:txBody>
      </p:sp>
      <p:pic>
        <p:nvPicPr>
          <p:cNvPr id="4" name="Resim 3"/>
          <p:cNvPicPr>
            <a:picLocks noChangeAspect="1"/>
          </p:cNvPicPr>
          <p:nvPr/>
        </p:nvPicPr>
        <p:blipFill>
          <a:blip r:embed="rId9"/>
          <a:stretch>
            <a:fillRect/>
          </a:stretch>
        </p:blipFill>
        <p:spPr>
          <a:xfrm>
            <a:off x="3297651" y="4797152"/>
            <a:ext cx="2548698" cy="1152128"/>
          </a:xfrm>
          <a:prstGeom prst="rect">
            <a:avLst/>
          </a:prstGeom>
        </p:spPr>
      </p:pic>
      <p:sp>
        <p:nvSpPr>
          <p:cNvPr id="5" name="1 Başlık">
            <a:extLst>
              <a:ext uri="{FF2B5EF4-FFF2-40B4-BE49-F238E27FC236}">
                <a16:creationId xmlns:a16="http://schemas.microsoft.com/office/drawing/2014/main" id="{52D0B21A-65F6-8250-ABCC-B5B55C31991F}"/>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Klinik Rehberlere Girişi</a:t>
            </a:r>
          </a:p>
        </p:txBody>
      </p:sp>
    </p:spTree>
    <p:extLst>
      <p:ext uri="{BB962C8B-B14F-4D97-AF65-F5344CB8AC3E}">
        <p14:creationId xmlns:p14="http://schemas.microsoft.com/office/powerpoint/2010/main" val="353930308"/>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5ED3AA-EC56-9698-BEB4-2D7E16DF0B81}"/>
            </a:ext>
          </a:extLst>
        </p:cNvPr>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EFF9840B-F105-A852-3F63-8BABA0576C0C}"/>
              </a:ext>
            </a:extLst>
          </p:cNvPr>
          <p:cNvGraphicFramePr/>
          <p:nvPr>
            <p:extLst>
              <p:ext uri="{D42A27DB-BD31-4B8C-83A1-F6EECF244321}">
                <p14:modId xmlns:p14="http://schemas.microsoft.com/office/powerpoint/2010/main" val="3357515686"/>
              </p:ext>
            </p:extLst>
          </p:nvPr>
        </p:nvGraphicFramePr>
        <p:xfrm>
          <a:off x="256737" y="1700808"/>
          <a:ext cx="8659467"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a:extLst>
              <a:ext uri="{FF2B5EF4-FFF2-40B4-BE49-F238E27FC236}">
                <a16:creationId xmlns:a16="http://schemas.microsoft.com/office/drawing/2014/main" id="{61829EE5-42EE-71A3-77E6-5BEFAFDA53B6}"/>
              </a:ext>
            </a:extLst>
          </p:cNvPr>
          <p:cNvSpPr txBox="1"/>
          <p:nvPr/>
        </p:nvSpPr>
        <p:spPr>
          <a:xfrm>
            <a:off x="242267" y="6464369"/>
            <a:ext cx="8659467"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dirty="0">
                <a:solidFill>
                  <a:prstClr val="black"/>
                </a:solidFill>
                <a:hlinkClick r:id="rId8"/>
              </a:rPr>
              <a:t>https://www.capturethefracture.org/</a:t>
            </a:r>
            <a:r>
              <a:rPr lang="tr-TR" sz="1200" dirty="0">
                <a:solidFill>
                  <a:prstClr val="black"/>
                </a:solidFill>
              </a:rPr>
              <a:t>. Erişim tarihi: 24.09.2025.</a:t>
            </a:r>
          </a:p>
        </p:txBody>
      </p:sp>
      <p:sp>
        <p:nvSpPr>
          <p:cNvPr id="4" name="1 Başlık">
            <a:extLst>
              <a:ext uri="{FF2B5EF4-FFF2-40B4-BE49-F238E27FC236}">
                <a16:creationId xmlns:a16="http://schemas.microsoft.com/office/drawing/2014/main" id="{40C0DF16-D26E-71AC-2043-B8A528EE14FB}"/>
              </a:ext>
            </a:extLst>
          </p:cNvPr>
          <p:cNvSpPr txBox="1">
            <a:spLocks/>
          </p:cNvSpPr>
          <p:nvPr/>
        </p:nvSpPr>
        <p:spPr>
          <a:xfrm>
            <a:off x="242267" y="410336"/>
            <a:ext cx="8659467" cy="11464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defRPr/>
            </a:pPr>
            <a:r>
              <a:rPr lang="tr-TR" sz="4800" b="1" dirty="0" err="1">
                <a:solidFill>
                  <a:prstClr val="white"/>
                </a:solidFill>
                <a:cs typeface="Arial" panose="020B0604020202020204" pitchFamily="34" charset="0"/>
              </a:rPr>
              <a:t>Ortogeriatik</a:t>
            </a:r>
            <a:r>
              <a:rPr lang="tr-TR" sz="4800" b="1" dirty="0">
                <a:solidFill>
                  <a:prstClr val="white"/>
                </a:solidFill>
                <a:cs typeface="Arial" panose="020B0604020202020204" pitchFamily="34" charset="0"/>
              </a:rPr>
              <a:t> Modelin                           Klinik Rehberlere Girişi</a:t>
            </a:r>
          </a:p>
        </p:txBody>
      </p:sp>
    </p:spTree>
    <p:extLst>
      <p:ext uri="{BB962C8B-B14F-4D97-AF65-F5344CB8AC3E}">
        <p14:creationId xmlns:p14="http://schemas.microsoft.com/office/powerpoint/2010/main" val="2852752537"/>
      </p:ext>
    </p:extLst>
  </p:cSld>
  <p:clrMapOvr>
    <a:masterClrMapping/>
  </p:clrMapOvr>
  <p:transition>
    <p:split orient="vert"/>
  </p:transition>
</p:sld>
</file>

<file path=ppt/theme/theme1.xml><?xml version="1.0" encoding="utf-8"?>
<a:theme xmlns:a="http://schemas.openxmlformats.org/drawingml/2006/main" name="11_Ofis Teması">
  <a:themeElements>
    <a:clrScheme name="Özel 18">
      <a:dk1>
        <a:sysClr val="windowText" lastClr="000000"/>
      </a:dk1>
      <a:lt1>
        <a:sysClr val="window" lastClr="FFFFFF"/>
      </a:lt1>
      <a:dk2>
        <a:srgbClr val="073E87"/>
      </a:dk2>
      <a:lt2>
        <a:srgbClr val="C6E7FC"/>
      </a:lt2>
      <a:accent1>
        <a:srgbClr val="0000FF"/>
      </a:accent1>
      <a:accent2>
        <a:srgbClr val="4584D3"/>
      </a:accent2>
      <a:accent3>
        <a:srgbClr val="5BD078"/>
      </a:accent3>
      <a:accent4>
        <a:srgbClr val="A5D028"/>
      </a:accent4>
      <a:accent5>
        <a:srgbClr val="F5C040"/>
      </a:accent5>
      <a:accent6>
        <a:srgbClr val="0070C0"/>
      </a:accent6>
      <a:hlink>
        <a:srgbClr val="0080FF"/>
      </a:hlink>
      <a:folHlink>
        <a:srgbClr val="5EAEFF"/>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82F0D701-005B-42C2-A118-DA777BD07132}"/>
</file>

<file path=customXml/itemProps2.xml><?xml version="1.0" encoding="utf-8"?>
<ds:datastoreItem xmlns:ds="http://schemas.openxmlformats.org/officeDocument/2006/customXml" ds:itemID="{468C3B78-213E-489C-BEDB-93E0B5D2CFCE}"/>
</file>

<file path=customXml/itemProps3.xml><?xml version="1.0" encoding="utf-8"?>
<ds:datastoreItem xmlns:ds="http://schemas.openxmlformats.org/officeDocument/2006/customXml" ds:itemID="{D555D375-FF8B-41DF-A61A-56BC11A82083}"/>
</file>

<file path=docProps/app.xml><?xml version="1.0" encoding="utf-8"?>
<Properties xmlns="http://schemas.openxmlformats.org/officeDocument/2006/extended-properties" xmlns:vt="http://schemas.openxmlformats.org/officeDocument/2006/docPropsVTypes">
  <Template/>
  <TotalTime>20278</TotalTime>
  <Words>5511</Words>
  <Application>Microsoft Office PowerPoint</Application>
  <PresentationFormat>Ekran Gösterisi (4:3)</PresentationFormat>
  <Paragraphs>548</Paragraphs>
  <Slides>32</Slides>
  <Notes>31</Notes>
  <HiddenSlides>3</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32</vt:i4>
      </vt:variant>
    </vt:vector>
  </HeadingPairs>
  <TitlesOfParts>
    <vt:vector size="40" baseType="lpstr">
      <vt:lpstr>Arial</vt:lpstr>
      <vt:lpstr>Calibri</vt:lpstr>
      <vt:lpstr>Corbel</vt:lpstr>
      <vt:lpstr>Times New Roman</vt:lpstr>
      <vt:lpstr>Wingdings</vt:lpstr>
      <vt:lpstr>11_Ofis Teması</vt:lpstr>
      <vt:lpstr>1_Ofis Teması</vt:lpstr>
      <vt:lpstr>2_Ofis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EVE GÖTÜRÜLECEK MESAJLAR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UZMNODA</dc:creator>
  <cp:lastModifiedBy>Müge Çatıkkaş</cp:lastModifiedBy>
  <cp:revision>3762</cp:revision>
  <dcterms:created xsi:type="dcterms:W3CDTF">2012-06-05T08:08:04Z</dcterms:created>
  <dcterms:modified xsi:type="dcterms:W3CDTF">2025-10-14T15:01:22Z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