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332" r:id="rId5"/>
    <p:sldId id="259" r:id="rId6"/>
    <p:sldId id="276" r:id="rId7"/>
    <p:sldId id="277" r:id="rId8"/>
    <p:sldId id="278" r:id="rId9"/>
    <p:sldId id="291" r:id="rId10"/>
    <p:sldId id="292" r:id="rId11"/>
    <p:sldId id="260" r:id="rId12"/>
    <p:sldId id="261" r:id="rId13"/>
    <p:sldId id="262" r:id="rId14"/>
    <p:sldId id="263" r:id="rId15"/>
    <p:sldId id="264" r:id="rId16"/>
    <p:sldId id="265" r:id="rId17"/>
    <p:sldId id="293" r:id="rId18"/>
    <p:sldId id="266" r:id="rId19"/>
    <p:sldId id="267" r:id="rId20"/>
    <p:sldId id="320" r:id="rId21"/>
    <p:sldId id="268" r:id="rId22"/>
    <p:sldId id="269" r:id="rId23"/>
    <p:sldId id="270" r:id="rId24"/>
    <p:sldId id="271" r:id="rId25"/>
    <p:sldId id="272" r:id="rId26"/>
    <p:sldId id="273" r:id="rId27"/>
    <p:sldId id="299" r:id="rId28"/>
    <p:sldId id="295" r:id="rId29"/>
    <p:sldId id="310" r:id="rId30"/>
    <p:sldId id="311" r:id="rId31"/>
    <p:sldId id="296" r:id="rId32"/>
    <p:sldId id="312" r:id="rId33"/>
    <p:sldId id="313" r:id="rId34"/>
    <p:sldId id="314" r:id="rId35"/>
    <p:sldId id="298" r:id="rId36"/>
    <p:sldId id="333" r:id="rId37"/>
    <p:sldId id="315" r:id="rId38"/>
    <p:sldId id="301" r:id="rId39"/>
    <p:sldId id="316" r:id="rId40"/>
    <p:sldId id="317" r:id="rId41"/>
    <p:sldId id="318" r:id="rId42"/>
    <p:sldId id="303" r:id="rId43"/>
    <p:sldId id="297" r:id="rId44"/>
    <p:sldId id="319" r:id="rId45"/>
    <p:sldId id="302" r:id="rId46"/>
    <p:sldId id="321" r:id="rId47"/>
    <p:sldId id="322" r:id="rId48"/>
    <p:sldId id="304" r:id="rId49"/>
    <p:sldId id="323" r:id="rId50"/>
    <p:sldId id="305" r:id="rId51"/>
    <p:sldId id="324" r:id="rId52"/>
    <p:sldId id="306" r:id="rId53"/>
    <p:sldId id="325" r:id="rId54"/>
    <p:sldId id="307" r:id="rId55"/>
    <p:sldId id="326" r:id="rId56"/>
    <p:sldId id="308" r:id="rId57"/>
    <p:sldId id="327" r:id="rId58"/>
    <p:sldId id="309" r:id="rId59"/>
    <p:sldId id="328" r:id="rId60"/>
    <p:sldId id="329" r:id="rId61"/>
    <p:sldId id="300" r:id="rId62"/>
    <p:sldId id="331" r:id="rId63"/>
    <p:sldId id="275" r:id="rId64"/>
    <p:sldId id="334" r:id="rId65"/>
    <p:sldId id="335" r:id="rId6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Kemal Kılıç" userId="7c013856ed76005e" providerId="LiveId" clId="{27D9CBDF-D648-4514-B186-59FBCB45DF14}"/>
    <pc:docChg chg="custSel addSld delSld modSld sldOrd">
      <pc:chgData name="Mustafa Kemal Kılıç" userId="7c013856ed76005e" providerId="LiveId" clId="{27D9CBDF-D648-4514-B186-59FBCB45DF14}" dt="2025-10-13T17:59:58.448" v="11526" actId="122"/>
      <pc:docMkLst>
        <pc:docMk/>
      </pc:docMkLst>
      <pc:sldChg chg="addSp modSp mod">
        <pc:chgData name="Mustafa Kemal Kılıç" userId="7c013856ed76005e" providerId="LiveId" clId="{27D9CBDF-D648-4514-B186-59FBCB45DF14}" dt="2025-10-04T21:59:31.802" v="11055" actId="554"/>
        <pc:sldMkLst>
          <pc:docMk/>
          <pc:sldMk cId="2649552632" sldId="256"/>
        </pc:sldMkLst>
        <pc:picChg chg="add mod">
          <ac:chgData name="Mustafa Kemal Kılıç" userId="7c013856ed76005e" providerId="LiveId" clId="{27D9CBDF-D648-4514-B186-59FBCB45DF14}" dt="2025-10-04T21:59:31.802" v="11055" actId="554"/>
          <ac:picMkLst>
            <pc:docMk/>
            <pc:sldMk cId="2649552632" sldId="256"/>
            <ac:picMk id="5" creationId="{25BEF086-5A75-C551-F48C-4B59C3512D0A}"/>
          </ac:picMkLst>
        </pc:picChg>
        <pc:picChg chg="add mod">
          <ac:chgData name="Mustafa Kemal Kılıç" userId="7c013856ed76005e" providerId="LiveId" clId="{27D9CBDF-D648-4514-B186-59FBCB45DF14}" dt="2025-10-04T21:59:14.358" v="11051" actId="554"/>
          <ac:picMkLst>
            <pc:docMk/>
            <pc:sldMk cId="2649552632" sldId="256"/>
            <ac:picMk id="7" creationId="{D7C8D185-EC64-1D9F-9488-2A41D403EBAB}"/>
          </ac:picMkLst>
        </pc:picChg>
      </pc:sldChg>
      <pc:sldChg chg="addSp delSp modSp mod modAnim">
        <pc:chgData name="Mustafa Kemal Kılıç" userId="7c013856ed76005e" providerId="LiveId" clId="{27D9CBDF-D648-4514-B186-59FBCB45DF14}" dt="2025-10-07T19:20:52.852" v="11203"/>
        <pc:sldMkLst>
          <pc:docMk/>
          <pc:sldMk cId="1967380747" sldId="269"/>
        </pc:sldMkLst>
        <pc:spChg chg="add mod">
          <ac:chgData name="Mustafa Kemal Kılıç" userId="7c013856ed76005e" providerId="LiveId" clId="{27D9CBDF-D648-4514-B186-59FBCB45DF14}" dt="2025-09-23T20:13:59.294" v="7822" actId="20577"/>
          <ac:spMkLst>
            <pc:docMk/>
            <pc:sldMk cId="1967380747" sldId="269"/>
            <ac:spMk id="2" creationId="{C1BA4839-628D-88B8-5529-02DEBAA02D48}"/>
          </ac:spMkLst>
        </pc:spChg>
        <pc:graphicFrameChg chg="add mod modGraphic">
          <ac:chgData name="Mustafa Kemal Kılıç" userId="7c013856ed76005e" providerId="LiveId" clId="{27D9CBDF-D648-4514-B186-59FBCB45DF14}" dt="2025-10-04T21:54:45.709" v="11039" actId="20577"/>
          <ac:graphicFrameMkLst>
            <pc:docMk/>
            <pc:sldMk cId="1967380747" sldId="269"/>
            <ac:graphicFrameMk id="3" creationId="{5C1987B1-9A53-AA24-8FFB-06DEA2510FBE}"/>
          </ac:graphicFrameMkLst>
        </pc:graphicFrameChg>
      </pc:sldChg>
      <pc:sldChg chg="addSp delSp modSp mod">
        <pc:chgData name="Mustafa Kemal Kılıç" userId="7c013856ed76005e" providerId="LiveId" clId="{27D9CBDF-D648-4514-B186-59FBCB45DF14}" dt="2025-09-23T20:33:31.608" v="9056" actId="12788"/>
        <pc:sldMkLst>
          <pc:docMk/>
          <pc:sldMk cId="1911749562" sldId="270"/>
        </pc:sldMkLst>
        <pc:spChg chg="add mod">
          <ac:chgData name="Mustafa Kemal Kılıç" userId="7c013856ed76005e" providerId="LiveId" clId="{27D9CBDF-D648-4514-B186-59FBCB45DF14}" dt="2025-09-23T20:24:36.259" v="8526" actId="20577"/>
          <ac:spMkLst>
            <pc:docMk/>
            <pc:sldMk cId="1911749562" sldId="270"/>
            <ac:spMk id="2" creationId="{C345C0B1-D6B7-4344-FC44-2FA4A3CAA97E}"/>
          </ac:spMkLst>
        </pc:spChg>
        <pc:graphicFrameChg chg="add mod modGraphic">
          <ac:chgData name="Mustafa Kemal Kılıç" userId="7c013856ed76005e" providerId="LiveId" clId="{27D9CBDF-D648-4514-B186-59FBCB45DF14}" dt="2025-09-23T20:33:31.608" v="9056" actId="12788"/>
          <ac:graphicFrameMkLst>
            <pc:docMk/>
            <pc:sldMk cId="1911749562" sldId="270"/>
            <ac:graphicFrameMk id="3" creationId="{9269244B-3385-284F-5B94-00D253344501}"/>
          </ac:graphicFrameMkLst>
        </pc:graphicFrameChg>
      </pc:sldChg>
      <pc:sldChg chg="addSp modSp mod">
        <pc:chgData name="Mustafa Kemal Kılıç" userId="7c013856ed76005e" providerId="LiveId" clId="{27D9CBDF-D648-4514-B186-59FBCB45DF14}" dt="2025-10-04T22:13:40.969" v="11125" actId="1035"/>
        <pc:sldMkLst>
          <pc:docMk/>
          <pc:sldMk cId="1805546739" sldId="271"/>
        </pc:sldMkLst>
        <pc:picChg chg="add mod">
          <ac:chgData name="Mustafa Kemal Kılıç" userId="7c013856ed76005e" providerId="LiveId" clId="{27D9CBDF-D648-4514-B186-59FBCB45DF14}" dt="2025-10-04T22:13:30.551" v="11102" actId="554"/>
          <ac:picMkLst>
            <pc:docMk/>
            <pc:sldMk cId="1805546739" sldId="271"/>
            <ac:picMk id="3" creationId="{4F3E10FB-A894-2A9E-E6E9-6E734A0278BE}"/>
          </ac:picMkLst>
        </pc:picChg>
        <pc:picChg chg="mod">
          <ac:chgData name="Mustafa Kemal Kılıç" userId="7c013856ed76005e" providerId="LiveId" clId="{27D9CBDF-D648-4514-B186-59FBCB45DF14}" dt="2025-10-04T22:13:40.969" v="11125" actId="1035"/>
          <ac:picMkLst>
            <pc:docMk/>
            <pc:sldMk cId="1805546739" sldId="271"/>
            <ac:picMk id="5" creationId="{83BF5D93-929B-C21F-B975-32936B0196CA}"/>
          </ac:picMkLst>
        </pc:picChg>
      </pc:sldChg>
      <pc:sldChg chg="addSp delSp modSp mod">
        <pc:chgData name="Mustafa Kemal Kılıç" userId="7c013856ed76005e" providerId="LiveId" clId="{27D9CBDF-D648-4514-B186-59FBCB45DF14}" dt="2025-09-23T20:52:11.329" v="9885" actId="14100"/>
        <pc:sldMkLst>
          <pc:docMk/>
          <pc:sldMk cId="2009992066" sldId="273"/>
        </pc:sldMkLst>
        <pc:spChg chg="add mod">
          <ac:chgData name="Mustafa Kemal Kılıç" userId="7c013856ed76005e" providerId="LiveId" clId="{27D9CBDF-D648-4514-B186-59FBCB45DF14}" dt="2025-09-23T20:52:00.671" v="9884" actId="12789"/>
          <ac:spMkLst>
            <pc:docMk/>
            <pc:sldMk cId="2009992066" sldId="273"/>
            <ac:spMk id="6" creationId="{B72A3259-5912-861A-5E6E-D05B22B09D81}"/>
          </ac:spMkLst>
        </pc:spChg>
        <pc:graphicFrameChg chg="add mod modGraphic">
          <ac:chgData name="Mustafa Kemal Kılıç" userId="7c013856ed76005e" providerId="LiveId" clId="{27D9CBDF-D648-4514-B186-59FBCB45DF14}" dt="2025-09-23T20:52:11.329" v="9885" actId="14100"/>
          <ac:graphicFrameMkLst>
            <pc:docMk/>
            <pc:sldMk cId="2009992066" sldId="273"/>
            <ac:graphicFrameMk id="4" creationId="{82E53FC2-3D34-829C-B928-3D62DC02A49B}"/>
          </ac:graphicFrameMkLst>
        </pc:graphicFrameChg>
      </pc:sldChg>
      <pc:sldChg chg="del">
        <pc:chgData name="Mustafa Kemal Kılıç" userId="7c013856ed76005e" providerId="LiveId" clId="{27D9CBDF-D648-4514-B186-59FBCB45DF14}" dt="2025-10-08T17:43:05.877" v="11204" actId="47"/>
        <pc:sldMkLst>
          <pc:docMk/>
          <pc:sldMk cId="3177464386" sldId="274"/>
        </pc:sldMkLst>
      </pc:sldChg>
      <pc:sldChg chg="addSp delSp modSp mod">
        <pc:chgData name="Mustafa Kemal Kılıç" userId="7c013856ed76005e" providerId="LiveId" clId="{27D9CBDF-D648-4514-B186-59FBCB45DF14}" dt="2025-10-01T20:10:57.436" v="10579" actId="20577"/>
        <pc:sldMkLst>
          <pc:docMk/>
          <pc:sldMk cId="2144172030" sldId="275"/>
        </pc:sldMkLst>
        <pc:graphicFrameChg chg="add mod modGraphic">
          <ac:chgData name="Mustafa Kemal Kılıç" userId="7c013856ed76005e" providerId="LiveId" clId="{27D9CBDF-D648-4514-B186-59FBCB45DF14}" dt="2025-10-01T20:10:57.436" v="10579" actId="20577"/>
          <ac:graphicFrameMkLst>
            <pc:docMk/>
            <pc:sldMk cId="2144172030" sldId="275"/>
            <ac:graphicFrameMk id="2" creationId="{04B9C3F8-BFF1-88A4-F942-A30D3576DC17}"/>
          </ac:graphicFrameMkLst>
        </pc:graphicFrameChg>
      </pc:sldChg>
      <pc:sldChg chg="del">
        <pc:chgData name="Mustafa Kemal Kılıç" userId="7c013856ed76005e" providerId="LiveId" clId="{27D9CBDF-D648-4514-B186-59FBCB45DF14}" dt="2025-10-08T17:43:05.877" v="11204" actId="47"/>
        <pc:sldMkLst>
          <pc:docMk/>
          <pc:sldMk cId="2034358384" sldId="294"/>
        </pc:sldMkLst>
      </pc:sldChg>
      <pc:sldChg chg="addSp modSp mod">
        <pc:chgData name="Mustafa Kemal Kılıç" userId="7c013856ed76005e" providerId="LiveId" clId="{27D9CBDF-D648-4514-B186-59FBCB45DF14}" dt="2025-10-04T22:05:33.322" v="11069" actId="555"/>
        <pc:sldMkLst>
          <pc:docMk/>
          <pc:sldMk cId="3121691109" sldId="295"/>
        </pc:sldMkLst>
        <pc:spChg chg="mod">
          <ac:chgData name="Mustafa Kemal Kılıç" userId="7c013856ed76005e" providerId="LiveId" clId="{27D9CBDF-D648-4514-B186-59FBCB45DF14}" dt="2025-10-04T22:05:33.322" v="11069" actId="555"/>
          <ac:spMkLst>
            <pc:docMk/>
            <pc:sldMk cId="3121691109" sldId="295"/>
            <ac:spMk id="3" creationId="{E7C9DB8A-C265-8DDB-7DEF-CFFE7A12F9B0}"/>
          </ac:spMkLst>
        </pc:spChg>
        <pc:picChg chg="add mod">
          <ac:chgData name="Mustafa Kemal Kılıç" userId="7c013856ed76005e" providerId="LiveId" clId="{27D9CBDF-D648-4514-B186-59FBCB45DF14}" dt="2025-10-04T22:05:24.292" v="11068" actId="554"/>
          <ac:picMkLst>
            <pc:docMk/>
            <pc:sldMk cId="3121691109" sldId="295"/>
            <ac:picMk id="5" creationId="{0053D6D4-B8E4-0CED-7A9A-BC29809D2416}"/>
          </ac:picMkLst>
        </pc:picChg>
      </pc:sldChg>
      <pc:sldChg chg="addSp modSp mod">
        <pc:chgData name="Mustafa Kemal Kılıç" userId="7c013856ed76005e" providerId="LiveId" clId="{27D9CBDF-D648-4514-B186-59FBCB45DF14}" dt="2025-10-04T22:08:07.534" v="11078" actId="554"/>
        <pc:sldMkLst>
          <pc:docMk/>
          <pc:sldMk cId="2471663742" sldId="296"/>
        </pc:sldMkLst>
        <pc:spChg chg="mod">
          <ac:chgData name="Mustafa Kemal Kılıç" userId="7c013856ed76005e" providerId="LiveId" clId="{27D9CBDF-D648-4514-B186-59FBCB45DF14}" dt="2025-10-04T22:07:57.423" v="11075" actId="555"/>
          <ac:spMkLst>
            <pc:docMk/>
            <pc:sldMk cId="2471663742" sldId="296"/>
            <ac:spMk id="3" creationId="{63C827FE-0D1F-07D2-A95E-783F81F6BF9B}"/>
          </ac:spMkLst>
        </pc:spChg>
        <pc:picChg chg="add mod">
          <ac:chgData name="Mustafa Kemal Kılıç" userId="7c013856ed76005e" providerId="LiveId" clId="{27D9CBDF-D648-4514-B186-59FBCB45DF14}" dt="2025-10-04T22:08:07.534" v="11078" actId="554"/>
          <ac:picMkLst>
            <pc:docMk/>
            <pc:sldMk cId="2471663742" sldId="296"/>
            <ac:picMk id="5" creationId="{FF7F4D87-442C-A7B2-F3F9-837E470F5CF0}"/>
          </ac:picMkLst>
        </pc:picChg>
      </pc:sldChg>
      <pc:sldChg chg="addSp modSp mod">
        <pc:chgData name="Mustafa Kemal Kılıç" userId="7c013856ed76005e" providerId="LiveId" clId="{27D9CBDF-D648-4514-B186-59FBCB45DF14}" dt="2025-10-04T22:18:20.013" v="11147" actId="20577"/>
        <pc:sldMkLst>
          <pc:docMk/>
          <pc:sldMk cId="352896417" sldId="297"/>
        </pc:sldMkLst>
        <pc:spChg chg="mod">
          <ac:chgData name="Mustafa Kemal Kılıç" userId="7c013856ed76005e" providerId="LiveId" clId="{27D9CBDF-D648-4514-B186-59FBCB45DF14}" dt="2025-10-04T22:18:20.013" v="11147" actId="20577"/>
          <ac:spMkLst>
            <pc:docMk/>
            <pc:sldMk cId="352896417" sldId="297"/>
            <ac:spMk id="3" creationId="{E50105A1-90A5-41BC-0AFD-9C42CC3F8FC8}"/>
          </ac:spMkLst>
        </pc:spChg>
        <pc:picChg chg="add mod">
          <ac:chgData name="Mustafa Kemal Kılıç" userId="7c013856ed76005e" providerId="LiveId" clId="{27D9CBDF-D648-4514-B186-59FBCB45DF14}" dt="2025-10-04T22:18:12.650" v="11146" actId="554"/>
          <ac:picMkLst>
            <pc:docMk/>
            <pc:sldMk cId="352896417" sldId="297"/>
            <ac:picMk id="5" creationId="{495D76BE-81FF-A1AC-5DD4-58CE383A16B4}"/>
          </ac:picMkLst>
        </pc:picChg>
      </pc:sldChg>
      <pc:sldChg chg="addSp modSp mod ord">
        <pc:chgData name="Mustafa Kemal Kılıç" userId="7c013856ed76005e" providerId="LiveId" clId="{27D9CBDF-D648-4514-B186-59FBCB45DF14}" dt="2025-10-04T22:11:49.521" v="11096" actId="20577"/>
        <pc:sldMkLst>
          <pc:docMk/>
          <pc:sldMk cId="858313030" sldId="298"/>
        </pc:sldMkLst>
        <pc:spChg chg="mod">
          <ac:chgData name="Mustafa Kemal Kılıç" userId="7c013856ed76005e" providerId="LiveId" clId="{27D9CBDF-D648-4514-B186-59FBCB45DF14}" dt="2025-10-04T22:11:49.521" v="11096" actId="20577"/>
          <ac:spMkLst>
            <pc:docMk/>
            <pc:sldMk cId="858313030" sldId="298"/>
            <ac:spMk id="3" creationId="{BC1DCB05-CB38-7E71-A50D-926FB82C88FB}"/>
          </ac:spMkLst>
        </pc:spChg>
        <pc:picChg chg="add mod">
          <ac:chgData name="Mustafa Kemal Kılıç" userId="7c013856ed76005e" providerId="LiveId" clId="{27D9CBDF-D648-4514-B186-59FBCB45DF14}" dt="2025-10-04T22:10:30.902" v="11083" actId="554"/>
          <ac:picMkLst>
            <pc:docMk/>
            <pc:sldMk cId="858313030" sldId="298"/>
            <ac:picMk id="5" creationId="{4CB9E5C8-FFBA-FD88-65F3-5AB41983A9B4}"/>
          </ac:picMkLst>
        </pc:picChg>
      </pc:sldChg>
      <pc:sldChg chg="addSp modSp mod ord">
        <pc:chgData name="Mustafa Kemal Kılıç" userId="7c013856ed76005e" providerId="LiveId" clId="{27D9CBDF-D648-4514-B186-59FBCB45DF14}" dt="2025-10-04T22:15:43.205" v="11132" actId="554"/>
        <pc:sldMkLst>
          <pc:docMk/>
          <pc:sldMk cId="3877518593" sldId="301"/>
        </pc:sldMkLst>
        <pc:picChg chg="add mod">
          <ac:chgData name="Mustafa Kemal Kılıç" userId="7c013856ed76005e" providerId="LiveId" clId="{27D9CBDF-D648-4514-B186-59FBCB45DF14}" dt="2025-10-04T22:15:43.205" v="11132" actId="554"/>
          <ac:picMkLst>
            <pc:docMk/>
            <pc:sldMk cId="3877518593" sldId="301"/>
            <ac:picMk id="5" creationId="{54F9BD68-2BCD-1E01-4230-337EEF8239A6}"/>
          </ac:picMkLst>
        </pc:picChg>
      </pc:sldChg>
      <pc:sldChg chg="addSp modSp mod">
        <pc:chgData name="Mustafa Kemal Kılıç" userId="7c013856ed76005e" providerId="LiveId" clId="{27D9CBDF-D648-4514-B186-59FBCB45DF14}" dt="2025-10-04T22:19:43.868" v="11157" actId="27636"/>
        <pc:sldMkLst>
          <pc:docMk/>
          <pc:sldMk cId="528774921" sldId="302"/>
        </pc:sldMkLst>
        <pc:spChg chg="mod">
          <ac:chgData name="Mustafa Kemal Kılıç" userId="7c013856ed76005e" providerId="LiveId" clId="{27D9CBDF-D648-4514-B186-59FBCB45DF14}" dt="2025-10-04T22:19:43.868" v="11157" actId="27636"/>
          <ac:spMkLst>
            <pc:docMk/>
            <pc:sldMk cId="528774921" sldId="302"/>
            <ac:spMk id="3" creationId="{C4D0C4F6-988F-C3B0-78F8-223C23B0C5D1}"/>
          </ac:spMkLst>
        </pc:spChg>
        <pc:picChg chg="add mod">
          <ac:chgData name="Mustafa Kemal Kılıç" userId="7c013856ed76005e" providerId="LiveId" clId="{27D9CBDF-D648-4514-B186-59FBCB45DF14}" dt="2025-10-04T22:19:39.026" v="11155" actId="554"/>
          <ac:picMkLst>
            <pc:docMk/>
            <pc:sldMk cId="528774921" sldId="302"/>
            <ac:picMk id="5" creationId="{82E14CB4-5FF6-8AF6-5388-4B6C994F9926}"/>
          </ac:picMkLst>
        </pc:picChg>
      </pc:sldChg>
      <pc:sldChg chg="addSp modSp mod ord">
        <pc:chgData name="Mustafa Kemal Kılıç" userId="7c013856ed76005e" providerId="LiveId" clId="{27D9CBDF-D648-4514-B186-59FBCB45DF14}" dt="2025-10-04T22:17:15.993" v="11141" actId="554"/>
        <pc:sldMkLst>
          <pc:docMk/>
          <pc:sldMk cId="3227348274" sldId="303"/>
        </pc:sldMkLst>
        <pc:spChg chg="mod">
          <ac:chgData name="Mustafa Kemal Kılıç" userId="7c013856ed76005e" providerId="LiveId" clId="{27D9CBDF-D648-4514-B186-59FBCB45DF14}" dt="2025-10-04T22:16:58.296" v="11138" actId="555"/>
          <ac:spMkLst>
            <pc:docMk/>
            <pc:sldMk cId="3227348274" sldId="303"/>
            <ac:spMk id="3" creationId="{3DB56D7C-065D-D02A-605E-715BA99406AA}"/>
          </ac:spMkLst>
        </pc:spChg>
        <pc:picChg chg="add mod">
          <ac:chgData name="Mustafa Kemal Kılıç" userId="7c013856ed76005e" providerId="LiveId" clId="{27D9CBDF-D648-4514-B186-59FBCB45DF14}" dt="2025-10-04T22:17:15.993" v="11141" actId="554"/>
          <ac:picMkLst>
            <pc:docMk/>
            <pc:sldMk cId="3227348274" sldId="303"/>
            <ac:picMk id="5" creationId="{F58DC069-3644-83C1-F5CC-9FA5D4321BB7}"/>
          </ac:picMkLst>
        </pc:picChg>
      </pc:sldChg>
      <pc:sldChg chg="addSp modSp mod">
        <pc:chgData name="Mustafa Kemal Kılıç" userId="7c013856ed76005e" providerId="LiveId" clId="{27D9CBDF-D648-4514-B186-59FBCB45DF14}" dt="2025-10-04T22:21:11.776" v="11166" actId="554"/>
        <pc:sldMkLst>
          <pc:docMk/>
          <pc:sldMk cId="925748672" sldId="304"/>
        </pc:sldMkLst>
        <pc:spChg chg="mod">
          <ac:chgData name="Mustafa Kemal Kılıç" userId="7c013856ed76005e" providerId="LiveId" clId="{27D9CBDF-D648-4514-B186-59FBCB45DF14}" dt="2025-10-04T22:20:48.126" v="11158" actId="555"/>
          <ac:spMkLst>
            <pc:docMk/>
            <pc:sldMk cId="925748672" sldId="304"/>
            <ac:spMk id="3" creationId="{7C5B56FB-8788-249E-BAA7-719EDA81D42E}"/>
          </ac:spMkLst>
        </pc:spChg>
        <pc:picChg chg="add mod">
          <ac:chgData name="Mustafa Kemal Kılıç" userId="7c013856ed76005e" providerId="LiveId" clId="{27D9CBDF-D648-4514-B186-59FBCB45DF14}" dt="2025-10-04T22:21:11.776" v="11166" actId="554"/>
          <ac:picMkLst>
            <pc:docMk/>
            <pc:sldMk cId="925748672" sldId="304"/>
            <ac:picMk id="5" creationId="{8559420F-5893-9AB5-195F-3BE74CBAFE48}"/>
          </ac:picMkLst>
        </pc:picChg>
      </pc:sldChg>
      <pc:sldChg chg="addSp modSp mod">
        <pc:chgData name="Mustafa Kemal Kılıç" userId="7c013856ed76005e" providerId="LiveId" clId="{27D9CBDF-D648-4514-B186-59FBCB45DF14}" dt="2025-10-04T22:23:07.495" v="11172" actId="554"/>
        <pc:sldMkLst>
          <pc:docMk/>
          <pc:sldMk cId="1078672953" sldId="305"/>
        </pc:sldMkLst>
        <pc:spChg chg="mod">
          <ac:chgData name="Mustafa Kemal Kılıç" userId="7c013856ed76005e" providerId="LiveId" clId="{27D9CBDF-D648-4514-B186-59FBCB45DF14}" dt="2025-10-04T22:22:51.543" v="11167" actId="20577"/>
          <ac:spMkLst>
            <pc:docMk/>
            <pc:sldMk cId="1078672953" sldId="305"/>
            <ac:spMk id="3" creationId="{039F3B10-B842-2924-587F-67B1F0DB6595}"/>
          </ac:spMkLst>
        </pc:spChg>
        <pc:picChg chg="add mod">
          <ac:chgData name="Mustafa Kemal Kılıç" userId="7c013856ed76005e" providerId="LiveId" clId="{27D9CBDF-D648-4514-B186-59FBCB45DF14}" dt="2025-10-04T22:23:07.495" v="11172" actId="554"/>
          <ac:picMkLst>
            <pc:docMk/>
            <pc:sldMk cId="1078672953" sldId="305"/>
            <ac:picMk id="5" creationId="{A8170D15-FBDA-679E-ED93-85A826FD97F1}"/>
          </ac:picMkLst>
        </pc:picChg>
      </pc:sldChg>
      <pc:sldChg chg="addSp modSp mod">
        <pc:chgData name="Mustafa Kemal Kılıç" userId="7c013856ed76005e" providerId="LiveId" clId="{27D9CBDF-D648-4514-B186-59FBCB45DF14}" dt="2025-10-04T22:24:08.872" v="11178" actId="555"/>
        <pc:sldMkLst>
          <pc:docMk/>
          <pc:sldMk cId="3472490033" sldId="306"/>
        </pc:sldMkLst>
        <pc:spChg chg="mod">
          <ac:chgData name="Mustafa Kemal Kılıç" userId="7c013856ed76005e" providerId="LiveId" clId="{27D9CBDF-D648-4514-B186-59FBCB45DF14}" dt="2025-10-04T22:24:08.872" v="11178" actId="555"/>
          <ac:spMkLst>
            <pc:docMk/>
            <pc:sldMk cId="3472490033" sldId="306"/>
            <ac:spMk id="3" creationId="{E92E0EE9-DF46-235B-1900-FB03D1A3CEED}"/>
          </ac:spMkLst>
        </pc:spChg>
        <pc:picChg chg="add mod">
          <ac:chgData name="Mustafa Kemal Kılıç" userId="7c013856ed76005e" providerId="LiveId" clId="{27D9CBDF-D648-4514-B186-59FBCB45DF14}" dt="2025-10-04T22:24:01.924" v="11177" actId="554"/>
          <ac:picMkLst>
            <pc:docMk/>
            <pc:sldMk cId="3472490033" sldId="306"/>
            <ac:picMk id="5" creationId="{1EAD3408-3B31-62E4-6278-F602137003D3}"/>
          </ac:picMkLst>
        </pc:picChg>
      </pc:sldChg>
      <pc:sldChg chg="addSp modSp mod">
        <pc:chgData name="Mustafa Kemal Kılıç" userId="7c013856ed76005e" providerId="LiveId" clId="{27D9CBDF-D648-4514-B186-59FBCB45DF14}" dt="2025-10-12T19:53:17.624" v="11442" actId="20577"/>
        <pc:sldMkLst>
          <pc:docMk/>
          <pc:sldMk cId="3844692468" sldId="307"/>
        </pc:sldMkLst>
        <pc:spChg chg="mod">
          <ac:chgData name="Mustafa Kemal Kılıç" userId="7c013856ed76005e" providerId="LiveId" clId="{27D9CBDF-D648-4514-B186-59FBCB45DF14}" dt="2025-10-12T19:53:17.624" v="11442" actId="20577"/>
          <ac:spMkLst>
            <pc:docMk/>
            <pc:sldMk cId="3844692468" sldId="307"/>
            <ac:spMk id="3" creationId="{F4F7FB88-B10E-0B4A-EF3A-69C2809A16A7}"/>
          </ac:spMkLst>
        </pc:spChg>
        <pc:picChg chg="add mod">
          <ac:chgData name="Mustafa Kemal Kılıç" userId="7c013856ed76005e" providerId="LiveId" clId="{27D9CBDF-D648-4514-B186-59FBCB45DF14}" dt="2025-10-04T22:25:15.405" v="11183" actId="554"/>
          <ac:picMkLst>
            <pc:docMk/>
            <pc:sldMk cId="3844692468" sldId="307"/>
            <ac:picMk id="5" creationId="{E764455C-DF69-9408-8941-BD8417C1010E}"/>
          </ac:picMkLst>
        </pc:picChg>
      </pc:sldChg>
      <pc:sldChg chg="addSp modSp mod">
        <pc:chgData name="Mustafa Kemal Kılıç" userId="7c013856ed76005e" providerId="LiveId" clId="{27D9CBDF-D648-4514-B186-59FBCB45DF14}" dt="2025-10-04T22:26:38.874" v="11193" actId="554"/>
        <pc:sldMkLst>
          <pc:docMk/>
          <pc:sldMk cId="3824296751" sldId="308"/>
        </pc:sldMkLst>
        <pc:spChg chg="mod">
          <ac:chgData name="Mustafa Kemal Kılıç" userId="7c013856ed76005e" providerId="LiveId" clId="{27D9CBDF-D648-4514-B186-59FBCB45DF14}" dt="2025-10-04T22:26:28.136" v="11190" actId="553"/>
          <ac:spMkLst>
            <pc:docMk/>
            <pc:sldMk cId="3824296751" sldId="308"/>
            <ac:spMk id="3" creationId="{858F33B8-4E1E-2760-2656-8EEA5CD31D95}"/>
          </ac:spMkLst>
        </pc:spChg>
        <pc:picChg chg="add mod">
          <ac:chgData name="Mustafa Kemal Kılıç" userId="7c013856ed76005e" providerId="LiveId" clId="{27D9CBDF-D648-4514-B186-59FBCB45DF14}" dt="2025-10-04T22:26:38.874" v="11193" actId="554"/>
          <ac:picMkLst>
            <pc:docMk/>
            <pc:sldMk cId="3824296751" sldId="308"/>
            <ac:picMk id="5" creationId="{2478F389-EBA7-5CB8-A4F5-C45653253F2C}"/>
          </ac:picMkLst>
        </pc:picChg>
      </pc:sldChg>
      <pc:sldChg chg="addSp modSp mod">
        <pc:chgData name="Mustafa Kemal Kılıç" userId="7c013856ed76005e" providerId="LiveId" clId="{27D9CBDF-D648-4514-B186-59FBCB45DF14}" dt="2025-10-04T22:28:11.833" v="11199" actId="553"/>
        <pc:sldMkLst>
          <pc:docMk/>
          <pc:sldMk cId="2236554545" sldId="309"/>
        </pc:sldMkLst>
        <pc:spChg chg="mod">
          <ac:chgData name="Mustafa Kemal Kılıç" userId="7c013856ed76005e" providerId="LiveId" clId="{27D9CBDF-D648-4514-B186-59FBCB45DF14}" dt="2025-10-04T22:28:11.833" v="11199" actId="553"/>
          <ac:spMkLst>
            <pc:docMk/>
            <pc:sldMk cId="2236554545" sldId="309"/>
            <ac:spMk id="3" creationId="{04266A28-79AB-65D3-4B0E-06B8F85F006B}"/>
          </ac:spMkLst>
        </pc:spChg>
        <pc:picChg chg="add mod">
          <ac:chgData name="Mustafa Kemal Kılıç" userId="7c013856ed76005e" providerId="LiveId" clId="{27D9CBDF-D648-4514-B186-59FBCB45DF14}" dt="2025-10-04T22:28:04.076" v="11198" actId="554"/>
          <ac:picMkLst>
            <pc:docMk/>
            <pc:sldMk cId="2236554545" sldId="309"/>
            <ac:picMk id="5" creationId="{FE6D5B62-0223-38A7-DEE7-9484DC115981}"/>
          </ac:picMkLst>
        </pc:picChg>
      </pc:sldChg>
      <pc:sldChg chg="addSp delSp modSp new mod">
        <pc:chgData name="Mustafa Kemal Kılıç" userId="7c013856ed76005e" providerId="LiveId" clId="{27D9CBDF-D648-4514-B186-59FBCB45DF14}" dt="2025-09-07T16:49:20.383" v="288" actId="14100"/>
        <pc:sldMkLst>
          <pc:docMk/>
          <pc:sldMk cId="2028003175" sldId="312"/>
        </pc:sldMkLst>
      </pc:sldChg>
      <pc:sldChg chg="modSp new mod">
        <pc:chgData name="Mustafa Kemal Kılıç" userId="7c013856ed76005e" providerId="LiveId" clId="{27D9CBDF-D648-4514-B186-59FBCB45DF14}" dt="2025-09-07T17:03:18.009" v="825" actId="27636"/>
        <pc:sldMkLst>
          <pc:docMk/>
          <pc:sldMk cId="179366356" sldId="313"/>
        </pc:sldMkLst>
      </pc:sldChg>
      <pc:sldChg chg="addSp delSp modSp new mod">
        <pc:chgData name="Mustafa Kemal Kılıç" userId="7c013856ed76005e" providerId="LiveId" clId="{27D9CBDF-D648-4514-B186-59FBCB45DF14}" dt="2025-09-07T17:13:29.838" v="965" actId="1036"/>
        <pc:sldMkLst>
          <pc:docMk/>
          <pc:sldMk cId="3238165583" sldId="314"/>
        </pc:sldMkLst>
      </pc:sldChg>
      <pc:sldChg chg="addSp delSp modSp new mod">
        <pc:chgData name="Mustafa Kemal Kılıç" userId="7c013856ed76005e" providerId="LiveId" clId="{27D9CBDF-D648-4514-B186-59FBCB45DF14}" dt="2025-09-07T17:26:30.837" v="1395" actId="1036"/>
        <pc:sldMkLst>
          <pc:docMk/>
          <pc:sldMk cId="162455845" sldId="315"/>
        </pc:sldMkLst>
      </pc:sldChg>
      <pc:sldChg chg="modSp new mod">
        <pc:chgData name="Mustafa Kemal Kılıç" userId="7c013856ed76005e" providerId="LiveId" clId="{27D9CBDF-D648-4514-B186-59FBCB45DF14}" dt="2025-09-09T19:37:22.969" v="1882" actId="20577"/>
        <pc:sldMkLst>
          <pc:docMk/>
          <pc:sldMk cId="1991157421" sldId="316"/>
        </pc:sldMkLst>
      </pc:sldChg>
      <pc:sldChg chg="modSp new mod">
        <pc:chgData name="Mustafa Kemal Kılıç" userId="7c013856ed76005e" providerId="LiveId" clId="{27D9CBDF-D648-4514-B186-59FBCB45DF14}" dt="2025-09-09T20:08:59.691" v="2231" actId="20577"/>
        <pc:sldMkLst>
          <pc:docMk/>
          <pc:sldMk cId="3674835540" sldId="317"/>
        </pc:sldMkLst>
      </pc:sldChg>
      <pc:sldChg chg="modSp new mod">
        <pc:chgData name="Mustafa Kemal Kılıç" userId="7c013856ed76005e" providerId="LiveId" clId="{27D9CBDF-D648-4514-B186-59FBCB45DF14}" dt="2025-09-09T20:11:53.760" v="2438" actId="20577"/>
        <pc:sldMkLst>
          <pc:docMk/>
          <pc:sldMk cId="3475587622" sldId="318"/>
        </pc:sldMkLst>
      </pc:sldChg>
      <pc:sldChg chg="modSp new mod">
        <pc:chgData name="Mustafa Kemal Kılıç" userId="7c013856ed76005e" providerId="LiveId" clId="{27D9CBDF-D648-4514-B186-59FBCB45DF14}" dt="2025-09-09T20:47:41.710" v="3243" actId="2711"/>
        <pc:sldMkLst>
          <pc:docMk/>
          <pc:sldMk cId="681658138" sldId="319"/>
        </pc:sldMkLst>
      </pc:sldChg>
      <pc:sldChg chg="addSp modSp new mod">
        <pc:chgData name="Mustafa Kemal Kılıç" userId="7c013856ed76005e" providerId="LiveId" clId="{27D9CBDF-D648-4514-B186-59FBCB45DF14}" dt="2025-10-04T22:02:36.173" v="11060" actId="554"/>
        <pc:sldMkLst>
          <pc:docMk/>
          <pc:sldMk cId="1460765106" sldId="320"/>
        </pc:sldMkLst>
        <pc:picChg chg="add mod">
          <ac:chgData name="Mustafa Kemal Kılıç" userId="7c013856ed76005e" providerId="LiveId" clId="{27D9CBDF-D648-4514-B186-59FBCB45DF14}" dt="2025-10-04T22:02:36.173" v="11060" actId="554"/>
          <ac:picMkLst>
            <pc:docMk/>
            <pc:sldMk cId="1460765106" sldId="320"/>
            <ac:picMk id="5" creationId="{61C32646-DF3D-FE34-F83B-E0F8AF58456C}"/>
          </ac:picMkLst>
        </pc:picChg>
      </pc:sldChg>
      <pc:sldChg chg="modSp new mod">
        <pc:chgData name="Mustafa Kemal Kılıç" userId="7c013856ed76005e" providerId="LiveId" clId="{27D9CBDF-D648-4514-B186-59FBCB45DF14}" dt="2025-09-10T20:49:31.533" v="4256" actId="27636"/>
        <pc:sldMkLst>
          <pc:docMk/>
          <pc:sldMk cId="953493513" sldId="321"/>
        </pc:sldMkLst>
      </pc:sldChg>
      <pc:sldChg chg="modSp new mod">
        <pc:chgData name="Mustafa Kemal Kılıç" userId="7c013856ed76005e" providerId="LiveId" clId="{27D9CBDF-D648-4514-B186-59FBCB45DF14}" dt="2025-09-10T20:50:07.055" v="4262" actId="5793"/>
        <pc:sldMkLst>
          <pc:docMk/>
          <pc:sldMk cId="4136249055" sldId="322"/>
        </pc:sldMkLst>
      </pc:sldChg>
      <pc:sldChg chg="modSp new mod">
        <pc:chgData name="Mustafa Kemal Kılıç" userId="7c013856ed76005e" providerId="LiveId" clId="{27D9CBDF-D648-4514-B186-59FBCB45DF14}" dt="2025-09-18T18:48:20.420" v="4858" actId="20577"/>
        <pc:sldMkLst>
          <pc:docMk/>
          <pc:sldMk cId="3953539744" sldId="323"/>
        </pc:sldMkLst>
        <pc:spChg chg="mod">
          <ac:chgData name="Mustafa Kemal Kılıç" userId="7c013856ed76005e" providerId="LiveId" clId="{27D9CBDF-D648-4514-B186-59FBCB45DF14}" dt="2025-09-18T18:45:50.720" v="4558"/>
          <ac:spMkLst>
            <pc:docMk/>
            <pc:sldMk cId="3953539744" sldId="323"/>
            <ac:spMk id="2" creationId="{21AC243F-C2DF-2B8E-CD76-DAB62F9780C5}"/>
          </ac:spMkLst>
        </pc:spChg>
        <pc:spChg chg="mod">
          <ac:chgData name="Mustafa Kemal Kılıç" userId="7c013856ed76005e" providerId="LiveId" clId="{27D9CBDF-D648-4514-B186-59FBCB45DF14}" dt="2025-09-18T18:48:20.420" v="4858" actId="20577"/>
          <ac:spMkLst>
            <pc:docMk/>
            <pc:sldMk cId="3953539744" sldId="323"/>
            <ac:spMk id="3" creationId="{77A51648-CF44-F34E-6F1F-4AB8EB004100}"/>
          </ac:spMkLst>
        </pc:spChg>
      </pc:sldChg>
      <pc:sldChg chg="modSp new mod">
        <pc:chgData name="Mustafa Kemal Kılıç" userId="7c013856ed76005e" providerId="LiveId" clId="{27D9CBDF-D648-4514-B186-59FBCB45DF14}" dt="2025-09-18T19:27:24.578" v="5380" actId="20577"/>
        <pc:sldMkLst>
          <pc:docMk/>
          <pc:sldMk cId="894221664" sldId="324"/>
        </pc:sldMkLst>
        <pc:spChg chg="mod">
          <ac:chgData name="Mustafa Kemal Kılıç" userId="7c013856ed76005e" providerId="LiveId" clId="{27D9CBDF-D648-4514-B186-59FBCB45DF14}" dt="2025-09-18T19:26:00.618" v="5212"/>
          <ac:spMkLst>
            <pc:docMk/>
            <pc:sldMk cId="894221664" sldId="324"/>
            <ac:spMk id="2" creationId="{415288D0-8CE0-748E-1296-7F2DF3A52F24}"/>
          </ac:spMkLst>
        </pc:spChg>
        <pc:spChg chg="mod">
          <ac:chgData name="Mustafa Kemal Kılıç" userId="7c013856ed76005e" providerId="LiveId" clId="{27D9CBDF-D648-4514-B186-59FBCB45DF14}" dt="2025-09-18T19:27:24.578" v="5380" actId="20577"/>
          <ac:spMkLst>
            <pc:docMk/>
            <pc:sldMk cId="894221664" sldId="324"/>
            <ac:spMk id="3" creationId="{42618A12-3942-08CE-0CA2-950CAD6D5B80}"/>
          </ac:spMkLst>
        </pc:spChg>
      </pc:sldChg>
      <pc:sldChg chg="modSp new mod">
        <pc:chgData name="Mustafa Kemal Kılıç" userId="7c013856ed76005e" providerId="LiveId" clId="{27D9CBDF-D648-4514-B186-59FBCB45DF14}" dt="2025-09-18T19:44:24.457" v="5919" actId="20577"/>
        <pc:sldMkLst>
          <pc:docMk/>
          <pc:sldMk cId="1970803067" sldId="325"/>
        </pc:sldMkLst>
        <pc:spChg chg="mod">
          <ac:chgData name="Mustafa Kemal Kılıç" userId="7c013856ed76005e" providerId="LiveId" clId="{27D9CBDF-D648-4514-B186-59FBCB45DF14}" dt="2025-09-18T19:41:34.153" v="5744"/>
          <ac:spMkLst>
            <pc:docMk/>
            <pc:sldMk cId="1970803067" sldId="325"/>
            <ac:spMk id="2" creationId="{24E1EA05-EEF2-8635-B8EA-042A68E653BD}"/>
          </ac:spMkLst>
        </pc:spChg>
        <pc:spChg chg="mod">
          <ac:chgData name="Mustafa Kemal Kılıç" userId="7c013856ed76005e" providerId="LiveId" clId="{27D9CBDF-D648-4514-B186-59FBCB45DF14}" dt="2025-09-18T19:44:24.457" v="5919" actId="20577"/>
          <ac:spMkLst>
            <pc:docMk/>
            <pc:sldMk cId="1970803067" sldId="325"/>
            <ac:spMk id="3" creationId="{DA41EFC7-2379-8EBE-6550-199C00764CB2}"/>
          </ac:spMkLst>
        </pc:spChg>
      </pc:sldChg>
      <pc:sldChg chg="modSp new mod">
        <pc:chgData name="Mustafa Kemal Kılıç" userId="7c013856ed76005e" providerId="LiveId" clId="{27D9CBDF-D648-4514-B186-59FBCB45DF14}" dt="2025-09-20T12:41:45.511" v="6386" actId="20577"/>
        <pc:sldMkLst>
          <pc:docMk/>
          <pc:sldMk cId="957242549" sldId="326"/>
        </pc:sldMkLst>
        <pc:spChg chg="mod">
          <ac:chgData name="Mustafa Kemal Kılıç" userId="7c013856ed76005e" providerId="LiveId" clId="{27D9CBDF-D648-4514-B186-59FBCB45DF14}" dt="2025-09-20T12:39:56.637" v="6240"/>
          <ac:spMkLst>
            <pc:docMk/>
            <pc:sldMk cId="957242549" sldId="326"/>
            <ac:spMk id="2" creationId="{3EF7A680-FEF8-3E3D-9BA9-8CDF4BD57374}"/>
          </ac:spMkLst>
        </pc:spChg>
        <pc:spChg chg="mod">
          <ac:chgData name="Mustafa Kemal Kılıç" userId="7c013856ed76005e" providerId="LiveId" clId="{27D9CBDF-D648-4514-B186-59FBCB45DF14}" dt="2025-09-20T12:41:45.511" v="6386" actId="20577"/>
          <ac:spMkLst>
            <pc:docMk/>
            <pc:sldMk cId="957242549" sldId="326"/>
            <ac:spMk id="3" creationId="{03288833-1D57-45A3-7E04-951DE80E8FD3}"/>
          </ac:spMkLst>
        </pc:spChg>
      </pc:sldChg>
      <pc:sldChg chg="modSp new mod">
        <pc:chgData name="Mustafa Kemal Kılıç" userId="7c013856ed76005e" providerId="LiveId" clId="{27D9CBDF-D648-4514-B186-59FBCB45DF14}" dt="2025-09-20T13:53:19.190" v="7153" actId="20577"/>
        <pc:sldMkLst>
          <pc:docMk/>
          <pc:sldMk cId="2090661580" sldId="327"/>
        </pc:sldMkLst>
        <pc:spChg chg="mod">
          <ac:chgData name="Mustafa Kemal Kılıç" userId="7c013856ed76005e" providerId="LiveId" clId="{27D9CBDF-D648-4514-B186-59FBCB45DF14}" dt="2025-09-20T13:45:24.862" v="6729"/>
          <ac:spMkLst>
            <pc:docMk/>
            <pc:sldMk cId="2090661580" sldId="327"/>
            <ac:spMk id="2" creationId="{098B4963-1150-CF0A-AFEE-E639CB755055}"/>
          </ac:spMkLst>
        </pc:spChg>
        <pc:spChg chg="mod">
          <ac:chgData name="Mustafa Kemal Kılıç" userId="7c013856ed76005e" providerId="LiveId" clId="{27D9CBDF-D648-4514-B186-59FBCB45DF14}" dt="2025-09-20T13:53:19.190" v="7153" actId="20577"/>
          <ac:spMkLst>
            <pc:docMk/>
            <pc:sldMk cId="2090661580" sldId="327"/>
            <ac:spMk id="3" creationId="{CA1E67F2-0964-4B2D-DDBE-807309B46545}"/>
          </ac:spMkLst>
        </pc:spChg>
      </pc:sldChg>
      <pc:sldChg chg="modSp new mod">
        <pc:chgData name="Mustafa Kemal Kılıç" userId="7c013856ed76005e" providerId="LiveId" clId="{27D9CBDF-D648-4514-B186-59FBCB45DF14}" dt="2025-09-20T18:47:14.931" v="7751" actId="20577"/>
        <pc:sldMkLst>
          <pc:docMk/>
          <pc:sldMk cId="1340790807" sldId="328"/>
        </pc:sldMkLst>
        <pc:spChg chg="mod">
          <ac:chgData name="Mustafa Kemal Kılıç" userId="7c013856ed76005e" providerId="LiveId" clId="{27D9CBDF-D648-4514-B186-59FBCB45DF14}" dt="2025-09-20T18:44:34.157" v="7620" actId="20577"/>
          <ac:spMkLst>
            <pc:docMk/>
            <pc:sldMk cId="1340790807" sldId="328"/>
            <ac:spMk id="2" creationId="{503F5A23-F27C-CA4A-A90B-97ACC9214DE0}"/>
          </ac:spMkLst>
        </pc:spChg>
        <pc:spChg chg="mod">
          <ac:chgData name="Mustafa Kemal Kılıç" userId="7c013856ed76005e" providerId="LiveId" clId="{27D9CBDF-D648-4514-B186-59FBCB45DF14}" dt="2025-09-20T18:47:14.931" v="7751" actId="20577"/>
          <ac:spMkLst>
            <pc:docMk/>
            <pc:sldMk cId="1340790807" sldId="328"/>
            <ac:spMk id="3" creationId="{FECEA0FA-C571-EF25-F4BE-022912B70F25}"/>
          </ac:spMkLst>
        </pc:spChg>
      </pc:sldChg>
      <pc:sldChg chg="addSp delSp modSp new mod">
        <pc:chgData name="Mustafa Kemal Kılıç" userId="7c013856ed76005e" providerId="LiveId" clId="{27D9CBDF-D648-4514-B186-59FBCB45DF14}" dt="2025-09-20T18:55:04.906" v="7756" actId="14100"/>
        <pc:sldMkLst>
          <pc:docMk/>
          <pc:sldMk cId="3067466318" sldId="329"/>
        </pc:sldMkLst>
        <pc:picChg chg="add mod">
          <ac:chgData name="Mustafa Kemal Kılıç" userId="7c013856ed76005e" providerId="LiveId" clId="{27D9CBDF-D648-4514-B186-59FBCB45DF14}" dt="2025-09-20T18:55:04.906" v="7756" actId="14100"/>
          <ac:picMkLst>
            <pc:docMk/>
            <pc:sldMk cId="3067466318" sldId="329"/>
            <ac:picMk id="5" creationId="{0D669CAD-687A-5F87-9F85-056C7459C9AA}"/>
          </ac:picMkLst>
        </pc:picChg>
      </pc:sldChg>
      <pc:sldChg chg="new del">
        <pc:chgData name="Mustafa Kemal Kılıç" userId="7c013856ed76005e" providerId="LiveId" clId="{27D9CBDF-D648-4514-B186-59FBCB45DF14}" dt="2025-09-29T20:25:48.650" v="9888" actId="47"/>
        <pc:sldMkLst>
          <pc:docMk/>
          <pc:sldMk cId="3544548604" sldId="330"/>
        </pc:sldMkLst>
      </pc:sldChg>
      <pc:sldChg chg="add">
        <pc:chgData name="Mustafa Kemal Kılıç" userId="7c013856ed76005e" providerId="LiveId" clId="{27D9CBDF-D648-4514-B186-59FBCB45DF14}" dt="2025-09-29T20:25:44.501" v="9887"/>
        <pc:sldMkLst>
          <pc:docMk/>
          <pc:sldMk cId="1885581778" sldId="331"/>
        </pc:sldMkLst>
      </pc:sldChg>
      <pc:sldChg chg="addSp delSp modSp new mod">
        <pc:chgData name="Mustafa Kemal Kılıç" userId="7c013856ed76005e" providerId="LiveId" clId="{27D9CBDF-D648-4514-B186-59FBCB45DF14}" dt="2025-10-02T19:45:29.217" v="11028" actId="555"/>
        <pc:sldMkLst>
          <pc:docMk/>
          <pc:sldMk cId="2598536371" sldId="332"/>
        </pc:sldMkLst>
        <pc:spChg chg="mod">
          <ac:chgData name="Mustafa Kemal Kılıç" userId="7c013856ed76005e" providerId="LiveId" clId="{27D9CBDF-D648-4514-B186-59FBCB45DF14}" dt="2025-10-02T19:38:27.177" v="10582"/>
          <ac:spMkLst>
            <pc:docMk/>
            <pc:sldMk cId="2598536371" sldId="332"/>
            <ac:spMk id="2" creationId="{16DE0A30-1CCB-E7AD-BB95-F76D5B571D21}"/>
          </ac:spMkLst>
        </pc:spChg>
        <pc:graphicFrameChg chg="add mod ord modGraphic">
          <ac:chgData name="Mustafa Kemal Kılıç" userId="7c013856ed76005e" providerId="LiveId" clId="{27D9CBDF-D648-4514-B186-59FBCB45DF14}" dt="2025-10-02T19:45:29.217" v="11028" actId="555"/>
          <ac:graphicFrameMkLst>
            <pc:docMk/>
            <pc:sldMk cId="2598536371" sldId="332"/>
            <ac:graphicFrameMk id="4" creationId="{307A597E-A993-FCC5-5474-E3FE5F772E07}"/>
          </ac:graphicFrameMkLst>
        </pc:graphicFrameChg>
      </pc:sldChg>
      <pc:sldChg chg="addSp delSp modSp new mod">
        <pc:chgData name="Mustafa Kemal Kılıç" userId="7c013856ed76005e" providerId="LiveId" clId="{27D9CBDF-D648-4514-B186-59FBCB45DF14}" dt="2025-10-04T22:14:01.624" v="11126" actId="478"/>
        <pc:sldMkLst>
          <pc:docMk/>
          <pc:sldMk cId="3410120865" sldId="333"/>
        </pc:sldMkLst>
        <pc:spChg chg="mod">
          <ac:chgData name="Mustafa Kemal Kılıç" userId="7c013856ed76005e" providerId="LiveId" clId="{27D9CBDF-D648-4514-B186-59FBCB45DF14}" dt="2025-10-04T22:10:54.683" v="11086"/>
          <ac:spMkLst>
            <pc:docMk/>
            <pc:sldMk cId="3410120865" sldId="333"/>
            <ac:spMk id="2" creationId="{3B052170-0D49-24EF-4171-A1C622A3A367}"/>
          </ac:spMkLst>
        </pc:spChg>
        <pc:spChg chg="mod">
          <ac:chgData name="Mustafa Kemal Kılıç" userId="7c013856ed76005e" providerId="LiveId" clId="{27D9CBDF-D648-4514-B186-59FBCB45DF14}" dt="2025-10-04T22:11:34.519" v="11093" actId="555"/>
          <ac:spMkLst>
            <pc:docMk/>
            <pc:sldMk cId="3410120865" sldId="333"/>
            <ac:spMk id="3" creationId="{0770D567-50E5-CC96-9792-F1C15AC12DC6}"/>
          </ac:spMkLst>
        </pc:spChg>
      </pc:sldChg>
      <pc:sldChg chg="modSp new mod">
        <pc:chgData name="Mustafa Kemal Kılıç" userId="7c013856ed76005e" providerId="LiveId" clId="{27D9CBDF-D648-4514-B186-59FBCB45DF14}" dt="2025-10-09T19:11:59.743" v="11439" actId="20577"/>
        <pc:sldMkLst>
          <pc:docMk/>
          <pc:sldMk cId="3863922583" sldId="334"/>
        </pc:sldMkLst>
        <pc:spChg chg="mod">
          <ac:chgData name="Mustafa Kemal Kılıç" userId="7c013856ed76005e" providerId="LiveId" clId="{27D9CBDF-D648-4514-B186-59FBCB45DF14}" dt="2025-10-09T19:09:49.312" v="11261" actId="20577"/>
          <ac:spMkLst>
            <pc:docMk/>
            <pc:sldMk cId="3863922583" sldId="334"/>
            <ac:spMk id="2" creationId="{9229635A-60E2-B392-6A2C-9B3E1E5E1A1A}"/>
          </ac:spMkLst>
        </pc:spChg>
        <pc:spChg chg="mod">
          <ac:chgData name="Mustafa Kemal Kılıç" userId="7c013856ed76005e" providerId="LiveId" clId="{27D9CBDF-D648-4514-B186-59FBCB45DF14}" dt="2025-10-09T19:11:59.743" v="11439" actId="20577"/>
          <ac:spMkLst>
            <pc:docMk/>
            <pc:sldMk cId="3863922583" sldId="334"/>
            <ac:spMk id="3" creationId="{1C1721E2-99E6-38F4-8B02-2E5C823157AE}"/>
          </ac:spMkLst>
        </pc:spChg>
      </pc:sldChg>
      <pc:sldChg chg="addSp delSp modSp new mod">
        <pc:chgData name="Mustafa Kemal Kılıç" userId="7c013856ed76005e" providerId="LiveId" clId="{27D9CBDF-D648-4514-B186-59FBCB45DF14}" dt="2025-10-13T17:59:58.448" v="11526" actId="122"/>
        <pc:sldMkLst>
          <pc:docMk/>
          <pc:sldMk cId="80313431" sldId="335"/>
        </pc:sldMkLst>
        <pc:spChg chg="del">
          <ac:chgData name="Mustafa Kemal Kılıç" userId="7c013856ed76005e" providerId="LiveId" clId="{27D9CBDF-D648-4514-B186-59FBCB45DF14}" dt="2025-10-13T17:58:56.786" v="11449" actId="478"/>
          <ac:spMkLst>
            <pc:docMk/>
            <pc:sldMk cId="80313431" sldId="335"/>
            <ac:spMk id="2" creationId="{B00AA206-03A7-556D-98C5-867F45553F46}"/>
          </ac:spMkLst>
        </pc:spChg>
        <pc:spChg chg="mod">
          <ac:chgData name="Mustafa Kemal Kılıç" userId="7c013856ed76005e" providerId="LiveId" clId="{27D9CBDF-D648-4514-B186-59FBCB45DF14}" dt="2025-10-13T17:59:58.448" v="11526" actId="122"/>
          <ac:spMkLst>
            <pc:docMk/>
            <pc:sldMk cId="80313431" sldId="335"/>
            <ac:spMk id="3" creationId="{D2A15AC6-24F7-3F2A-5A78-BFFD083A507F}"/>
          </ac:spMkLst>
        </pc:spChg>
        <pc:picChg chg="add mod modCrop">
          <ac:chgData name="Mustafa Kemal Kılıç" userId="7c013856ed76005e" providerId="LiveId" clId="{27D9CBDF-D648-4514-B186-59FBCB45DF14}" dt="2025-10-13T17:59:15.582" v="11453" actId="554"/>
          <ac:picMkLst>
            <pc:docMk/>
            <pc:sldMk cId="80313431" sldId="335"/>
            <ac:picMk id="5" creationId="{EFA4A481-44BC-0015-A716-4482D0A24C07}"/>
          </ac:picMkLst>
        </pc:picChg>
      </pc:sldChg>
    </pc:docChg>
  </pc:docChgLst>
  <pc:docChgLst>
    <pc:chgData name="Mustafa Kemal Kılıç" userId="7c013856ed76005e" providerId="LiveId" clId="{696115D3-16B0-4351-A0B1-232A76F2BE6E}"/>
    <pc:docChg chg="custSel addSld modSld sldOrd">
      <pc:chgData name="Mustafa Kemal Kılıç" userId="7c013856ed76005e" providerId="LiveId" clId="{696115D3-16B0-4351-A0B1-232A76F2BE6E}" dt="2025-09-04T20:16:42.919" v="1200" actId="207"/>
      <pc:docMkLst>
        <pc:docMk/>
      </pc:docMkLst>
      <pc:sldChg chg="modSp new mod">
        <pc:chgData name="Mustafa Kemal Kılıç" userId="7c013856ed76005e" providerId="LiveId" clId="{696115D3-16B0-4351-A0B1-232A76F2BE6E}" dt="2025-08-26T10:54:36.702" v="770" actId="2711"/>
        <pc:sldMkLst>
          <pc:docMk/>
          <pc:sldMk cId="2649552632" sldId="256"/>
        </pc:sldMkLst>
      </pc:sldChg>
      <pc:sldChg chg="modSp new mod">
        <pc:chgData name="Mustafa Kemal Kılıç" userId="7c013856ed76005e" providerId="LiveId" clId="{696115D3-16B0-4351-A0B1-232A76F2BE6E}" dt="2025-08-26T11:02:58.862" v="883" actId="20577"/>
        <pc:sldMkLst>
          <pc:docMk/>
          <pc:sldMk cId="3157587846" sldId="257"/>
        </pc:sldMkLst>
      </pc:sldChg>
      <pc:sldChg chg="modSp new mod">
        <pc:chgData name="Mustafa Kemal Kılıç" userId="7c013856ed76005e" providerId="LiveId" clId="{696115D3-16B0-4351-A0B1-232A76F2BE6E}" dt="2025-08-26T10:55:06.201" v="774" actId="2711"/>
        <pc:sldMkLst>
          <pc:docMk/>
          <pc:sldMk cId="2744193471" sldId="258"/>
        </pc:sldMkLst>
      </pc:sldChg>
      <pc:sldChg chg="addSp delSp modSp new mod">
        <pc:chgData name="Mustafa Kemal Kılıç" userId="7c013856ed76005e" providerId="LiveId" clId="{696115D3-16B0-4351-A0B1-232A76F2BE6E}" dt="2025-08-26T10:56:11.715" v="797" actId="555"/>
        <pc:sldMkLst>
          <pc:docMk/>
          <pc:sldMk cId="3493461824" sldId="259"/>
        </pc:sldMkLst>
      </pc:sldChg>
      <pc:sldChg chg="addSp delSp modSp new mod">
        <pc:chgData name="Mustafa Kemal Kılıç" userId="7c013856ed76005e" providerId="LiveId" clId="{696115D3-16B0-4351-A0B1-232A76F2BE6E}" dt="2025-08-26T11:05:40.061" v="889" actId="478"/>
        <pc:sldMkLst>
          <pc:docMk/>
          <pc:sldMk cId="1975590941" sldId="260"/>
        </pc:sldMkLst>
      </pc:sldChg>
      <pc:sldChg chg="addSp delSp modSp new mod">
        <pc:chgData name="Mustafa Kemal Kılıç" userId="7c013856ed76005e" providerId="LiveId" clId="{696115D3-16B0-4351-A0B1-232A76F2BE6E}" dt="2025-08-26T11:10:48.314" v="966" actId="555"/>
        <pc:sldMkLst>
          <pc:docMk/>
          <pc:sldMk cId="245702103" sldId="261"/>
        </pc:sldMkLst>
      </pc:sldChg>
      <pc:sldChg chg="addSp delSp modSp new mod">
        <pc:chgData name="Mustafa Kemal Kılıç" userId="7c013856ed76005e" providerId="LiveId" clId="{696115D3-16B0-4351-A0B1-232A76F2BE6E}" dt="2025-08-26T11:12:51.575" v="999" actId="14100"/>
        <pc:sldMkLst>
          <pc:docMk/>
          <pc:sldMk cId="1821044356" sldId="262"/>
        </pc:sldMkLst>
      </pc:sldChg>
      <pc:sldChg chg="addSp delSp modSp new mod">
        <pc:chgData name="Mustafa Kemal Kılıç" userId="7c013856ed76005e" providerId="LiveId" clId="{696115D3-16B0-4351-A0B1-232A76F2BE6E}" dt="2025-08-26T11:14:02.094" v="1003" actId="14100"/>
        <pc:sldMkLst>
          <pc:docMk/>
          <pc:sldMk cId="3238703516" sldId="263"/>
        </pc:sldMkLst>
      </pc:sldChg>
      <pc:sldChg chg="addSp delSp modSp new mod">
        <pc:chgData name="Mustafa Kemal Kılıç" userId="7c013856ed76005e" providerId="LiveId" clId="{696115D3-16B0-4351-A0B1-232A76F2BE6E}" dt="2025-09-01T19:07:40.389" v="1008" actId="14100"/>
        <pc:sldMkLst>
          <pc:docMk/>
          <pc:sldMk cId="364569227" sldId="264"/>
        </pc:sldMkLst>
      </pc:sldChg>
      <pc:sldChg chg="modSp new mod">
        <pc:chgData name="Mustafa Kemal Kılıç" userId="7c013856ed76005e" providerId="LiveId" clId="{696115D3-16B0-4351-A0B1-232A76F2BE6E}" dt="2025-09-01T19:26:51.999" v="1049" actId="207"/>
        <pc:sldMkLst>
          <pc:docMk/>
          <pc:sldMk cId="3914397812" sldId="265"/>
        </pc:sldMkLst>
      </pc:sldChg>
      <pc:sldChg chg="addSp delSp modSp new mod">
        <pc:chgData name="Mustafa Kemal Kılıç" userId="7c013856ed76005e" providerId="LiveId" clId="{696115D3-16B0-4351-A0B1-232A76F2BE6E}" dt="2025-09-01T19:32:42.482" v="1053" actId="14100"/>
        <pc:sldMkLst>
          <pc:docMk/>
          <pc:sldMk cId="288455286" sldId="266"/>
        </pc:sldMkLst>
      </pc:sldChg>
      <pc:sldChg chg="addSp delSp modSp new mod">
        <pc:chgData name="Mustafa Kemal Kılıç" userId="7c013856ed76005e" providerId="LiveId" clId="{696115D3-16B0-4351-A0B1-232A76F2BE6E}" dt="2025-09-01T19:35:00.952" v="1058" actId="14100"/>
        <pc:sldMkLst>
          <pc:docMk/>
          <pc:sldMk cId="3553331756" sldId="267"/>
        </pc:sldMkLst>
      </pc:sldChg>
      <pc:sldChg chg="addSp delSp modSp new mod">
        <pc:chgData name="Mustafa Kemal Kılıç" userId="7c013856ed76005e" providerId="LiveId" clId="{696115D3-16B0-4351-A0B1-232A76F2BE6E}" dt="2025-09-01T19:47:55.344" v="1068" actId="14100"/>
        <pc:sldMkLst>
          <pc:docMk/>
          <pc:sldMk cId="2162276531" sldId="268"/>
        </pc:sldMkLst>
      </pc:sldChg>
      <pc:sldChg chg="addSp delSp modSp new mod">
        <pc:chgData name="Mustafa Kemal Kılıç" userId="7c013856ed76005e" providerId="LiveId" clId="{696115D3-16B0-4351-A0B1-232A76F2BE6E}" dt="2025-09-01T19:51:01.261" v="1125" actId="14100"/>
        <pc:sldMkLst>
          <pc:docMk/>
          <pc:sldMk cId="1967380747" sldId="269"/>
        </pc:sldMkLst>
      </pc:sldChg>
      <pc:sldChg chg="addSp delSp modSp new mod">
        <pc:chgData name="Mustafa Kemal Kılıç" userId="7c013856ed76005e" providerId="LiveId" clId="{696115D3-16B0-4351-A0B1-232A76F2BE6E}" dt="2025-09-01T19:54:38.481" v="1163" actId="14100"/>
        <pc:sldMkLst>
          <pc:docMk/>
          <pc:sldMk cId="1911749562" sldId="270"/>
        </pc:sldMkLst>
      </pc:sldChg>
      <pc:sldChg chg="addSp delSp modSp new mod">
        <pc:chgData name="Mustafa Kemal Kılıç" userId="7c013856ed76005e" providerId="LiveId" clId="{696115D3-16B0-4351-A0B1-232A76F2BE6E}" dt="2025-09-01T20:04:40.689" v="1168" actId="14100"/>
        <pc:sldMkLst>
          <pc:docMk/>
          <pc:sldMk cId="1805546739" sldId="271"/>
        </pc:sldMkLst>
      </pc:sldChg>
      <pc:sldChg chg="addSp delSp modSp new mod">
        <pc:chgData name="Mustafa Kemal Kılıç" userId="7c013856ed76005e" providerId="LiveId" clId="{696115D3-16B0-4351-A0B1-232A76F2BE6E}" dt="2025-09-01T20:05:42.813" v="1172" actId="14100"/>
        <pc:sldMkLst>
          <pc:docMk/>
          <pc:sldMk cId="3155586960" sldId="272"/>
        </pc:sldMkLst>
      </pc:sldChg>
      <pc:sldChg chg="addSp delSp modSp new mod">
        <pc:chgData name="Mustafa Kemal Kılıç" userId="7c013856ed76005e" providerId="LiveId" clId="{696115D3-16B0-4351-A0B1-232A76F2BE6E}" dt="2025-09-01T20:06:23.298" v="1177" actId="14100"/>
        <pc:sldMkLst>
          <pc:docMk/>
          <pc:sldMk cId="2009992066" sldId="273"/>
        </pc:sldMkLst>
      </pc:sldChg>
      <pc:sldChg chg="addSp delSp modSp new mod">
        <pc:chgData name="Mustafa Kemal Kılıç" userId="7c013856ed76005e" providerId="LiveId" clId="{696115D3-16B0-4351-A0B1-232A76F2BE6E}" dt="2025-09-01T20:09:38.133" v="1181" actId="14100"/>
        <pc:sldMkLst>
          <pc:docMk/>
          <pc:sldMk cId="3177464386" sldId="274"/>
        </pc:sldMkLst>
      </pc:sldChg>
      <pc:sldChg chg="addSp delSp modSp new mod">
        <pc:chgData name="Mustafa Kemal Kılıç" userId="7c013856ed76005e" providerId="LiveId" clId="{696115D3-16B0-4351-A0B1-232A76F2BE6E}" dt="2025-09-01T19:19:27.796" v="1014" actId="14100"/>
        <pc:sldMkLst>
          <pc:docMk/>
          <pc:sldMk cId="2144172030" sldId="275"/>
        </pc:sldMkLst>
      </pc:sldChg>
      <pc:sldChg chg="add">
        <pc:chgData name="Mustafa Kemal Kılıç" userId="7c013856ed76005e" providerId="LiveId" clId="{696115D3-16B0-4351-A0B1-232A76F2BE6E}" dt="2025-08-26T10:52:26.846" v="767"/>
        <pc:sldMkLst>
          <pc:docMk/>
          <pc:sldMk cId="3673504533" sldId="276"/>
        </pc:sldMkLst>
      </pc:sldChg>
      <pc:sldChg chg="add">
        <pc:chgData name="Mustafa Kemal Kılıç" userId="7c013856ed76005e" providerId="LiveId" clId="{696115D3-16B0-4351-A0B1-232A76F2BE6E}" dt="2025-08-26T10:52:26.846" v="767"/>
        <pc:sldMkLst>
          <pc:docMk/>
          <pc:sldMk cId="1157962165" sldId="277"/>
        </pc:sldMkLst>
      </pc:sldChg>
      <pc:sldChg chg="add">
        <pc:chgData name="Mustafa Kemal Kılıç" userId="7c013856ed76005e" providerId="LiveId" clId="{696115D3-16B0-4351-A0B1-232A76F2BE6E}" dt="2025-08-26T10:52:26.846" v="767"/>
        <pc:sldMkLst>
          <pc:docMk/>
          <pc:sldMk cId="2771509505" sldId="278"/>
        </pc:sldMkLst>
      </pc:sldChg>
      <pc:sldChg chg="add">
        <pc:chgData name="Mustafa Kemal Kılıç" userId="7c013856ed76005e" providerId="LiveId" clId="{696115D3-16B0-4351-A0B1-232A76F2BE6E}" dt="2025-08-26T10:52:26.846" v="767"/>
        <pc:sldMkLst>
          <pc:docMk/>
          <pc:sldMk cId="1155428954" sldId="291"/>
        </pc:sldMkLst>
      </pc:sldChg>
      <pc:sldChg chg="modSp add mod ord">
        <pc:chgData name="Mustafa Kemal Kılıç" userId="7c013856ed76005e" providerId="LiveId" clId="{696115D3-16B0-4351-A0B1-232A76F2BE6E}" dt="2025-08-26T11:01:59.051" v="821" actId="20577"/>
        <pc:sldMkLst>
          <pc:docMk/>
          <pc:sldMk cId="533044102" sldId="292"/>
        </pc:sldMkLst>
      </pc:sldChg>
      <pc:sldChg chg="addSp delSp modSp new mod">
        <pc:chgData name="Mustafa Kemal Kılıç" userId="7c013856ed76005e" providerId="LiveId" clId="{696115D3-16B0-4351-A0B1-232A76F2BE6E}" dt="2025-09-01T19:36:08.690" v="1064" actId="12788"/>
        <pc:sldMkLst>
          <pc:docMk/>
          <pc:sldMk cId="3943044241" sldId="293"/>
        </pc:sldMkLst>
      </pc:sldChg>
      <pc:sldChg chg="addSp delSp modSp new mod">
        <pc:chgData name="Mustafa Kemal Kılıç" userId="7c013856ed76005e" providerId="LiveId" clId="{696115D3-16B0-4351-A0B1-232A76F2BE6E}" dt="2025-09-01T20:11:12.326" v="1190" actId="14100"/>
        <pc:sldMkLst>
          <pc:docMk/>
          <pc:sldMk cId="2034358384" sldId="294"/>
        </pc:sldMkLst>
      </pc:sldChg>
      <pc:sldChg chg="new">
        <pc:chgData name="Mustafa Kemal Kılıç" userId="7c013856ed76005e" providerId="LiveId" clId="{696115D3-16B0-4351-A0B1-232A76F2BE6E}" dt="2025-09-01T20:09:46.826" v="1183" actId="680"/>
        <pc:sldMkLst>
          <pc:docMk/>
          <pc:sldMk cId="3121691109" sldId="295"/>
        </pc:sldMkLst>
      </pc:sldChg>
      <pc:sldChg chg="new">
        <pc:chgData name="Mustafa Kemal Kılıç" userId="7c013856ed76005e" providerId="LiveId" clId="{696115D3-16B0-4351-A0B1-232A76F2BE6E}" dt="2025-09-01T20:09:47.010" v="1184" actId="680"/>
        <pc:sldMkLst>
          <pc:docMk/>
          <pc:sldMk cId="2471663742" sldId="296"/>
        </pc:sldMkLst>
      </pc:sldChg>
      <pc:sldChg chg="new">
        <pc:chgData name="Mustafa Kemal Kılıç" userId="7c013856ed76005e" providerId="LiveId" clId="{696115D3-16B0-4351-A0B1-232A76F2BE6E}" dt="2025-09-01T20:09:47.195" v="1185" actId="680"/>
        <pc:sldMkLst>
          <pc:docMk/>
          <pc:sldMk cId="352896417" sldId="297"/>
        </pc:sldMkLst>
      </pc:sldChg>
      <pc:sldChg chg="new">
        <pc:chgData name="Mustafa Kemal Kılıç" userId="7c013856ed76005e" providerId="LiveId" clId="{696115D3-16B0-4351-A0B1-232A76F2BE6E}" dt="2025-09-01T20:09:47.387" v="1186" actId="680"/>
        <pc:sldMkLst>
          <pc:docMk/>
          <pc:sldMk cId="858313030" sldId="298"/>
        </pc:sldMkLst>
      </pc:sldChg>
      <pc:sldChg chg="modSp add mod ord">
        <pc:chgData name="Mustafa Kemal Kılıç" userId="7c013856ed76005e" providerId="LiveId" clId="{696115D3-16B0-4351-A0B1-232A76F2BE6E}" dt="2025-09-04T20:14:15.835" v="1197" actId="207"/>
        <pc:sldMkLst>
          <pc:docMk/>
          <pc:sldMk cId="2847523297" sldId="299"/>
        </pc:sldMkLst>
      </pc:sldChg>
      <pc:sldChg chg="modSp add mod">
        <pc:chgData name="Mustafa Kemal Kılıç" userId="7c013856ed76005e" providerId="LiveId" clId="{696115D3-16B0-4351-A0B1-232A76F2BE6E}" dt="2025-09-04T20:16:42.919" v="1200" actId="207"/>
        <pc:sldMkLst>
          <pc:docMk/>
          <pc:sldMk cId="2980091480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F0A18-7E75-498D-AA39-4B066160F6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B409492-6142-4DDB-9342-F1D75307E045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Nörodejenerasyon</a:t>
          </a:r>
        </a:p>
      </dgm:t>
    </dgm:pt>
    <dgm:pt modelId="{780479A5-93F0-42D3-85C1-A2F2E1FD3654}" type="parTrans" cxnId="{B7B17150-0F39-413E-9ACB-2AAB5A310DD8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4D890C53-6127-4501-BB2E-0AAD792ECEA7}" type="sibTrans" cxnId="{B7B17150-0F39-413E-9ACB-2AAB5A310DD8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B44F6795-17FD-4BAC-B7EA-F2DAE292A3D4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Amiloid-</a:t>
          </a:r>
          <a:r>
            <a:rPr lang="el-GR" sz="1200" dirty="0">
              <a:latin typeface="Daytona" panose="020B0604030500040204" pitchFamily="34" charset="0"/>
            </a:rPr>
            <a:t>β</a:t>
          </a:r>
          <a:r>
            <a:rPr lang="tr-TR" sz="1200" dirty="0">
              <a:latin typeface="Daytona" panose="020B0604030500040204" pitchFamily="34" charset="0"/>
            </a:rPr>
            <a:t> patolojisi</a:t>
          </a:r>
        </a:p>
      </dgm:t>
    </dgm:pt>
    <dgm:pt modelId="{14870220-85FE-495E-9683-B40DD75736E1}" type="parTrans" cxnId="{F5D5AAD7-A154-49E0-9318-8924A17D18ED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62E818BC-B37D-4DFD-BCCE-C8ED2C408CFC}" type="sibTrans" cxnId="{F5D5AAD7-A154-49E0-9318-8924A17D18ED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1D330F49-046A-4357-BBCB-C5EC2F914CF7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Vasküler sağlık</a:t>
          </a:r>
        </a:p>
      </dgm:t>
    </dgm:pt>
    <dgm:pt modelId="{263092DF-FEE6-4005-A6E9-55DAE52CC349}" type="parTrans" cxnId="{578BB0ED-6AB0-4B94-8BEC-E1CD32F9890C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72FBA6F4-3A6D-48A2-A64E-EF9A151E0623}" type="sibTrans" cxnId="{578BB0ED-6AB0-4B94-8BEC-E1CD32F9890C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985EB52E-5B50-4C98-B243-D05F1683D74E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Beyaz cevher lezyonları</a:t>
          </a:r>
        </a:p>
      </dgm:t>
    </dgm:pt>
    <dgm:pt modelId="{A513A9A6-0326-42DF-BB47-F32F762D79D4}" type="parTrans" cxnId="{7A29E81E-4126-4DCC-B109-22F9A7F8D46C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D83A2325-D685-441B-8696-A890E3DCCE99}" type="sibTrans" cxnId="{7A29E81E-4126-4DCC-B109-22F9A7F8D46C}">
      <dgm:prSet/>
      <dgm:spPr/>
      <dgm:t>
        <a:bodyPr/>
        <a:lstStyle/>
        <a:p>
          <a:endParaRPr lang="tr-TR" sz="1400">
            <a:latin typeface="Daytona" panose="020B0604030500040204" pitchFamily="34" charset="0"/>
          </a:endParaRPr>
        </a:p>
      </dgm:t>
    </dgm:pt>
    <dgm:pt modelId="{1FA73E38-38E4-485A-AF7C-956D094AB151}">
      <dgm:prSet phldrT="[Metin]" phldr="0" custT="1"/>
      <dgm:spPr/>
      <dgm:t>
        <a:bodyPr/>
        <a:lstStyle/>
        <a:p>
          <a:r>
            <a:rPr lang="tr-TR" sz="1200" dirty="0" err="1">
              <a:latin typeface="Daytona" panose="020B0604030500040204" pitchFamily="34" charset="0"/>
            </a:rPr>
            <a:t>Tau</a:t>
          </a:r>
          <a:r>
            <a:rPr lang="tr-TR" sz="1200" dirty="0">
              <a:latin typeface="Daytona" panose="020B0604030500040204" pitchFamily="34" charset="0"/>
            </a:rPr>
            <a:t> patolojisi</a:t>
          </a:r>
        </a:p>
      </dgm:t>
    </dgm:pt>
    <dgm:pt modelId="{BF3EE805-3D1E-4CD9-B5F6-282F26199F66}" type="parTrans" cxnId="{866AFFCC-171D-4B2E-BE4A-0E1792F4DE05}">
      <dgm:prSet/>
      <dgm:spPr/>
      <dgm:t>
        <a:bodyPr/>
        <a:lstStyle/>
        <a:p>
          <a:endParaRPr lang="tr-TR"/>
        </a:p>
      </dgm:t>
    </dgm:pt>
    <dgm:pt modelId="{8006425E-BDD5-481B-A918-D2A83F107434}" type="sibTrans" cxnId="{866AFFCC-171D-4B2E-BE4A-0E1792F4DE05}">
      <dgm:prSet/>
      <dgm:spPr/>
      <dgm:t>
        <a:bodyPr/>
        <a:lstStyle/>
        <a:p>
          <a:endParaRPr lang="tr-TR"/>
        </a:p>
      </dgm:t>
    </dgm:pt>
    <dgm:pt modelId="{AFE22148-F384-4A50-ADF8-DC784A213BF7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Beyin atrofisi</a:t>
          </a:r>
        </a:p>
      </dgm:t>
    </dgm:pt>
    <dgm:pt modelId="{1BD693EE-4A35-4250-BEF1-568C760A09EF}" type="parTrans" cxnId="{353EE346-D165-4520-B966-82C0DCBFE92F}">
      <dgm:prSet/>
      <dgm:spPr/>
      <dgm:t>
        <a:bodyPr/>
        <a:lstStyle/>
        <a:p>
          <a:endParaRPr lang="tr-TR"/>
        </a:p>
      </dgm:t>
    </dgm:pt>
    <dgm:pt modelId="{16A05D1F-769F-422F-99F6-070CEF84FC37}" type="sibTrans" cxnId="{353EE346-D165-4520-B966-82C0DCBFE92F}">
      <dgm:prSet/>
      <dgm:spPr/>
      <dgm:t>
        <a:bodyPr/>
        <a:lstStyle/>
        <a:p>
          <a:endParaRPr lang="tr-TR"/>
        </a:p>
      </dgm:t>
    </dgm:pt>
    <dgm:pt modelId="{9F5684D3-E744-48AA-979F-E0C47DEBFFF2}">
      <dgm:prSet phldrT="[Metin]" phldr="0" custT="1"/>
      <dgm:spPr/>
      <dgm:t>
        <a:bodyPr/>
        <a:lstStyle/>
        <a:p>
          <a:r>
            <a:rPr lang="tr-TR" sz="1200" dirty="0" err="1">
              <a:latin typeface="Daytona" panose="020B0604030500040204" pitchFamily="34" charset="0"/>
            </a:rPr>
            <a:t>Enfarkt</a:t>
          </a:r>
          <a:r>
            <a:rPr lang="tr-TR" sz="1200" dirty="0">
              <a:latin typeface="Daytona" panose="020B0604030500040204" pitchFamily="34" charset="0"/>
            </a:rPr>
            <a:t> yükü</a:t>
          </a:r>
        </a:p>
      </dgm:t>
    </dgm:pt>
    <dgm:pt modelId="{74004E6E-85FA-4F27-9006-D1CA28EE6B43}" type="parTrans" cxnId="{3CA49103-910C-410A-9190-B8666E9FFBFA}">
      <dgm:prSet/>
      <dgm:spPr/>
      <dgm:t>
        <a:bodyPr/>
        <a:lstStyle/>
        <a:p>
          <a:endParaRPr lang="tr-TR"/>
        </a:p>
      </dgm:t>
    </dgm:pt>
    <dgm:pt modelId="{29402C59-60CE-483A-A2BC-A4421EE8FD41}" type="sibTrans" cxnId="{3CA49103-910C-410A-9190-B8666E9FFBFA}">
      <dgm:prSet/>
      <dgm:spPr/>
      <dgm:t>
        <a:bodyPr/>
        <a:lstStyle/>
        <a:p>
          <a:endParaRPr lang="tr-TR"/>
        </a:p>
      </dgm:t>
    </dgm:pt>
    <dgm:pt modelId="{93655BDC-4D44-48DE-9000-B1EE4E34F6D3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Serebral </a:t>
          </a:r>
          <a:r>
            <a:rPr lang="tr-TR" sz="1200" dirty="0" err="1">
              <a:latin typeface="Daytona" panose="020B0604030500040204" pitchFamily="34" charset="0"/>
            </a:rPr>
            <a:t>biyoenerjetik</a:t>
          </a:r>
          <a:endParaRPr lang="tr-TR" sz="1200" dirty="0">
            <a:latin typeface="Daytona" panose="020B0604030500040204" pitchFamily="34" charset="0"/>
          </a:endParaRPr>
        </a:p>
      </dgm:t>
    </dgm:pt>
    <dgm:pt modelId="{4D88F74A-F035-4416-80C8-337428448668}" type="parTrans" cxnId="{B2D66A76-3488-451F-AE0D-258FE9FCF4CF}">
      <dgm:prSet/>
      <dgm:spPr/>
      <dgm:t>
        <a:bodyPr/>
        <a:lstStyle/>
        <a:p>
          <a:endParaRPr lang="tr-TR"/>
        </a:p>
      </dgm:t>
    </dgm:pt>
    <dgm:pt modelId="{7D563FE9-6770-449B-86AE-E6173D5423B5}" type="sibTrans" cxnId="{B2D66A76-3488-451F-AE0D-258FE9FCF4CF}">
      <dgm:prSet/>
      <dgm:spPr/>
      <dgm:t>
        <a:bodyPr/>
        <a:lstStyle/>
        <a:p>
          <a:endParaRPr lang="tr-TR"/>
        </a:p>
      </dgm:t>
    </dgm:pt>
    <dgm:pt modelId="{3AD1E1F1-7A6E-4587-8974-0A56DABDD2B2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Endotel disfonksiyonu</a:t>
          </a:r>
        </a:p>
      </dgm:t>
    </dgm:pt>
    <dgm:pt modelId="{0D29669E-4E88-4AC2-AC0F-F6FADB4563B0}" type="parTrans" cxnId="{A3C91A4D-A741-4E3B-9F8A-9A41D6F55303}">
      <dgm:prSet/>
      <dgm:spPr/>
      <dgm:t>
        <a:bodyPr/>
        <a:lstStyle/>
        <a:p>
          <a:endParaRPr lang="tr-TR"/>
        </a:p>
      </dgm:t>
    </dgm:pt>
    <dgm:pt modelId="{71D89161-29E8-4739-A8CD-FD8520F22C98}" type="sibTrans" cxnId="{A3C91A4D-A741-4E3B-9F8A-9A41D6F55303}">
      <dgm:prSet/>
      <dgm:spPr/>
      <dgm:t>
        <a:bodyPr/>
        <a:lstStyle/>
        <a:p>
          <a:endParaRPr lang="tr-TR"/>
        </a:p>
      </dgm:t>
    </dgm:pt>
    <dgm:pt modelId="{038A761C-2245-447B-8B73-62435B4008CF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Glukoz metabolizması bozukluğu</a:t>
          </a:r>
        </a:p>
      </dgm:t>
    </dgm:pt>
    <dgm:pt modelId="{CC4052E4-8551-4F7C-A7B3-7F6634231736}" type="parTrans" cxnId="{18647E80-28D5-4B8D-8257-85BD4AA45171}">
      <dgm:prSet/>
      <dgm:spPr/>
      <dgm:t>
        <a:bodyPr/>
        <a:lstStyle/>
        <a:p>
          <a:endParaRPr lang="tr-TR"/>
        </a:p>
      </dgm:t>
    </dgm:pt>
    <dgm:pt modelId="{9606AE9D-6CE4-4EB3-ABBE-8D1F87CA7162}" type="sibTrans" cxnId="{18647E80-28D5-4B8D-8257-85BD4AA45171}">
      <dgm:prSet/>
      <dgm:spPr/>
      <dgm:t>
        <a:bodyPr/>
        <a:lstStyle/>
        <a:p>
          <a:endParaRPr lang="tr-TR"/>
        </a:p>
      </dgm:t>
    </dgm:pt>
    <dgm:pt modelId="{FEA07C2B-59E7-489F-B998-B48C4036A9E7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İnflamasyon</a:t>
          </a:r>
        </a:p>
      </dgm:t>
    </dgm:pt>
    <dgm:pt modelId="{7697D1DE-897B-41E1-BC3F-336B1D47E057}" type="parTrans" cxnId="{98EC0965-43A3-478A-9F96-7589467AFF32}">
      <dgm:prSet/>
      <dgm:spPr/>
      <dgm:t>
        <a:bodyPr/>
        <a:lstStyle/>
        <a:p>
          <a:endParaRPr lang="tr-TR"/>
        </a:p>
      </dgm:t>
    </dgm:pt>
    <dgm:pt modelId="{CBB1B5A1-7371-4180-AA4C-A3634F019D28}" type="sibTrans" cxnId="{98EC0965-43A3-478A-9F96-7589467AFF32}">
      <dgm:prSet/>
      <dgm:spPr/>
      <dgm:t>
        <a:bodyPr/>
        <a:lstStyle/>
        <a:p>
          <a:endParaRPr lang="tr-TR"/>
        </a:p>
      </dgm:t>
    </dgm:pt>
    <dgm:pt modelId="{AA4458C8-EA53-47C0-B5DC-7DF57B8781C6}">
      <dgm:prSet phldrT="[Metin]" phldr="0" custT="1"/>
      <dgm:spPr/>
      <dgm:t>
        <a:bodyPr/>
        <a:lstStyle/>
        <a:p>
          <a:r>
            <a:rPr lang="el-GR" sz="1200" dirty="0">
              <a:latin typeface="Daytona" panose="020B0604030500040204" pitchFamily="34" charset="0"/>
            </a:rPr>
            <a:t>Β</a:t>
          </a:r>
          <a:r>
            <a:rPr lang="tr-TR" sz="1200" dirty="0">
              <a:latin typeface="Daytona" panose="020B0604030500040204" pitchFamily="34" charset="0"/>
            </a:rPr>
            <a:t> oksidasyon bozukluğu</a:t>
          </a:r>
        </a:p>
      </dgm:t>
    </dgm:pt>
    <dgm:pt modelId="{3D4CE087-732B-473A-B614-7F7EF2F5A85A}" type="parTrans" cxnId="{007B5F28-AF23-4E5C-BB42-B95AB7E51715}">
      <dgm:prSet/>
      <dgm:spPr/>
      <dgm:t>
        <a:bodyPr/>
        <a:lstStyle/>
        <a:p>
          <a:endParaRPr lang="tr-TR"/>
        </a:p>
      </dgm:t>
    </dgm:pt>
    <dgm:pt modelId="{1A1D50AD-55AD-498B-9E08-B82FD4D6EFF7}" type="sibTrans" cxnId="{007B5F28-AF23-4E5C-BB42-B95AB7E51715}">
      <dgm:prSet/>
      <dgm:spPr/>
      <dgm:t>
        <a:bodyPr/>
        <a:lstStyle/>
        <a:p>
          <a:endParaRPr lang="tr-TR"/>
        </a:p>
      </dgm:t>
    </dgm:pt>
    <dgm:pt modelId="{E26DFB4E-7B4E-477D-9159-876CBDB8F202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Oksidatif stres</a:t>
          </a:r>
        </a:p>
      </dgm:t>
    </dgm:pt>
    <dgm:pt modelId="{DC69865E-9966-44DC-A6A6-553F98D7DA30}" type="parTrans" cxnId="{B42A7B72-6EA0-48DC-AB36-B29BDABF52AE}">
      <dgm:prSet/>
      <dgm:spPr/>
      <dgm:t>
        <a:bodyPr/>
        <a:lstStyle/>
        <a:p>
          <a:endParaRPr lang="tr-TR"/>
        </a:p>
      </dgm:t>
    </dgm:pt>
    <dgm:pt modelId="{33B1C911-A826-4720-A4E3-7DCFFC31AE86}" type="sibTrans" cxnId="{B42A7B72-6EA0-48DC-AB36-B29BDABF52AE}">
      <dgm:prSet/>
      <dgm:spPr/>
      <dgm:t>
        <a:bodyPr/>
        <a:lstStyle/>
        <a:p>
          <a:endParaRPr lang="tr-TR"/>
        </a:p>
      </dgm:t>
    </dgm:pt>
    <dgm:pt modelId="{A4FDAAD8-63A6-4D2E-9C5D-2FF41BDD072F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Hücreye özgü </a:t>
          </a:r>
          <a:r>
            <a:rPr lang="tr-TR" sz="1200" dirty="0" err="1">
              <a:latin typeface="Daytona" panose="020B0604030500040204" pitchFamily="34" charset="0"/>
            </a:rPr>
            <a:t>biyoenerjetik</a:t>
          </a:r>
          <a:r>
            <a:rPr lang="tr-TR" sz="1200" dirty="0">
              <a:latin typeface="Daytona" panose="020B0604030500040204" pitchFamily="34" charset="0"/>
            </a:rPr>
            <a:t> yetersizlik</a:t>
          </a:r>
        </a:p>
      </dgm:t>
    </dgm:pt>
    <dgm:pt modelId="{5033FF9D-298E-4B10-B42E-DE86E5CE4067}" type="parTrans" cxnId="{59C6ABAF-7091-4654-B156-F64087C8EE7E}">
      <dgm:prSet/>
      <dgm:spPr/>
      <dgm:t>
        <a:bodyPr/>
        <a:lstStyle/>
        <a:p>
          <a:endParaRPr lang="tr-TR"/>
        </a:p>
      </dgm:t>
    </dgm:pt>
    <dgm:pt modelId="{4EBCCA3E-7FC6-419D-952A-4305DEFEA415}" type="sibTrans" cxnId="{59C6ABAF-7091-4654-B156-F64087C8EE7E}">
      <dgm:prSet/>
      <dgm:spPr/>
      <dgm:t>
        <a:bodyPr/>
        <a:lstStyle/>
        <a:p>
          <a:endParaRPr lang="tr-TR"/>
        </a:p>
      </dgm:t>
    </dgm:pt>
    <dgm:pt modelId="{A19923D7-2F27-41DD-8111-2783F9C2C17F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Kan beyin bariyeri disfonksiyonu</a:t>
          </a:r>
        </a:p>
      </dgm:t>
    </dgm:pt>
    <dgm:pt modelId="{010ABE73-8C93-436F-A94B-EDF17A1B1131}" type="parTrans" cxnId="{14E14C66-F0B8-4976-A4AC-4F3922C7B402}">
      <dgm:prSet/>
      <dgm:spPr/>
      <dgm:t>
        <a:bodyPr/>
        <a:lstStyle/>
        <a:p>
          <a:endParaRPr lang="tr-TR"/>
        </a:p>
      </dgm:t>
    </dgm:pt>
    <dgm:pt modelId="{EB8A072C-1C11-4D2A-AE37-7110DCFA579F}" type="sibTrans" cxnId="{14E14C66-F0B8-4976-A4AC-4F3922C7B402}">
      <dgm:prSet/>
      <dgm:spPr/>
      <dgm:t>
        <a:bodyPr/>
        <a:lstStyle/>
        <a:p>
          <a:endParaRPr lang="tr-TR"/>
        </a:p>
      </dgm:t>
    </dgm:pt>
    <dgm:pt modelId="{3A98C463-CCDB-4C43-8A69-AC213198E3EE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İnflammaging</a:t>
          </a:r>
          <a:endParaRPr lang="tr-TR" sz="1200" dirty="0">
            <a:latin typeface="Daytona" panose="020B0604030500040204" pitchFamily="34" charset="0"/>
          </a:endParaRPr>
        </a:p>
      </dgm:t>
    </dgm:pt>
    <dgm:pt modelId="{D40652AF-05C4-4C9C-8B30-8DF867745120}" type="parTrans" cxnId="{4EBAFE81-C325-43EC-834F-1BC5F68191A2}">
      <dgm:prSet/>
      <dgm:spPr/>
      <dgm:t>
        <a:bodyPr/>
        <a:lstStyle/>
        <a:p>
          <a:endParaRPr lang="tr-TR"/>
        </a:p>
      </dgm:t>
    </dgm:pt>
    <dgm:pt modelId="{D2B991AB-A1C9-4B2A-B7E2-8C2106D44B45}" type="sibTrans" cxnId="{4EBAFE81-C325-43EC-834F-1BC5F68191A2}">
      <dgm:prSet/>
      <dgm:spPr/>
      <dgm:t>
        <a:bodyPr/>
        <a:lstStyle/>
        <a:p>
          <a:endParaRPr lang="tr-TR"/>
        </a:p>
      </dgm:t>
    </dgm:pt>
    <dgm:pt modelId="{4742D9AA-AB7A-4DA0-9E79-242AAF1CF005}">
      <dgm:prSet phldrT="[Metin]" phldr="0" custT="1"/>
      <dgm:spPr/>
      <dgm:t>
        <a:bodyPr/>
        <a:lstStyle/>
        <a:p>
          <a:r>
            <a:rPr lang="tr-TR" sz="1200" dirty="0" err="1">
              <a:latin typeface="Daytona" panose="020B0604030500040204" pitchFamily="34" charset="0"/>
            </a:rPr>
            <a:t>Nöroinflamasyon</a:t>
          </a:r>
          <a:endParaRPr lang="tr-TR" sz="1200" dirty="0">
            <a:latin typeface="Daytona" panose="020B0604030500040204" pitchFamily="34" charset="0"/>
          </a:endParaRPr>
        </a:p>
      </dgm:t>
    </dgm:pt>
    <dgm:pt modelId="{289F0619-0705-41D5-A465-BD6F981D274B}" type="parTrans" cxnId="{980BBA8F-DC1A-4511-8C4A-8FDCD393519F}">
      <dgm:prSet/>
      <dgm:spPr/>
      <dgm:t>
        <a:bodyPr/>
        <a:lstStyle/>
        <a:p>
          <a:endParaRPr lang="tr-TR"/>
        </a:p>
      </dgm:t>
    </dgm:pt>
    <dgm:pt modelId="{030FC8ED-4AD4-46D4-B6D9-E3ACA5A1F32F}" type="sibTrans" cxnId="{980BBA8F-DC1A-4511-8C4A-8FDCD393519F}">
      <dgm:prSet/>
      <dgm:spPr/>
      <dgm:t>
        <a:bodyPr/>
        <a:lstStyle/>
        <a:p>
          <a:endParaRPr lang="tr-TR"/>
        </a:p>
      </dgm:t>
    </dgm:pt>
    <dgm:pt modelId="{7BB26DD5-247A-4AC1-8EE9-FE5308C4D9FF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Vasküler inflamasyon</a:t>
          </a:r>
          <a:endParaRPr lang="tr-TR" sz="1200" dirty="0">
            <a:latin typeface="Daytona" panose="020B0604030500040204" pitchFamily="34" charset="0"/>
          </a:endParaRPr>
        </a:p>
      </dgm:t>
    </dgm:pt>
    <dgm:pt modelId="{8D9E44A3-9E18-45B8-94F7-6260224FD121}" type="parTrans" cxnId="{3BF69CFA-0842-4662-AE16-430359D830B0}">
      <dgm:prSet/>
      <dgm:spPr/>
      <dgm:t>
        <a:bodyPr/>
        <a:lstStyle/>
        <a:p>
          <a:endParaRPr lang="tr-TR"/>
        </a:p>
      </dgm:t>
    </dgm:pt>
    <dgm:pt modelId="{7F2F1DF4-5B7F-47B1-9A63-B68976C8AF67}" type="sibTrans" cxnId="{3BF69CFA-0842-4662-AE16-430359D830B0}">
      <dgm:prSet/>
      <dgm:spPr/>
      <dgm:t>
        <a:bodyPr/>
        <a:lstStyle/>
        <a:p>
          <a:endParaRPr lang="tr-TR"/>
        </a:p>
      </dgm:t>
    </dgm:pt>
    <dgm:pt modelId="{5829E578-3B12-4061-AFEA-AF4FC10151F2}">
      <dgm:prSet phldrT="[Metin]" phldr="0" custT="1"/>
      <dgm:spPr/>
      <dgm:t>
        <a:bodyPr/>
        <a:lstStyle/>
        <a:p>
          <a:r>
            <a:rPr lang="tr-TR" sz="1200" dirty="0">
              <a:latin typeface="Daytona" panose="020B0604030500040204" pitchFamily="34" charset="0"/>
            </a:rPr>
            <a:t>Epigenetik</a:t>
          </a:r>
        </a:p>
      </dgm:t>
    </dgm:pt>
    <dgm:pt modelId="{8730119D-8816-4A59-9E57-0BED66C4123F}" type="parTrans" cxnId="{E4F0C625-FDE9-4558-80B9-EA6C4EDCC4DF}">
      <dgm:prSet/>
      <dgm:spPr/>
      <dgm:t>
        <a:bodyPr/>
        <a:lstStyle/>
        <a:p>
          <a:endParaRPr lang="tr-TR"/>
        </a:p>
      </dgm:t>
    </dgm:pt>
    <dgm:pt modelId="{0883DC83-885E-4B3C-B738-69C922C2DF2E}" type="sibTrans" cxnId="{E4F0C625-FDE9-4558-80B9-EA6C4EDCC4DF}">
      <dgm:prSet/>
      <dgm:spPr/>
      <dgm:t>
        <a:bodyPr/>
        <a:lstStyle/>
        <a:p>
          <a:endParaRPr lang="tr-TR"/>
        </a:p>
      </dgm:t>
    </dgm:pt>
    <dgm:pt modelId="{EFF07C55-522A-4ABF-B381-E989E75CD706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DNA metilasyonu</a:t>
          </a:r>
          <a:endParaRPr lang="tr-TR" sz="1200" dirty="0">
            <a:latin typeface="Daytona" panose="020B0604030500040204" pitchFamily="34" charset="0"/>
          </a:endParaRPr>
        </a:p>
      </dgm:t>
    </dgm:pt>
    <dgm:pt modelId="{8A2E8795-B2DF-4E0C-8955-265B80CE4F8C}" type="parTrans" cxnId="{2B38C4A8-9FB3-401F-8B91-71B55C003582}">
      <dgm:prSet/>
      <dgm:spPr/>
      <dgm:t>
        <a:bodyPr/>
        <a:lstStyle/>
        <a:p>
          <a:endParaRPr lang="tr-TR"/>
        </a:p>
      </dgm:t>
    </dgm:pt>
    <dgm:pt modelId="{BA464483-F75A-49A0-8894-801D9329D93C}" type="sibTrans" cxnId="{2B38C4A8-9FB3-401F-8B91-71B55C003582}">
      <dgm:prSet/>
      <dgm:spPr/>
      <dgm:t>
        <a:bodyPr/>
        <a:lstStyle/>
        <a:p>
          <a:endParaRPr lang="tr-TR"/>
        </a:p>
      </dgm:t>
    </dgm:pt>
    <dgm:pt modelId="{D8545784-0932-4DB0-8565-C1FE656898F4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Kromatik remodelling</a:t>
          </a:r>
          <a:endParaRPr lang="tr-TR" sz="1200" dirty="0">
            <a:latin typeface="Daytona" panose="020B0604030500040204" pitchFamily="34" charset="0"/>
          </a:endParaRPr>
        </a:p>
      </dgm:t>
    </dgm:pt>
    <dgm:pt modelId="{2FC87956-38E9-4120-A643-3F7DF32BE3B0}" type="parTrans" cxnId="{850498D9-988D-4863-B1FA-B0CDB4505239}">
      <dgm:prSet/>
      <dgm:spPr/>
      <dgm:t>
        <a:bodyPr/>
        <a:lstStyle/>
        <a:p>
          <a:endParaRPr lang="tr-TR"/>
        </a:p>
      </dgm:t>
    </dgm:pt>
    <dgm:pt modelId="{BA48CDEE-905B-496D-9964-B78AA3795218}" type="sibTrans" cxnId="{850498D9-988D-4863-B1FA-B0CDB4505239}">
      <dgm:prSet/>
      <dgm:spPr/>
      <dgm:t>
        <a:bodyPr/>
        <a:lstStyle/>
        <a:p>
          <a:endParaRPr lang="tr-TR"/>
        </a:p>
      </dgm:t>
    </dgm:pt>
    <dgm:pt modelId="{772A1AF2-B144-44D4-8D1A-F0686FA2504F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Histon modifikasyonu</a:t>
          </a:r>
          <a:endParaRPr lang="tr-TR" sz="1200" dirty="0">
            <a:latin typeface="Daytona" panose="020B0604030500040204" pitchFamily="34" charset="0"/>
          </a:endParaRPr>
        </a:p>
      </dgm:t>
    </dgm:pt>
    <dgm:pt modelId="{3F1344F8-81BA-48D5-8783-92BEC3A67D5C}" type="parTrans" cxnId="{EFA6A415-4EA5-479B-BEC2-DC59CF00B1AB}">
      <dgm:prSet/>
      <dgm:spPr/>
      <dgm:t>
        <a:bodyPr/>
        <a:lstStyle/>
        <a:p>
          <a:endParaRPr lang="tr-TR"/>
        </a:p>
      </dgm:t>
    </dgm:pt>
    <dgm:pt modelId="{21A1969A-94DC-498B-B3DF-1D2F946F09C2}" type="sibTrans" cxnId="{EFA6A415-4EA5-479B-BEC2-DC59CF00B1AB}">
      <dgm:prSet/>
      <dgm:spPr/>
      <dgm:t>
        <a:bodyPr/>
        <a:lstStyle/>
        <a:p>
          <a:endParaRPr lang="tr-TR"/>
        </a:p>
      </dgm:t>
    </dgm:pt>
    <dgm:pt modelId="{47A9E14D-060A-4735-A21D-0510329156C3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Non-coding RNA regülasyonu</a:t>
          </a:r>
          <a:endParaRPr lang="tr-TR" sz="1200" dirty="0">
            <a:latin typeface="Daytona" panose="020B0604030500040204" pitchFamily="34" charset="0"/>
          </a:endParaRPr>
        </a:p>
      </dgm:t>
    </dgm:pt>
    <dgm:pt modelId="{CEA7DA66-7AFE-424C-96DB-C921E24EFB98}" type="parTrans" cxnId="{47DD48D8-BA8F-4706-9D83-7F7660E8066C}">
      <dgm:prSet/>
      <dgm:spPr/>
      <dgm:t>
        <a:bodyPr/>
        <a:lstStyle/>
        <a:p>
          <a:endParaRPr lang="tr-TR"/>
        </a:p>
      </dgm:t>
    </dgm:pt>
    <dgm:pt modelId="{7BC80EFE-B4C9-48D6-9B46-D5267DE37C05}" type="sibTrans" cxnId="{47DD48D8-BA8F-4706-9D83-7F7660E8066C}">
      <dgm:prSet/>
      <dgm:spPr/>
      <dgm:t>
        <a:bodyPr/>
        <a:lstStyle/>
        <a:p>
          <a:endParaRPr lang="tr-TR"/>
        </a:p>
      </dgm:t>
    </dgm:pt>
    <dgm:pt modelId="{2C8AA2FB-A64B-49BC-AE1A-65D04DEB6CF4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Diğer yolaklar</a:t>
          </a:r>
          <a:endParaRPr lang="tr-TR" sz="1200" dirty="0">
            <a:latin typeface="Daytona" panose="020B0604030500040204" pitchFamily="34" charset="0"/>
          </a:endParaRPr>
        </a:p>
      </dgm:t>
    </dgm:pt>
    <dgm:pt modelId="{BFA78095-8D83-4982-9F35-80173243DB71}" type="parTrans" cxnId="{30A88F35-6BEE-43AD-AEBB-C4950AD3619E}">
      <dgm:prSet/>
      <dgm:spPr/>
      <dgm:t>
        <a:bodyPr/>
        <a:lstStyle/>
        <a:p>
          <a:endParaRPr lang="tr-TR"/>
        </a:p>
      </dgm:t>
    </dgm:pt>
    <dgm:pt modelId="{9CA54FC1-32D7-481B-9491-4C2233800F2E}" type="sibTrans" cxnId="{30A88F35-6BEE-43AD-AEBB-C4950AD3619E}">
      <dgm:prSet/>
      <dgm:spPr/>
      <dgm:t>
        <a:bodyPr/>
        <a:lstStyle/>
        <a:p>
          <a:endParaRPr lang="tr-TR"/>
        </a:p>
      </dgm:t>
    </dgm:pt>
    <dgm:pt modelId="{4C595F7A-2F22-477D-B81C-2F8D9E0470A7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Bağırsak florası</a:t>
          </a:r>
          <a:endParaRPr lang="tr-TR" sz="1200" dirty="0">
            <a:latin typeface="Daytona" panose="020B0604030500040204" pitchFamily="34" charset="0"/>
          </a:endParaRPr>
        </a:p>
      </dgm:t>
    </dgm:pt>
    <dgm:pt modelId="{266D58D5-621B-4DFB-9C9D-F532205E275A}" type="parTrans" cxnId="{DFFAC3DF-5859-42EE-9DE6-CE45A8925FD7}">
      <dgm:prSet/>
      <dgm:spPr/>
      <dgm:t>
        <a:bodyPr/>
        <a:lstStyle/>
        <a:p>
          <a:endParaRPr lang="tr-TR"/>
        </a:p>
      </dgm:t>
    </dgm:pt>
    <dgm:pt modelId="{A1F70E0E-03CC-4B96-B976-94B4F19BE79A}" type="sibTrans" cxnId="{DFFAC3DF-5859-42EE-9DE6-CE45A8925FD7}">
      <dgm:prSet/>
      <dgm:spPr/>
      <dgm:t>
        <a:bodyPr/>
        <a:lstStyle/>
        <a:p>
          <a:endParaRPr lang="tr-TR"/>
        </a:p>
      </dgm:t>
    </dgm:pt>
    <dgm:pt modelId="{967A945E-F497-425B-A48B-74DDF3489FBE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Beyaz cevher mikroyapısı</a:t>
          </a:r>
          <a:endParaRPr lang="tr-TR" sz="1200" dirty="0">
            <a:latin typeface="Daytona" panose="020B0604030500040204" pitchFamily="34" charset="0"/>
          </a:endParaRPr>
        </a:p>
      </dgm:t>
    </dgm:pt>
    <dgm:pt modelId="{2AEAE7FF-E498-4D9F-A07F-AE7977FEC60B}" type="parTrans" cxnId="{8F9DBE5D-7210-4FF4-B628-38637407B1E9}">
      <dgm:prSet/>
      <dgm:spPr/>
      <dgm:t>
        <a:bodyPr/>
        <a:lstStyle/>
        <a:p>
          <a:endParaRPr lang="tr-TR"/>
        </a:p>
      </dgm:t>
    </dgm:pt>
    <dgm:pt modelId="{ED592F31-159C-4732-882E-F38EC990EB40}" type="sibTrans" cxnId="{8F9DBE5D-7210-4FF4-B628-38637407B1E9}">
      <dgm:prSet/>
      <dgm:spPr/>
      <dgm:t>
        <a:bodyPr/>
        <a:lstStyle/>
        <a:p>
          <a:endParaRPr lang="tr-TR"/>
        </a:p>
      </dgm:t>
    </dgm:pt>
    <dgm:pt modelId="{977EC671-12D9-4412-85B3-8D3746345DA9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Nörotrofik faktör değişiklikleri</a:t>
          </a:r>
          <a:endParaRPr lang="tr-TR" sz="1200" dirty="0">
            <a:latin typeface="Daytona" panose="020B0604030500040204" pitchFamily="34" charset="0"/>
          </a:endParaRPr>
        </a:p>
      </dgm:t>
    </dgm:pt>
    <dgm:pt modelId="{1BC08C7D-CBA4-4F8E-B84B-5C6C52735CD4}" type="parTrans" cxnId="{4B51BFDE-42BC-4249-A40E-AD693A011192}">
      <dgm:prSet/>
      <dgm:spPr/>
      <dgm:t>
        <a:bodyPr/>
        <a:lstStyle/>
        <a:p>
          <a:endParaRPr lang="tr-TR"/>
        </a:p>
      </dgm:t>
    </dgm:pt>
    <dgm:pt modelId="{8BFC9A52-19E8-465C-B62B-6C8B72BD2E44}" type="sibTrans" cxnId="{4B51BFDE-42BC-4249-A40E-AD693A011192}">
      <dgm:prSet/>
      <dgm:spPr/>
      <dgm:t>
        <a:bodyPr/>
        <a:lstStyle/>
        <a:p>
          <a:endParaRPr lang="tr-TR"/>
        </a:p>
      </dgm:t>
    </dgm:pt>
    <dgm:pt modelId="{1A155C72-F631-4567-8A37-1AD219FEDB93}">
      <dgm:prSet phldrT="[Metin]" phldr="0" custT="1"/>
      <dgm:spPr/>
      <dgm:t>
        <a:bodyPr/>
        <a:lstStyle/>
        <a:p>
          <a:r>
            <a:rPr lang="tr-TR" sz="1200">
              <a:latin typeface="Daytona" panose="020B0604030500040204" pitchFamily="34" charset="0"/>
            </a:rPr>
            <a:t>Gen-diyet etkileşimleri</a:t>
          </a:r>
          <a:endParaRPr lang="tr-TR" sz="1200" dirty="0">
            <a:latin typeface="Daytona" panose="020B0604030500040204" pitchFamily="34" charset="0"/>
          </a:endParaRPr>
        </a:p>
      </dgm:t>
    </dgm:pt>
    <dgm:pt modelId="{C8AC6A4E-9E1F-492F-8A41-092BE746139D}" type="parTrans" cxnId="{ADC87758-B085-4733-B01D-2FC337FDA964}">
      <dgm:prSet/>
      <dgm:spPr/>
      <dgm:t>
        <a:bodyPr/>
        <a:lstStyle/>
        <a:p>
          <a:endParaRPr lang="tr-TR"/>
        </a:p>
      </dgm:t>
    </dgm:pt>
    <dgm:pt modelId="{5B7BFF11-9F8A-4345-9909-550C35AC5482}" type="sibTrans" cxnId="{ADC87758-B085-4733-B01D-2FC337FDA964}">
      <dgm:prSet/>
      <dgm:spPr/>
      <dgm:t>
        <a:bodyPr/>
        <a:lstStyle/>
        <a:p>
          <a:endParaRPr lang="tr-TR"/>
        </a:p>
      </dgm:t>
    </dgm:pt>
    <dgm:pt modelId="{63985F85-7225-41D6-8A47-84988C1774A5}" type="pres">
      <dgm:prSet presAssocID="{A1AF0A18-7E75-498D-AA39-4B066160F649}" presName="linear" presStyleCnt="0">
        <dgm:presLayoutVars>
          <dgm:animLvl val="lvl"/>
          <dgm:resizeHandles val="exact"/>
        </dgm:presLayoutVars>
      </dgm:prSet>
      <dgm:spPr/>
    </dgm:pt>
    <dgm:pt modelId="{66A7FC02-18ED-4495-B95A-72A77D7FE101}" type="pres">
      <dgm:prSet presAssocID="{4B409492-6142-4DDB-9342-F1D75307E04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48A30F3-B530-42C2-82E5-9CE2AF71D9E7}" type="pres">
      <dgm:prSet presAssocID="{4B409492-6142-4DDB-9342-F1D75307E045}" presName="childText" presStyleLbl="revTx" presStyleIdx="0" presStyleCnt="6">
        <dgm:presLayoutVars>
          <dgm:bulletEnabled val="1"/>
        </dgm:presLayoutVars>
      </dgm:prSet>
      <dgm:spPr/>
    </dgm:pt>
    <dgm:pt modelId="{482AEBF1-01C4-4EC8-A068-36FC65CBE968}" type="pres">
      <dgm:prSet presAssocID="{1D330F49-046A-4357-BBCB-C5EC2F914CF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EF45B7E-5EE3-47B5-ADF8-47A9CB606BA0}" type="pres">
      <dgm:prSet presAssocID="{1D330F49-046A-4357-BBCB-C5EC2F914CF7}" presName="childText" presStyleLbl="revTx" presStyleIdx="1" presStyleCnt="6">
        <dgm:presLayoutVars>
          <dgm:bulletEnabled val="1"/>
        </dgm:presLayoutVars>
      </dgm:prSet>
      <dgm:spPr/>
    </dgm:pt>
    <dgm:pt modelId="{2AEA14F6-ED4C-41F6-BB07-CC44B619CE88}" type="pres">
      <dgm:prSet presAssocID="{93655BDC-4D44-48DE-9000-B1EE4E34F6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2D01A8-40BC-4971-B05A-EF840866B459}" type="pres">
      <dgm:prSet presAssocID="{93655BDC-4D44-48DE-9000-B1EE4E34F6D3}" presName="childText" presStyleLbl="revTx" presStyleIdx="2" presStyleCnt="6">
        <dgm:presLayoutVars>
          <dgm:bulletEnabled val="1"/>
        </dgm:presLayoutVars>
      </dgm:prSet>
      <dgm:spPr/>
    </dgm:pt>
    <dgm:pt modelId="{045F1265-00B8-4A82-91D5-BA43591880B9}" type="pres">
      <dgm:prSet presAssocID="{FEA07C2B-59E7-489F-B998-B48C4036A9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05BDD98-0742-4640-A127-F55A77CCB10D}" type="pres">
      <dgm:prSet presAssocID="{FEA07C2B-59E7-489F-B998-B48C4036A9E7}" presName="childText" presStyleLbl="revTx" presStyleIdx="3" presStyleCnt="6">
        <dgm:presLayoutVars>
          <dgm:bulletEnabled val="1"/>
        </dgm:presLayoutVars>
      </dgm:prSet>
      <dgm:spPr/>
    </dgm:pt>
    <dgm:pt modelId="{C2383425-BC58-4030-9DED-22136F84D1E3}" type="pres">
      <dgm:prSet presAssocID="{5829E578-3B12-4061-AFEA-AF4FC10151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A6E95FC-4E64-486A-9258-6FC8E068B360}" type="pres">
      <dgm:prSet presAssocID="{5829E578-3B12-4061-AFEA-AF4FC10151F2}" presName="childText" presStyleLbl="revTx" presStyleIdx="4" presStyleCnt="6">
        <dgm:presLayoutVars>
          <dgm:bulletEnabled val="1"/>
        </dgm:presLayoutVars>
      </dgm:prSet>
      <dgm:spPr/>
    </dgm:pt>
    <dgm:pt modelId="{F536A16E-209B-4E2B-902C-FE20FB7ED38A}" type="pres">
      <dgm:prSet presAssocID="{2C8AA2FB-A64B-49BC-AE1A-65D04DEB6CF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41E661B-8B8A-4941-9DCC-F4AB005FD024}" type="pres">
      <dgm:prSet presAssocID="{2C8AA2FB-A64B-49BC-AE1A-65D04DEB6CF4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58B53501-6FF6-4235-AF63-F2D4B6BD87A4}" type="presOf" srcId="{9F5684D3-E744-48AA-979F-E0C47DEBFFF2}" destId="{BEF45B7E-5EE3-47B5-ADF8-47A9CB606BA0}" srcOrd="0" destOrd="1" presId="urn:microsoft.com/office/officeart/2005/8/layout/vList2"/>
    <dgm:cxn modelId="{3CA49103-910C-410A-9190-B8666E9FFBFA}" srcId="{1D330F49-046A-4357-BBCB-C5EC2F914CF7}" destId="{9F5684D3-E744-48AA-979F-E0C47DEBFFF2}" srcOrd="1" destOrd="0" parTransId="{74004E6E-85FA-4F27-9006-D1CA28EE6B43}" sibTransId="{29402C59-60CE-483A-A2BC-A4421EE8FD41}"/>
    <dgm:cxn modelId="{D9341E08-947B-4E8B-81DB-06D360FB3C64}" type="presOf" srcId="{1A155C72-F631-4567-8A37-1AD219FEDB93}" destId="{A41E661B-8B8A-4941-9DCC-F4AB005FD024}" srcOrd="0" destOrd="3" presId="urn:microsoft.com/office/officeart/2005/8/layout/vList2"/>
    <dgm:cxn modelId="{EFA6A415-4EA5-479B-BEC2-DC59CF00B1AB}" srcId="{5829E578-3B12-4061-AFEA-AF4FC10151F2}" destId="{772A1AF2-B144-44D4-8D1A-F0686FA2504F}" srcOrd="2" destOrd="0" parTransId="{3F1344F8-81BA-48D5-8783-92BEC3A67D5C}" sibTransId="{21A1969A-94DC-498B-B3DF-1D2F946F09C2}"/>
    <dgm:cxn modelId="{7A29E81E-4126-4DCC-B109-22F9A7F8D46C}" srcId="{1D330F49-046A-4357-BBCB-C5EC2F914CF7}" destId="{985EB52E-5B50-4C98-B243-D05F1683D74E}" srcOrd="0" destOrd="0" parTransId="{A513A9A6-0326-42DF-BB47-F32F762D79D4}" sibTransId="{D83A2325-D685-441B-8696-A890E3DCCE99}"/>
    <dgm:cxn modelId="{E4F0C625-FDE9-4558-80B9-EA6C4EDCC4DF}" srcId="{A1AF0A18-7E75-498D-AA39-4B066160F649}" destId="{5829E578-3B12-4061-AFEA-AF4FC10151F2}" srcOrd="4" destOrd="0" parTransId="{8730119D-8816-4A59-9E57-0BED66C4123F}" sibTransId="{0883DC83-885E-4B3C-B738-69C922C2DF2E}"/>
    <dgm:cxn modelId="{9F978627-34B5-4573-B0AC-91984C40C83A}" type="presOf" srcId="{A19923D7-2F27-41DD-8111-2783F9C2C17F}" destId="{7C2D01A8-40BC-4971-B05A-EF840866B459}" srcOrd="0" destOrd="4" presId="urn:microsoft.com/office/officeart/2005/8/layout/vList2"/>
    <dgm:cxn modelId="{007B5F28-AF23-4E5C-BB42-B95AB7E51715}" srcId="{93655BDC-4D44-48DE-9000-B1EE4E34F6D3}" destId="{AA4458C8-EA53-47C0-B5DC-7DF57B8781C6}" srcOrd="1" destOrd="0" parTransId="{3D4CE087-732B-473A-B614-7F7EF2F5A85A}" sibTransId="{1A1D50AD-55AD-498B-9E08-B82FD4D6EFF7}"/>
    <dgm:cxn modelId="{82413F2B-A838-4EE7-A251-1C81EECAA17D}" type="presOf" srcId="{4C595F7A-2F22-477D-B81C-2F8D9E0470A7}" destId="{A41E661B-8B8A-4941-9DCC-F4AB005FD024}" srcOrd="0" destOrd="0" presId="urn:microsoft.com/office/officeart/2005/8/layout/vList2"/>
    <dgm:cxn modelId="{30A88F35-6BEE-43AD-AEBB-C4950AD3619E}" srcId="{A1AF0A18-7E75-498D-AA39-4B066160F649}" destId="{2C8AA2FB-A64B-49BC-AE1A-65D04DEB6CF4}" srcOrd="5" destOrd="0" parTransId="{BFA78095-8D83-4982-9F35-80173243DB71}" sibTransId="{9CA54FC1-32D7-481B-9491-4C2233800F2E}"/>
    <dgm:cxn modelId="{A7E74E38-E1AE-42FA-A143-609CFC7589BE}" type="presOf" srcId="{AA4458C8-EA53-47C0-B5DC-7DF57B8781C6}" destId="{7C2D01A8-40BC-4971-B05A-EF840866B459}" srcOrd="0" destOrd="1" presId="urn:microsoft.com/office/officeart/2005/8/layout/vList2"/>
    <dgm:cxn modelId="{498B253C-3607-4C19-9F3D-CFCF700B0927}" type="presOf" srcId="{E26DFB4E-7B4E-477D-9159-876CBDB8F202}" destId="{7C2D01A8-40BC-4971-B05A-EF840866B459}" srcOrd="0" destOrd="2" presId="urn:microsoft.com/office/officeart/2005/8/layout/vList2"/>
    <dgm:cxn modelId="{C22AD73D-1528-4722-BEFF-A1735247EDD3}" type="presOf" srcId="{FEA07C2B-59E7-489F-B998-B48C4036A9E7}" destId="{045F1265-00B8-4A82-91D5-BA43591880B9}" srcOrd="0" destOrd="0" presId="urn:microsoft.com/office/officeart/2005/8/layout/vList2"/>
    <dgm:cxn modelId="{266D483F-F429-4159-9B93-CB1C3A4A431E}" type="presOf" srcId="{EFF07C55-522A-4ABF-B381-E989E75CD706}" destId="{9A6E95FC-4E64-486A-9258-6FC8E068B360}" srcOrd="0" destOrd="0" presId="urn:microsoft.com/office/officeart/2005/8/layout/vList2"/>
    <dgm:cxn modelId="{6D68B15B-4411-485D-B6B7-3D7DAE13C308}" type="presOf" srcId="{1D330F49-046A-4357-BBCB-C5EC2F914CF7}" destId="{482AEBF1-01C4-4EC8-A068-36FC65CBE968}" srcOrd="0" destOrd="0" presId="urn:microsoft.com/office/officeart/2005/8/layout/vList2"/>
    <dgm:cxn modelId="{8F9DBE5D-7210-4FF4-B628-38637407B1E9}" srcId="{2C8AA2FB-A64B-49BC-AE1A-65D04DEB6CF4}" destId="{967A945E-F497-425B-A48B-74DDF3489FBE}" srcOrd="1" destOrd="0" parTransId="{2AEAE7FF-E498-4D9F-A07F-AE7977FEC60B}" sibTransId="{ED592F31-159C-4732-882E-F38EC990EB40}"/>
    <dgm:cxn modelId="{98EC0965-43A3-478A-9F96-7589467AFF32}" srcId="{A1AF0A18-7E75-498D-AA39-4B066160F649}" destId="{FEA07C2B-59E7-489F-B998-B48C4036A9E7}" srcOrd="3" destOrd="0" parTransId="{7697D1DE-897B-41E1-BC3F-336B1D47E057}" sibTransId="{CBB1B5A1-7371-4180-AA4C-A3634F019D28}"/>
    <dgm:cxn modelId="{14E14C66-F0B8-4976-A4AC-4F3922C7B402}" srcId="{93655BDC-4D44-48DE-9000-B1EE4E34F6D3}" destId="{A19923D7-2F27-41DD-8111-2783F9C2C17F}" srcOrd="4" destOrd="0" parTransId="{010ABE73-8C93-436F-A94B-EDF17A1B1131}" sibTransId="{EB8A072C-1C11-4D2A-AE37-7110DCFA579F}"/>
    <dgm:cxn modelId="{353EE346-D165-4520-B966-82C0DCBFE92F}" srcId="{4B409492-6142-4DDB-9342-F1D75307E045}" destId="{AFE22148-F384-4A50-ADF8-DC784A213BF7}" srcOrd="2" destOrd="0" parTransId="{1BD693EE-4A35-4250-BEF1-568C760A09EF}" sibTransId="{16A05D1F-769F-422F-99F6-070CEF84FC37}"/>
    <dgm:cxn modelId="{A3C91A4D-A741-4E3B-9F8A-9A41D6F55303}" srcId="{1D330F49-046A-4357-BBCB-C5EC2F914CF7}" destId="{3AD1E1F1-7A6E-4587-8974-0A56DABDD2B2}" srcOrd="2" destOrd="0" parTransId="{0D29669E-4E88-4AC2-AC0F-F6FADB4563B0}" sibTransId="{71D89161-29E8-4739-A8CD-FD8520F22C98}"/>
    <dgm:cxn modelId="{B7B17150-0F39-413E-9ACB-2AAB5A310DD8}" srcId="{A1AF0A18-7E75-498D-AA39-4B066160F649}" destId="{4B409492-6142-4DDB-9342-F1D75307E045}" srcOrd="0" destOrd="0" parTransId="{780479A5-93F0-42D3-85C1-A2F2E1FD3654}" sibTransId="{4D890C53-6127-4501-BB2E-0AAD792ECEA7}"/>
    <dgm:cxn modelId="{B42A7B72-6EA0-48DC-AB36-B29BDABF52AE}" srcId="{93655BDC-4D44-48DE-9000-B1EE4E34F6D3}" destId="{E26DFB4E-7B4E-477D-9159-876CBDB8F202}" srcOrd="2" destOrd="0" parTransId="{DC69865E-9966-44DC-A6A6-553F98D7DA30}" sibTransId="{33B1C911-A826-4720-A4E3-7DCFFC31AE86}"/>
    <dgm:cxn modelId="{AEE4E973-D01C-474A-B14D-B5D84237BDFC}" type="presOf" srcId="{47A9E14D-060A-4735-A21D-0510329156C3}" destId="{9A6E95FC-4E64-486A-9258-6FC8E068B360}" srcOrd="0" destOrd="3" presId="urn:microsoft.com/office/officeart/2005/8/layout/vList2"/>
    <dgm:cxn modelId="{B2D66A76-3488-451F-AE0D-258FE9FCF4CF}" srcId="{A1AF0A18-7E75-498D-AA39-4B066160F649}" destId="{93655BDC-4D44-48DE-9000-B1EE4E34F6D3}" srcOrd="2" destOrd="0" parTransId="{4D88F74A-F035-4416-80C8-337428448668}" sibTransId="{7D563FE9-6770-449B-86AE-E6173D5423B5}"/>
    <dgm:cxn modelId="{C7759B77-7C28-49EE-82C8-5A3ACB1FD919}" type="presOf" srcId="{A4FDAAD8-63A6-4D2E-9C5D-2FF41BDD072F}" destId="{7C2D01A8-40BC-4971-B05A-EF840866B459}" srcOrd="0" destOrd="3" presId="urn:microsoft.com/office/officeart/2005/8/layout/vList2"/>
    <dgm:cxn modelId="{ADC87758-B085-4733-B01D-2FC337FDA964}" srcId="{2C8AA2FB-A64B-49BC-AE1A-65D04DEB6CF4}" destId="{1A155C72-F631-4567-8A37-1AD219FEDB93}" srcOrd="3" destOrd="0" parTransId="{C8AC6A4E-9E1F-492F-8A41-092BE746139D}" sibTransId="{5B7BFF11-9F8A-4345-9909-550C35AC5482}"/>
    <dgm:cxn modelId="{18647E80-28D5-4B8D-8257-85BD4AA45171}" srcId="{93655BDC-4D44-48DE-9000-B1EE4E34F6D3}" destId="{038A761C-2245-447B-8B73-62435B4008CF}" srcOrd="0" destOrd="0" parTransId="{CC4052E4-8551-4F7C-A7B3-7F6634231736}" sibTransId="{9606AE9D-6CE4-4EB3-ABBE-8D1F87CA7162}"/>
    <dgm:cxn modelId="{4EBAFE81-C325-43EC-834F-1BC5F68191A2}" srcId="{FEA07C2B-59E7-489F-B998-B48C4036A9E7}" destId="{3A98C463-CCDB-4C43-8A69-AC213198E3EE}" srcOrd="0" destOrd="0" parTransId="{D40652AF-05C4-4C9C-8B30-8DF867745120}" sibTransId="{D2B991AB-A1C9-4B2A-B7E2-8C2106D44B45}"/>
    <dgm:cxn modelId="{FA4D408D-A94E-47E8-BD80-2B661E08FD46}" type="presOf" srcId="{3A98C463-CCDB-4C43-8A69-AC213198E3EE}" destId="{505BDD98-0742-4640-A127-F55A77CCB10D}" srcOrd="0" destOrd="0" presId="urn:microsoft.com/office/officeart/2005/8/layout/vList2"/>
    <dgm:cxn modelId="{9175108E-53F0-4436-A4B9-CB4CB752487A}" type="presOf" srcId="{D8545784-0932-4DB0-8565-C1FE656898F4}" destId="{9A6E95FC-4E64-486A-9258-6FC8E068B360}" srcOrd="0" destOrd="1" presId="urn:microsoft.com/office/officeart/2005/8/layout/vList2"/>
    <dgm:cxn modelId="{3E4FA18E-47EB-48AE-BC41-25F50A98ED08}" type="presOf" srcId="{B44F6795-17FD-4BAC-B7EA-F2DAE292A3D4}" destId="{548A30F3-B530-42C2-82E5-9CE2AF71D9E7}" srcOrd="0" destOrd="0" presId="urn:microsoft.com/office/officeart/2005/8/layout/vList2"/>
    <dgm:cxn modelId="{980BBA8F-DC1A-4511-8C4A-8FDCD393519F}" srcId="{FEA07C2B-59E7-489F-B998-B48C4036A9E7}" destId="{4742D9AA-AB7A-4DA0-9E79-242AAF1CF005}" srcOrd="1" destOrd="0" parTransId="{289F0619-0705-41D5-A465-BD6F981D274B}" sibTransId="{030FC8ED-4AD4-46D4-B6D9-E3ACA5A1F32F}"/>
    <dgm:cxn modelId="{0835F390-B472-424B-9B1A-D56E74B6FF74}" type="presOf" srcId="{4B409492-6142-4DDB-9342-F1D75307E045}" destId="{66A7FC02-18ED-4495-B95A-72A77D7FE101}" srcOrd="0" destOrd="0" presId="urn:microsoft.com/office/officeart/2005/8/layout/vList2"/>
    <dgm:cxn modelId="{284D7297-BCAE-408A-AEAB-36A62C53025E}" type="presOf" srcId="{985EB52E-5B50-4C98-B243-D05F1683D74E}" destId="{BEF45B7E-5EE3-47B5-ADF8-47A9CB606BA0}" srcOrd="0" destOrd="0" presId="urn:microsoft.com/office/officeart/2005/8/layout/vList2"/>
    <dgm:cxn modelId="{1B1B3DA4-7BA5-4F6C-A4F7-B79ACD82AF20}" type="presOf" srcId="{93655BDC-4D44-48DE-9000-B1EE4E34F6D3}" destId="{2AEA14F6-ED4C-41F6-BB07-CC44B619CE88}" srcOrd="0" destOrd="0" presId="urn:microsoft.com/office/officeart/2005/8/layout/vList2"/>
    <dgm:cxn modelId="{2B38C4A8-9FB3-401F-8B91-71B55C003582}" srcId="{5829E578-3B12-4061-AFEA-AF4FC10151F2}" destId="{EFF07C55-522A-4ABF-B381-E989E75CD706}" srcOrd="0" destOrd="0" parTransId="{8A2E8795-B2DF-4E0C-8955-265B80CE4F8C}" sibTransId="{BA464483-F75A-49A0-8894-801D9329D93C}"/>
    <dgm:cxn modelId="{F0F96DAD-44E7-4DE5-BEE4-8D804E8AF631}" type="presOf" srcId="{1FA73E38-38E4-485A-AF7C-956D094AB151}" destId="{548A30F3-B530-42C2-82E5-9CE2AF71D9E7}" srcOrd="0" destOrd="1" presId="urn:microsoft.com/office/officeart/2005/8/layout/vList2"/>
    <dgm:cxn modelId="{D783E8AE-8AF1-4638-9D17-B040E0A22494}" type="presOf" srcId="{AFE22148-F384-4A50-ADF8-DC784A213BF7}" destId="{548A30F3-B530-42C2-82E5-9CE2AF71D9E7}" srcOrd="0" destOrd="2" presId="urn:microsoft.com/office/officeart/2005/8/layout/vList2"/>
    <dgm:cxn modelId="{59C6ABAF-7091-4654-B156-F64087C8EE7E}" srcId="{93655BDC-4D44-48DE-9000-B1EE4E34F6D3}" destId="{A4FDAAD8-63A6-4D2E-9C5D-2FF41BDD072F}" srcOrd="3" destOrd="0" parTransId="{5033FF9D-298E-4B10-B42E-DE86E5CE4067}" sibTransId="{4EBCCA3E-7FC6-419D-952A-4305DEFEA415}"/>
    <dgm:cxn modelId="{3972F1B1-BA4F-4066-BCB2-80A9D2EC5F26}" type="presOf" srcId="{4742D9AA-AB7A-4DA0-9E79-242AAF1CF005}" destId="{505BDD98-0742-4640-A127-F55A77CCB10D}" srcOrd="0" destOrd="1" presId="urn:microsoft.com/office/officeart/2005/8/layout/vList2"/>
    <dgm:cxn modelId="{5E9D0EC3-790D-4041-B7C9-3858D0902400}" type="presOf" srcId="{7BB26DD5-247A-4AC1-8EE9-FE5308C4D9FF}" destId="{505BDD98-0742-4640-A127-F55A77CCB10D}" srcOrd="0" destOrd="2" presId="urn:microsoft.com/office/officeart/2005/8/layout/vList2"/>
    <dgm:cxn modelId="{4B1990C4-E0A8-400B-BA8D-233CE52CB8C2}" type="presOf" srcId="{772A1AF2-B144-44D4-8D1A-F0686FA2504F}" destId="{9A6E95FC-4E64-486A-9258-6FC8E068B360}" srcOrd="0" destOrd="2" presId="urn:microsoft.com/office/officeart/2005/8/layout/vList2"/>
    <dgm:cxn modelId="{A5E43FC5-1BD1-4F9D-826E-CC7DC361B862}" type="presOf" srcId="{2C8AA2FB-A64B-49BC-AE1A-65D04DEB6CF4}" destId="{F536A16E-209B-4E2B-902C-FE20FB7ED38A}" srcOrd="0" destOrd="0" presId="urn:microsoft.com/office/officeart/2005/8/layout/vList2"/>
    <dgm:cxn modelId="{6BD898C7-AF9C-460C-815B-C40BC4A8945A}" type="presOf" srcId="{5829E578-3B12-4061-AFEA-AF4FC10151F2}" destId="{C2383425-BC58-4030-9DED-22136F84D1E3}" srcOrd="0" destOrd="0" presId="urn:microsoft.com/office/officeart/2005/8/layout/vList2"/>
    <dgm:cxn modelId="{866AFFCC-171D-4B2E-BE4A-0E1792F4DE05}" srcId="{4B409492-6142-4DDB-9342-F1D75307E045}" destId="{1FA73E38-38E4-485A-AF7C-956D094AB151}" srcOrd="1" destOrd="0" parTransId="{BF3EE805-3D1E-4CD9-B5F6-282F26199F66}" sibTransId="{8006425E-BDD5-481B-A918-D2A83F107434}"/>
    <dgm:cxn modelId="{2FB709CD-E809-45CE-AE5A-08D4E51600F8}" type="presOf" srcId="{A1AF0A18-7E75-498D-AA39-4B066160F649}" destId="{63985F85-7225-41D6-8A47-84988C1774A5}" srcOrd="0" destOrd="0" presId="urn:microsoft.com/office/officeart/2005/8/layout/vList2"/>
    <dgm:cxn modelId="{1808E8D3-17EA-42B7-9085-1556D4EDF0D9}" type="presOf" srcId="{977EC671-12D9-4412-85B3-8D3746345DA9}" destId="{A41E661B-8B8A-4941-9DCC-F4AB005FD024}" srcOrd="0" destOrd="2" presId="urn:microsoft.com/office/officeart/2005/8/layout/vList2"/>
    <dgm:cxn modelId="{922BFBD5-737B-4FDA-A5AC-5D4104867280}" type="presOf" srcId="{967A945E-F497-425B-A48B-74DDF3489FBE}" destId="{A41E661B-8B8A-4941-9DCC-F4AB005FD024}" srcOrd="0" destOrd="1" presId="urn:microsoft.com/office/officeart/2005/8/layout/vList2"/>
    <dgm:cxn modelId="{F5D5AAD7-A154-49E0-9318-8924A17D18ED}" srcId="{4B409492-6142-4DDB-9342-F1D75307E045}" destId="{B44F6795-17FD-4BAC-B7EA-F2DAE292A3D4}" srcOrd="0" destOrd="0" parTransId="{14870220-85FE-495E-9683-B40DD75736E1}" sibTransId="{62E818BC-B37D-4DFD-BCCE-C8ED2C408CFC}"/>
    <dgm:cxn modelId="{47DD48D8-BA8F-4706-9D83-7F7660E8066C}" srcId="{5829E578-3B12-4061-AFEA-AF4FC10151F2}" destId="{47A9E14D-060A-4735-A21D-0510329156C3}" srcOrd="3" destOrd="0" parTransId="{CEA7DA66-7AFE-424C-96DB-C921E24EFB98}" sibTransId="{7BC80EFE-B4C9-48D6-9B46-D5267DE37C05}"/>
    <dgm:cxn modelId="{850498D9-988D-4863-B1FA-B0CDB4505239}" srcId="{5829E578-3B12-4061-AFEA-AF4FC10151F2}" destId="{D8545784-0932-4DB0-8565-C1FE656898F4}" srcOrd="1" destOrd="0" parTransId="{2FC87956-38E9-4120-A643-3F7DF32BE3B0}" sibTransId="{BA48CDEE-905B-496D-9964-B78AA3795218}"/>
    <dgm:cxn modelId="{4B51BFDE-42BC-4249-A40E-AD693A011192}" srcId="{2C8AA2FB-A64B-49BC-AE1A-65D04DEB6CF4}" destId="{977EC671-12D9-4412-85B3-8D3746345DA9}" srcOrd="2" destOrd="0" parTransId="{1BC08C7D-CBA4-4F8E-B84B-5C6C52735CD4}" sibTransId="{8BFC9A52-19E8-465C-B62B-6C8B72BD2E44}"/>
    <dgm:cxn modelId="{DFFAC3DF-5859-42EE-9DE6-CE45A8925FD7}" srcId="{2C8AA2FB-A64B-49BC-AE1A-65D04DEB6CF4}" destId="{4C595F7A-2F22-477D-B81C-2F8D9E0470A7}" srcOrd="0" destOrd="0" parTransId="{266D58D5-621B-4DFB-9C9D-F532205E275A}" sibTransId="{A1F70E0E-03CC-4B96-B976-94B4F19BE79A}"/>
    <dgm:cxn modelId="{E6229AE3-9E4A-49CB-A26C-8F955B88E097}" type="presOf" srcId="{3AD1E1F1-7A6E-4587-8974-0A56DABDD2B2}" destId="{BEF45B7E-5EE3-47B5-ADF8-47A9CB606BA0}" srcOrd="0" destOrd="2" presId="urn:microsoft.com/office/officeart/2005/8/layout/vList2"/>
    <dgm:cxn modelId="{578BB0ED-6AB0-4B94-8BEC-E1CD32F9890C}" srcId="{A1AF0A18-7E75-498D-AA39-4B066160F649}" destId="{1D330F49-046A-4357-BBCB-C5EC2F914CF7}" srcOrd="1" destOrd="0" parTransId="{263092DF-FEE6-4005-A6E9-55DAE52CC349}" sibTransId="{72FBA6F4-3A6D-48A2-A64E-EF9A151E0623}"/>
    <dgm:cxn modelId="{8FC11FF4-26BF-47C3-9CC4-0AEEB124190C}" type="presOf" srcId="{038A761C-2245-447B-8B73-62435B4008CF}" destId="{7C2D01A8-40BC-4971-B05A-EF840866B459}" srcOrd="0" destOrd="0" presId="urn:microsoft.com/office/officeart/2005/8/layout/vList2"/>
    <dgm:cxn modelId="{3BF69CFA-0842-4662-AE16-430359D830B0}" srcId="{FEA07C2B-59E7-489F-B998-B48C4036A9E7}" destId="{7BB26DD5-247A-4AC1-8EE9-FE5308C4D9FF}" srcOrd="2" destOrd="0" parTransId="{8D9E44A3-9E18-45B8-94F7-6260224FD121}" sibTransId="{7F2F1DF4-5B7F-47B1-9A63-B68976C8AF67}"/>
    <dgm:cxn modelId="{6A2192FE-D628-4EFE-9CCA-43F29B897CF6}" type="presParOf" srcId="{63985F85-7225-41D6-8A47-84988C1774A5}" destId="{66A7FC02-18ED-4495-B95A-72A77D7FE101}" srcOrd="0" destOrd="0" presId="urn:microsoft.com/office/officeart/2005/8/layout/vList2"/>
    <dgm:cxn modelId="{468DC9A5-F7E7-48A5-A4FE-09BBE6B8FC48}" type="presParOf" srcId="{63985F85-7225-41D6-8A47-84988C1774A5}" destId="{548A30F3-B530-42C2-82E5-9CE2AF71D9E7}" srcOrd="1" destOrd="0" presId="urn:microsoft.com/office/officeart/2005/8/layout/vList2"/>
    <dgm:cxn modelId="{06DF04C1-3CFA-4E9D-9FC5-12F9CB47B401}" type="presParOf" srcId="{63985F85-7225-41D6-8A47-84988C1774A5}" destId="{482AEBF1-01C4-4EC8-A068-36FC65CBE968}" srcOrd="2" destOrd="0" presId="urn:microsoft.com/office/officeart/2005/8/layout/vList2"/>
    <dgm:cxn modelId="{FE66C697-44FA-4190-A828-52E39446F187}" type="presParOf" srcId="{63985F85-7225-41D6-8A47-84988C1774A5}" destId="{BEF45B7E-5EE3-47B5-ADF8-47A9CB606BA0}" srcOrd="3" destOrd="0" presId="urn:microsoft.com/office/officeart/2005/8/layout/vList2"/>
    <dgm:cxn modelId="{6516130E-8A55-48C5-9799-8D21654AD212}" type="presParOf" srcId="{63985F85-7225-41D6-8A47-84988C1774A5}" destId="{2AEA14F6-ED4C-41F6-BB07-CC44B619CE88}" srcOrd="4" destOrd="0" presId="urn:microsoft.com/office/officeart/2005/8/layout/vList2"/>
    <dgm:cxn modelId="{318C39EF-F153-4DA5-A404-287463A2BC2B}" type="presParOf" srcId="{63985F85-7225-41D6-8A47-84988C1774A5}" destId="{7C2D01A8-40BC-4971-B05A-EF840866B459}" srcOrd="5" destOrd="0" presId="urn:microsoft.com/office/officeart/2005/8/layout/vList2"/>
    <dgm:cxn modelId="{ABA29AA2-D9CA-43F8-9FE4-EE255D6449D1}" type="presParOf" srcId="{63985F85-7225-41D6-8A47-84988C1774A5}" destId="{045F1265-00B8-4A82-91D5-BA43591880B9}" srcOrd="6" destOrd="0" presId="urn:microsoft.com/office/officeart/2005/8/layout/vList2"/>
    <dgm:cxn modelId="{67F216C2-1999-477B-BB87-DE15B2723399}" type="presParOf" srcId="{63985F85-7225-41D6-8A47-84988C1774A5}" destId="{505BDD98-0742-4640-A127-F55A77CCB10D}" srcOrd="7" destOrd="0" presId="urn:microsoft.com/office/officeart/2005/8/layout/vList2"/>
    <dgm:cxn modelId="{114D07FD-962F-4D62-BF88-E4D15393741A}" type="presParOf" srcId="{63985F85-7225-41D6-8A47-84988C1774A5}" destId="{C2383425-BC58-4030-9DED-22136F84D1E3}" srcOrd="8" destOrd="0" presId="urn:microsoft.com/office/officeart/2005/8/layout/vList2"/>
    <dgm:cxn modelId="{F1ECE55D-FF93-4583-A05B-6F293E73E319}" type="presParOf" srcId="{63985F85-7225-41D6-8A47-84988C1774A5}" destId="{9A6E95FC-4E64-486A-9258-6FC8E068B360}" srcOrd="9" destOrd="0" presId="urn:microsoft.com/office/officeart/2005/8/layout/vList2"/>
    <dgm:cxn modelId="{7DC9B8A9-C2F5-45D3-9504-51117C22659D}" type="presParOf" srcId="{63985F85-7225-41D6-8A47-84988C1774A5}" destId="{F536A16E-209B-4E2B-902C-FE20FB7ED38A}" srcOrd="10" destOrd="0" presId="urn:microsoft.com/office/officeart/2005/8/layout/vList2"/>
    <dgm:cxn modelId="{525F01C8-5296-4B45-A1EE-7E5411F555F9}" type="presParOf" srcId="{63985F85-7225-41D6-8A47-84988C1774A5}" destId="{A41E661B-8B8A-4941-9DCC-F4AB005FD024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7FC02-18ED-4495-B95A-72A77D7FE101}">
      <dsp:nvSpPr>
        <dsp:cNvPr id="0" name=""/>
        <dsp:cNvSpPr/>
      </dsp:nvSpPr>
      <dsp:spPr>
        <a:xfrm>
          <a:off x="0" y="4107"/>
          <a:ext cx="8128000" cy="311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latin typeface="Daytona" panose="020B0604030500040204" pitchFamily="34" charset="0"/>
            </a:rPr>
            <a:t>Nörodejenerasyon</a:t>
          </a:r>
        </a:p>
      </dsp:txBody>
      <dsp:txXfrm>
        <a:off x="15186" y="19293"/>
        <a:ext cx="8097628" cy="280705"/>
      </dsp:txXfrm>
    </dsp:sp>
    <dsp:sp modelId="{548A30F3-B530-42C2-82E5-9CE2AF71D9E7}">
      <dsp:nvSpPr>
        <dsp:cNvPr id="0" name=""/>
        <dsp:cNvSpPr/>
      </dsp:nvSpPr>
      <dsp:spPr>
        <a:xfrm>
          <a:off x="0" y="315184"/>
          <a:ext cx="8128000" cy="680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Amiloid-</a:t>
          </a:r>
          <a:r>
            <a:rPr lang="el-GR" sz="1200" kern="1200" dirty="0">
              <a:latin typeface="Daytona" panose="020B0604030500040204" pitchFamily="34" charset="0"/>
            </a:rPr>
            <a:t>β</a:t>
          </a:r>
          <a:r>
            <a:rPr lang="tr-TR" sz="1200" kern="1200" dirty="0">
              <a:latin typeface="Daytona" panose="020B0604030500040204" pitchFamily="34" charset="0"/>
            </a:rPr>
            <a:t> patolojisi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 err="1">
              <a:latin typeface="Daytona" panose="020B0604030500040204" pitchFamily="34" charset="0"/>
            </a:rPr>
            <a:t>Tau</a:t>
          </a:r>
          <a:r>
            <a:rPr lang="tr-TR" sz="1200" kern="1200" dirty="0">
              <a:latin typeface="Daytona" panose="020B0604030500040204" pitchFamily="34" charset="0"/>
            </a:rPr>
            <a:t> patolojisi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Beyin atrofisi</a:t>
          </a:r>
        </a:p>
      </dsp:txBody>
      <dsp:txXfrm>
        <a:off x="0" y="315184"/>
        <a:ext cx="8128000" cy="680453"/>
      </dsp:txXfrm>
    </dsp:sp>
    <dsp:sp modelId="{482AEBF1-01C4-4EC8-A068-36FC65CBE968}">
      <dsp:nvSpPr>
        <dsp:cNvPr id="0" name=""/>
        <dsp:cNvSpPr/>
      </dsp:nvSpPr>
      <dsp:spPr>
        <a:xfrm>
          <a:off x="0" y="995638"/>
          <a:ext cx="8128000" cy="311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latin typeface="Daytona" panose="020B0604030500040204" pitchFamily="34" charset="0"/>
            </a:rPr>
            <a:t>Vasküler sağlık</a:t>
          </a:r>
        </a:p>
      </dsp:txBody>
      <dsp:txXfrm>
        <a:off x="15186" y="1010824"/>
        <a:ext cx="8097628" cy="280705"/>
      </dsp:txXfrm>
    </dsp:sp>
    <dsp:sp modelId="{BEF45B7E-5EE3-47B5-ADF8-47A9CB606BA0}">
      <dsp:nvSpPr>
        <dsp:cNvPr id="0" name=""/>
        <dsp:cNvSpPr/>
      </dsp:nvSpPr>
      <dsp:spPr>
        <a:xfrm>
          <a:off x="0" y="1306715"/>
          <a:ext cx="8128000" cy="680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Beyaz cevher lezyonları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 err="1">
              <a:latin typeface="Daytona" panose="020B0604030500040204" pitchFamily="34" charset="0"/>
            </a:rPr>
            <a:t>Enfarkt</a:t>
          </a:r>
          <a:r>
            <a:rPr lang="tr-TR" sz="1200" kern="1200" dirty="0">
              <a:latin typeface="Daytona" panose="020B0604030500040204" pitchFamily="34" charset="0"/>
            </a:rPr>
            <a:t> yükü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Endotel disfonksiyonu</a:t>
          </a:r>
        </a:p>
      </dsp:txBody>
      <dsp:txXfrm>
        <a:off x="0" y="1306715"/>
        <a:ext cx="8128000" cy="680453"/>
      </dsp:txXfrm>
    </dsp:sp>
    <dsp:sp modelId="{2AEA14F6-ED4C-41F6-BB07-CC44B619CE88}">
      <dsp:nvSpPr>
        <dsp:cNvPr id="0" name=""/>
        <dsp:cNvSpPr/>
      </dsp:nvSpPr>
      <dsp:spPr>
        <a:xfrm>
          <a:off x="0" y="1987168"/>
          <a:ext cx="8128000" cy="311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latin typeface="Daytona" panose="020B0604030500040204" pitchFamily="34" charset="0"/>
            </a:rPr>
            <a:t>Serebral </a:t>
          </a:r>
          <a:r>
            <a:rPr lang="tr-TR" sz="1200" kern="1200" dirty="0" err="1">
              <a:latin typeface="Daytona" panose="020B0604030500040204" pitchFamily="34" charset="0"/>
            </a:rPr>
            <a:t>biyoenerjetik</a:t>
          </a:r>
          <a:endParaRPr lang="tr-TR" sz="1200" kern="1200" dirty="0">
            <a:latin typeface="Daytona" panose="020B0604030500040204" pitchFamily="34" charset="0"/>
          </a:endParaRPr>
        </a:p>
      </dsp:txBody>
      <dsp:txXfrm>
        <a:off x="15186" y="2002354"/>
        <a:ext cx="8097628" cy="280705"/>
      </dsp:txXfrm>
    </dsp:sp>
    <dsp:sp modelId="{7C2D01A8-40BC-4971-B05A-EF840866B459}">
      <dsp:nvSpPr>
        <dsp:cNvPr id="0" name=""/>
        <dsp:cNvSpPr/>
      </dsp:nvSpPr>
      <dsp:spPr>
        <a:xfrm>
          <a:off x="0" y="2298245"/>
          <a:ext cx="8128000" cy="114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Glukoz metabolizması bozukluğu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200" kern="1200" dirty="0">
              <a:latin typeface="Daytona" panose="020B0604030500040204" pitchFamily="34" charset="0"/>
            </a:rPr>
            <a:t>Β</a:t>
          </a:r>
          <a:r>
            <a:rPr lang="tr-TR" sz="1200" kern="1200" dirty="0">
              <a:latin typeface="Daytona" panose="020B0604030500040204" pitchFamily="34" charset="0"/>
            </a:rPr>
            <a:t> oksidasyon bozukluğu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Oksidatif stres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Hücreye özgü </a:t>
          </a:r>
          <a:r>
            <a:rPr lang="tr-TR" sz="1200" kern="1200" dirty="0" err="1">
              <a:latin typeface="Daytona" panose="020B0604030500040204" pitchFamily="34" charset="0"/>
            </a:rPr>
            <a:t>biyoenerjetik</a:t>
          </a:r>
          <a:r>
            <a:rPr lang="tr-TR" sz="1200" kern="1200" dirty="0">
              <a:latin typeface="Daytona" panose="020B0604030500040204" pitchFamily="34" charset="0"/>
            </a:rPr>
            <a:t> yetersizlik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>
              <a:latin typeface="Daytona" panose="020B0604030500040204" pitchFamily="34" charset="0"/>
            </a:rPr>
            <a:t>Kan beyin bariyeri disfonksiyonu</a:t>
          </a:r>
        </a:p>
      </dsp:txBody>
      <dsp:txXfrm>
        <a:off x="0" y="2298245"/>
        <a:ext cx="8128000" cy="1140760"/>
      </dsp:txXfrm>
    </dsp:sp>
    <dsp:sp modelId="{045F1265-00B8-4A82-91D5-BA43591880B9}">
      <dsp:nvSpPr>
        <dsp:cNvPr id="0" name=""/>
        <dsp:cNvSpPr/>
      </dsp:nvSpPr>
      <dsp:spPr>
        <a:xfrm>
          <a:off x="0" y="3439006"/>
          <a:ext cx="8128000" cy="311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latin typeface="Daytona" panose="020B0604030500040204" pitchFamily="34" charset="0"/>
            </a:rPr>
            <a:t>İnflamasyon</a:t>
          </a:r>
        </a:p>
      </dsp:txBody>
      <dsp:txXfrm>
        <a:off x="15186" y="3454192"/>
        <a:ext cx="8097628" cy="280705"/>
      </dsp:txXfrm>
    </dsp:sp>
    <dsp:sp modelId="{505BDD98-0742-4640-A127-F55A77CCB10D}">
      <dsp:nvSpPr>
        <dsp:cNvPr id="0" name=""/>
        <dsp:cNvSpPr/>
      </dsp:nvSpPr>
      <dsp:spPr>
        <a:xfrm>
          <a:off x="0" y="3750083"/>
          <a:ext cx="8128000" cy="680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İnflammaging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 dirty="0" err="1">
              <a:latin typeface="Daytona" panose="020B0604030500040204" pitchFamily="34" charset="0"/>
            </a:rPr>
            <a:t>Nöroinflamasyon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Vasküler inflamasyon</a:t>
          </a:r>
          <a:endParaRPr lang="tr-TR" sz="1200" kern="1200" dirty="0">
            <a:latin typeface="Daytona" panose="020B0604030500040204" pitchFamily="34" charset="0"/>
          </a:endParaRPr>
        </a:p>
      </dsp:txBody>
      <dsp:txXfrm>
        <a:off x="0" y="3750083"/>
        <a:ext cx="8128000" cy="680453"/>
      </dsp:txXfrm>
    </dsp:sp>
    <dsp:sp modelId="{C2383425-BC58-4030-9DED-22136F84D1E3}">
      <dsp:nvSpPr>
        <dsp:cNvPr id="0" name=""/>
        <dsp:cNvSpPr/>
      </dsp:nvSpPr>
      <dsp:spPr>
        <a:xfrm>
          <a:off x="0" y="4430537"/>
          <a:ext cx="8128000" cy="311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>
              <a:latin typeface="Daytona" panose="020B0604030500040204" pitchFamily="34" charset="0"/>
            </a:rPr>
            <a:t>Epigenetik</a:t>
          </a:r>
        </a:p>
      </dsp:txBody>
      <dsp:txXfrm>
        <a:off x="15186" y="4445723"/>
        <a:ext cx="8097628" cy="280705"/>
      </dsp:txXfrm>
    </dsp:sp>
    <dsp:sp modelId="{9A6E95FC-4E64-486A-9258-6FC8E068B360}">
      <dsp:nvSpPr>
        <dsp:cNvPr id="0" name=""/>
        <dsp:cNvSpPr/>
      </dsp:nvSpPr>
      <dsp:spPr>
        <a:xfrm>
          <a:off x="0" y="4741614"/>
          <a:ext cx="8128000" cy="9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DNA metilasyonu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Kromatik remodelling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Histon modifikasyonu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Non-coding RNA regülasyonu</a:t>
          </a:r>
          <a:endParaRPr lang="tr-TR" sz="1200" kern="1200" dirty="0">
            <a:latin typeface="Daytona" panose="020B0604030500040204" pitchFamily="34" charset="0"/>
          </a:endParaRPr>
        </a:p>
      </dsp:txBody>
      <dsp:txXfrm>
        <a:off x="0" y="4741614"/>
        <a:ext cx="8128000" cy="900600"/>
      </dsp:txXfrm>
    </dsp:sp>
    <dsp:sp modelId="{F536A16E-209B-4E2B-902C-FE20FB7ED38A}">
      <dsp:nvSpPr>
        <dsp:cNvPr id="0" name=""/>
        <dsp:cNvSpPr/>
      </dsp:nvSpPr>
      <dsp:spPr>
        <a:xfrm>
          <a:off x="0" y="5642215"/>
          <a:ext cx="8128000" cy="311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>
              <a:latin typeface="Daytona" panose="020B0604030500040204" pitchFamily="34" charset="0"/>
            </a:rPr>
            <a:t>Diğer yolaklar</a:t>
          </a:r>
          <a:endParaRPr lang="tr-TR" sz="1200" kern="1200" dirty="0">
            <a:latin typeface="Daytona" panose="020B0604030500040204" pitchFamily="34" charset="0"/>
          </a:endParaRPr>
        </a:p>
      </dsp:txBody>
      <dsp:txXfrm>
        <a:off x="15186" y="5657401"/>
        <a:ext cx="8097628" cy="280705"/>
      </dsp:txXfrm>
    </dsp:sp>
    <dsp:sp modelId="{A41E661B-8B8A-4941-9DCC-F4AB005FD024}">
      <dsp:nvSpPr>
        <dsp:cNvPr id="0" name=""/>
        <dsp:cNvSpPr/>
      </dsp:nvSpPr>
      <dsp:spPr>
        <a:xfrm>
          <a:off x="0" y="5953292"/>
          <a:ext cx="8128000" cy="9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Bağırsak florası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Beyaz cevher mikroyapısı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Nörotrofik faktör değişiklikleri</a:t>
          </a:r>
          <a:endParaRPr lang="tr-TR" sz="1200" kern="1200" dirty="0">
            <a:latin typeface="Daytona" panose="020B0604030500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>
              <a:latin typeface="Daytona" panose="020B0604030500040204" pitchFamily="34" charset="0"/>
            </a:rPr>
            <a:t>Gen-diyet etkileşimleri</a:t>
          </a:r>
          <a:endParaRPr lang="tr-TR" sz="1200" kern="1200" dirty="0">
            <a:latin typeface="Daytona" panose="020B0604030500040204" pitchFamily="34" charset="0"/>
          </a:endParaRPr>
        </a:p>
      </dsp:txBody>
      <dsp:txXfrm>
        <a:off x="0" y="5953292"/>
        <a:ext cx="8128000" cy="90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D595-622A-421D-A65E-82CDA9FB306C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2735-5CCC-4132-B7B0-30CBE2081E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7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B3083-CEC0-4007-AC1D-8663D369B19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9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931F99-6909-4994-593E-270102585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28BF4AE-6734-4CCE-4936-447F7FA38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B07975-7F35-F9B1-93A6-BE49C789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39A216-0ACD-C815-60DF-0A2FD9E4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C4162C-D509-F948-09B5-02E7C662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8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F4E2EE-B5DA-9CCF-12EC-B977C52B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30C426-CDBB-B739-CEBC-CC4079BE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A98294-36A8-4E3D-E41D-6DEB554C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CF3CD9-30C9-C7F5-7685-147E2A90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F20D65-40BA-974D-EA5A-6B731D21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29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9D185B9-A396-E987-BA00-CC5205F01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F7A516-65C4-2B2F-2957-310BCFCB6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CEDF32-A7DD-D061-D810-321BDC6E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C5C00D-6A79-0360-782E-3B62C14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8C8E74-1CB6-B68F-003B-1FEEF152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25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1EFEC-FE4B-1086-16A4-BCDA766F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902046-E9E7-D2A9-8001-6B0474847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CB72F9-6B34-AF33-46F2-64C363AB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C73991-6EE6-E0B2-7218-8C593816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310803-0623-E6BF-5F9F-F8C42BC9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24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BE1B9-6625-5EDF-D98E-5EA8A45B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F0CFB22-CF8C-EC02-BF01-5277F0E79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7BBE6F-7245-8E35-3D79-F7DCA19E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28565E-8307-D915-F31D-1A12B705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7E0866-447C-152E-7F95-923F42E2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5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EC2AA2-0947-56FF-B7A5-4FF20AEA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1429B8-5FBD-F12E-DDC9-1BDD6C7B1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FE8570-4C15-2E8B-3FEC-A44C1E094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99A1697-CB1E-AF75-B684-395F1FA7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16FAB7-ED10-B7C8-0256-D5739636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E872B7-5176-63A6-5F6C-182CC0DC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61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932FBA-3A6F-6AF0-6CA0-BAF29F59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15CC29-2135-04A6-085A-36F7C2E9C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78D6BA7-E85A-3EB1-EE9F-5A3C6BC00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07BBB83-23C0-4C77-3189-4B707FB93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4FAB2D6-8652-86B0-B0D8-63E502585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EA39F13-5459-CC98-D842-2B82BDEC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ABEB877-D95E-9EC0-5914-86A49A04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60D77A7-92D0-A706-C00B-277FE2CC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64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4037B-2D46-7A03-45B3-4EBB5705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4375D51-09A6-DF17-E6E7-85A25216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0140A6C-2446-5A83-6C31-BA7AD680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8FD9C07-8007-BA26-14FD-FFD3DE1A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32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1E4A9E6-A8C3-5D13-B84C-5896DAF8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E4BC75-7680-EB30-6A9E-ECE79455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C75902-F97C-B78B-D3B4-1669BEBA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6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55FD84-1FC5-A809-4F50-6D9E9288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9E2577-9935-D312-BEBF-D6BF8C832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8373906-3F9A-0BA2-810D-38DB95311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60520D-1071-B20B-105E-30183AC4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E77D89-E2E2-B3F4-7391-44BD602D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B7B598-1C7A-26C0-44C1-EB0985E5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89E072-D7E3-0B7A-1A3C-42F982DA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919AA33-53A7-9212-AF41-07ACDA224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F2B37E-17CB-FE09-82BB-A3DFA16F3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3DC620-858E-76F4-BD89-0B7C6854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2C1A91-00F9-B706-FBD3-A8FB5AAE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56A259-2267-285A-F8B3-0764AB02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47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9F97770-873B-CE19-A824-F52C8D47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88AB58-8E79-1DA1-38DB-D744F793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0AB804-7CE4-7224-4BBB-7B001AE86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3FCCE-F10F-4309-9998-5BEEDE20FD79}" type="datetimeFigureOut">
              <a:rPr lang="tr-TR" smtClean="0"/>
              <a:t>13.10.2025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85D995-A527-DDE2-1002-92C0B8145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266B87-CA93-ACF5-D09D-4CD1E5417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C54FD9-C6D7-4D2A-B13C-411B72FB9F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5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0DA79B-70ED-0C32-82EE-9D1490B09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BİLİŞSEL YAŞLANMA VE NÖRODENERATİF HASTALIKLARA KARŞI STRATEJİLER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556EB9-0972-D9F3-E505-A9AE53E77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121491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Doç. Dr. Mustafa Kemal Kılıç</a:t>
            </a: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15/10/2025</a:t>
            </a:r>
          </a:p>
          <a:p>
            <a:endParaRPr lang="tr-TR" sz="2000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endParaRPr lang="tr-TR" sz="2000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endParaRPr lang="tr-TR" sz="2000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sz="1600" dirty="0">
                <a:latin typeface="Daytona" panose="020B0604030500040204" pitchFamily="34" charset="0"/>
                <a:cs typeface="Times New Roman" panose="02020603050405020304" pitchFamily="18" charset="0"/>
              </a:rPr>
              <a:t>7. Uluslararası ve 18. Akademik Geriatri Kongresi, 15-19 Ekim 2025, La </a:t>
            </a:r>
            <a:r>
              <a:rPr lang="tr-TR" sz="1600" dirty="0" err="1">
                <a:latin typeface="Daytona" panose="020B0604030500040204" pitchFamily="34" charset="0"/>
                <a:cs typeface="Times New Roman" panose="02020603050405020304" pitchFamily="18" charset="0"/>
              </a:rPr>
              <a:t>Blanche</a:t>
            </a:r>
            <a:r>
              <a:rPr lang="tr-TR" sz="1600" dirty="0">
                <a:latin typeface="Daytona" panose="020B0604030500040204" pitchFamily="34" charset="0"/>
                <a:cs typeface="Times New Roman" panose="02020603050405020304" pitchFamily="18" charset="0"/>
              </a:rPr>
              <a:t> Otel, Güvercinlik-Bodrum</a:t>
            </a:r>
          </a:p>
        </p:txBody>
      </p:sp>
      <p:pic>
        <p:nvPicPr>
          <p:cNvPr id="5" name="Resim 4" descr="metin, logo, yazı tipi, simge, sembo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5BEF086-5A75-C551-F48C-4B59C351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944" cy="1668906"/>
          </a:xfrm>
          <a:prstGeom prst="rect">
            <a:avLst/>
          </a:prstGeom>
        </p:spPr>
      </p:pic>
      <p:pic>
        <p:nvPicPr>
          <p:cNvPr id="7" name="Resim 6" descr="logo, amblem, simge, sembol, ticari mark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7C8D185-EC64-1D9F-9488-2A41D403E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826" y="0"/>
            <a:ext cx="1886174" cy="18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2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4842FB-35BA-C3D7-EA36-B2456A21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BAŞLICA DEMANS TÜRLERİ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3F8409-B8F9-AA83-3155-A83F9469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Alzheimer Hastalığı</a:t>
            </a:r>
          </a:p>
          <a:p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Vasküler demans</a:t>
            </a:r>
          </a:p>
          <a:p>
            <a:r>
              <a:rPr lang="tr-TR" dirty="0" err="1">
                <a:solidFill>
                  <a:srgbClr val="FF0000"/>
                </a:solidFill>
                <a:latin typeface="Daytona" panose="020B0604030500040204" pitchFamily="34" charset="0"/>
              </a:rPr>
              <a:t>Frontotemporal</a:t>
            </a:r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 demans</a:t>
            </a:r>
          </a:p>
          <a:p>
            <a:pPr lvl="1"/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Davranışsal varyant</a:t>
            </a:r>
          </a:p>
          <a:p>
            <a:pPr lvl="1"/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Primer progresif afazi</a:t>
            </a:r>
          </a:p>
          <a:p>
            <a:pPr lvl="2"/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Semantik varyant</a:t>
            </a:r>
          </a:p>
          <a:p>
            <a:pPr lvl="2"/>
            <a:r>
              <a:rPr lang="tr-TR" dirty="0" err="1">
                <a:solidFill>
                  <a:srgbClr val="FF0000"/>
                </a:solidFill>
                <a:latin typeface="Daytona" panose="020B0604030500040204" pitchFamily="34" charset="0"/>
              </a:rPr>
              <a:t>Non-fluent</a:t>
            </a:r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Daytona" panose="020B0604030500040204" pitchFamily="34" charset="0"/>
              </a:rPr>
              <a:t>agramatik</a:t>
            </a:r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 varyant</a:t>
            </a:r>
          </a:p>
          <a:p>
            <a:pPr lvl="2"/>
            <a:r>
              <a:rPr lang="tr-TR" dirty="0" err="1">
                <a:solidFill>
                  <a:srgbClr val="FF0000"/>
                </a:solidFill>
                <a:latin typeface="Daytona" panose="020B0604030500040204" pitchFamily="34" charset="0"/>
              </a:rPr>
              <a:t>Logopenik</a:t>
            </a:r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 varyant</a:t>
            </a:r>
          </a:p>
          <a:p>
            <a:r>
              <a:rPr lang="tr-TR" dirty="0" err="1">
                <a:solidFill>
                  <a:srgbClr val="FF0000"/>
                </a:solidFill>
                <a:latin typeface="Daytona" panose="020B0604030500040204" pitchFamily="34" charset="0"/>
              </a:rPr>
              <a:t>Lewy</a:t>
            </a:r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Daytona" panose="020B0604030500040204" pitchFamily="34" charset="0"/>
              </a:rPr>
              <a:t>cisimcikli</a:t>
            </a:r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 demans</a:t>
            </a:r>
          </a:p>
          <a:p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</a:rPr>
              <a:t>Parkinson demansı</a:t>
            </a:r>
          </a:p>
          <a:p>
            <a:r>
              <a:rPr lang="tr-TR" dirty="0">
                <a:latin typeface="Daytona" panose="020B0604030500040204" pitchFamily="34" charset="0"/>
              </a:rPr>
              <a:t>Geri dönüşlü durumlar (hipotiroidi, B12 ve </a:t>
            </a:r>
            <a:r>
              <a:rPr lang="tr-TR" dirty="0" err="1">
                <a:latin typeface="Daytona" panose="020B0604030500040204" pitchFamily="34" charset="0"/>
              </a:rPr>
              <a:t>folat</a:t>
            </a:r>
            <a:r>
              <a:rPr lang="tr-TR" dirty="0">
                <a:latin typeface="Daytona" panose="020B0604030500040204" pitchFamily="34" charset="0"/>
              </a:rPr>
              <a:t> eksikliği, </a:t>
            </a:r>
            <a:r>
              <a:rPr lang="tr-TR" dirty="0" err="1">
                <a:latin typeface="Daytona" panose="020B0604030500040204" pitchFamily="34" charset="0"/>
              </a:rPr>
              <a:t>subdural</a:t>
            </a:r>
            <a:r>
              <a:rPr lang="tr-TR" dirty="0">
                <a:latin typeface="Daytona" panose="020B0604030500040204" pitchFamily="34" charset="0"/>
              </a:rPr>
              <a:t> hematom, normal basınçlı hidrosefali)</a:t>
            </a:r>
          </a:p>
          <a:p>
            <a:r>
              <a:rPr lang="tr-TR" dirty="0">
                <a:latin typeface="Daytona" panose="020B0604030500040204" pitchFamily="34" charset="0"/>
              </a:rPr>
              <a:t>Enfeksiyöz sebepler (HIV, </a:t>
            </a:r>
            <a:r>
              <a:rPr lang="tr-TR" dirty="0" err="1">
                <a:latin typeface="Daytona" panose="020B0604030500040204" pitchFamily="34" charset="0"/>
              </a:rPr>
              <a:t>sifiliz</a:t>
            </a:r>
            <a:r>
              <a:rPr lang="tr-TR" dirty="0">
                <a:latin typeface="Daytona" panose="020B0604030500040204" pitchFamily="34" charset="0"/>
              </a:rPr>
              <a:t>)</a:t>
            </a:r>
          </a:p>
          <a:p>
            <a:r>
              <a:rPr lang="tr-TR" dirty="0">
                <a:latin typeface="Daytona" panose="020B0604030500040204" pitchFamily="34" charset="0"/>
              </a:rPr>
              <a:t>Huntington hastalığı</a:t>
            </a:r>
          </a:p>
        </p:txBody>
      </p:sp>
    </p:spTree>
    <p:extLst>
      <p:ext uri="{BB962C8B-B14F-4D97-AF65-F5344CB8AC3E}">
        <p14:creationId xmlns:p14="http://schemas.microsoft.com/office/powerpoint/2010/main" val="53304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B414B7F-5A5B-DF15-0452-638378CE4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625"/>
            <a:ext cx="12192000" cy="52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82F103-60BE-0C91-1F6F-B34CA3C5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NÖRODEJENERATİF HASTALIK RİSK FAKTÖRLERİ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2A7C4C-B192-4B51-7E14-7BD9E470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" y="2581830"/>
            <a:ext cx="11174730" cy="42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B78AD25-A430-E0F9-6B1C-A74A4C47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60140"/>
            <a:ext cx="10901082" cy="67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4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B84CB26-F722-B899-CACA-6CF28397F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56601"/>
            <a:ext cx="10040470" cy="67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8907023-58DF-0192-9180-5F58C0B6F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64" y="0"/>
            <a:ext cx="7652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A99105-07BE-8A38-47CE-82AFBB3A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KORUNMA STRATEJİLERİ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9A1A8F-37BB-A6D2-4DB3-203830C8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  <a:cs typeface="Times New Roman" panose="02020603050405020304" pitchFamily="18" charset="0"/>
              </a:rPr>
              <a:t>Yaşam tarzı değişiklikleri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Sekonder faktörlere yönelik tedaviler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Primer nöron hasarı önleme çalışmaları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439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FDCD3A5-04FF-FC8F-8EBF-51611A26B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" y="1441526"/>
            <a:ext cx="12066200" cy="39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4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35C323-2FAC-44E8-2647-0500B664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6" y="0"/>
            <a:ext cx="1004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F360841-F618-EFF3-2B9F-2EF5F6C2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655" y="150778"/>
            <a:ext cx="6834690" cy="65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C62788-1ACA-B05A-21F5-ABA26CB5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1236F7-3938-880E-7EE1-D8868B6C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Bilişsel işlevler ve fizyolojik yaşlanma</a:t>
            </a: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Klinik </a:t>
            </a:r>
            <a:r>
              <a:rPr lang="tr-TR" dirty="0" err="1">
                <a:latin typeface="Daytona" panose="020B0604030500040204" pitchFamily="34" charset="0"/>
                <a:cs typeface="Times New Roman" panose="02020603050405020304" pitchFamily="18" charset="0"/>
              </a:rPr>
              <a:t>prezentasyon</a:t>
            </a: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Başlıca demans türleri</a:t>
            </a: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Nörodejeneratif hastalık risk faktörleri</a:t>
            </a: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Korunma stratejileri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Yaşam tarzı değişiklikleri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Sekonder faktörlere yönelik tedaviler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Primer nöron hasarı önleme çalışmaları</a:t>
            </a:r>
          </a:p>
        </p:txBody>
      </p:sp>
    </p:spTree>
    <p:extLst>
      <p:ext uri="{BB962C8B-B14F-4D97-AF65-F5344CB8AC3E}">
        <p14:creationId xmlns:p14="http://schemas.microsoft.com/office/powerpoint/2010/main" val="315758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A99B6A-89C2-ECFE-E22A-D1144FCD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EGZERSİZ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5FAF5F-6933-150C-340A-7693B9C86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Hangi yaşta olursa olsun bilişsel işlevleri korur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Beyin kanlanması ve hacmi artar, nitrik oksit artar, </a:t>
            </a:r>
            <a:r>
              <a:rPr lang="tr-TR" dirty="0" err="1">
                <a:latin typeface="Daytona" panose="020B0604030500040204" pitchFamily="34" charset="0"/>
              </a:rPr>
              <a:t>nöroplastisite</a:t>
            </a:r>
            <a:r>
              <a:rPr lang="tr-TR" dirty="0">
                <a:latin typeface="Daytona" panose="020B0604030500040204" pitchFamily="34" charset="0"/>
              </a:rPr>
              <a:t> artar, </a:t>
            </a:r>
            <a:r>
              <a:rPr lang="tr-TR" dirty="0" err="1">
                <a:latin typeface="Daytona" panose="020B0604030500040204" pitchFamily="34" charset="0"/>
              </a:rPr>
              <a:t>nöroinflamasyon</a:t>
            </a:r>
            <a:r>
              <a:rPr lang="tr-TR" dirty="0">
                <a:latin typeface="Daytona" panose="020B0604030500040204" pitchFamily="34" charset="0"/>
              </a:rPr>
              <a:t> azalır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Geniş katılımlı ve uzun takip süreli meta-analizler tam </a:t>
            </a:r>
            <a:r>
              <a:rPr lang="tr-TR" dirty="0" err="1">
                <a:latin typeface="Daytona" panose="020B0604030500040204" pitchFamily="34" charset="0"/>
              </a:rPr>
              <a:t>sedanterlikten</a:t>
            </a:r>
            <a:r>
              <a:rPr lang="tr-TR" dirty="0">
                <a:latin typeface="Daytona" panose="020B0604030500040204" pitchFamily="34" charset="0"/>
              </a:rPr>
              <a:t> az da olsa fiziksel aktivite artışına geçmenin en büyük faydayı sağladığını gösteriyor </a:t>
            </a:r>
          </a:p>
        </p:txBody>
      </p:sp>
      <p:pic>
        <p:nvPicPr>
          <p:cNvPr id="5" name="Resim 4" descr="ayakkabı, Animasyon, çizgi film, kırpıntı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1C32646-DF3D-FE34-F83B-E0F8AF58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6CA0A-92E1-E6E9-CE39-006D474F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" y="1452283"/>
            <a:ext cx="12157680" cy="39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76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1BA4839-628D-88B8-5529-02DEBAA02D48}"/>
              </a:ext>
            </a:extLst>
          </p:cNvPr>
          <p:cNvSpPr txBox="1"/>
          <p:nvPr/>
        </p:nvSpPr>
        <p:spPr>
          <a:xfrm>
            <a:off x="2086984" y="441064"/>
            <a:ext cx="955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Egzersizin primer, sekonder ve tersiyer hastalık önlemedeki rolü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5C1987B1-9A53-AA24-8FFB-06DEA2510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26869"/>
              </p:ext>
            </p:extLst>
          </p:nvPr>
        </p:nvGraphicFramePr>
        <p:xfrm>
          <a:off x="1265817" y="812800"/>
          <a:ext cx="9660366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122">
                  <a:extLst>
                    <a:ext uri="{9D8B030D-6E8A-4147-A177-3AD203B41FA5}">
                      <a16:colId xmlns:a16="http://schemas.microsoft.com/office/drawing/2014/main" val="356057803"/>
                    </a:ext>
                  </a:extLst>
                </a:gridCol>
                <a:gridCol w="3220122">
                  <a:extLst>
                    <a:ext uri="{9D8B030D-6E8A-4147-A177-3AD203B41FA5}">
                      <a16:colId xmlns:a16="http://schemas.microsoft.com/office/drawing/2014/main" val="3210318507"/>
                    </a:ext>
                  </a:extLst>
                </a:gridCol>
                <a:gridCol w="3220122">
                  <a:extLst>
                    <a:ext uri="{9D8B030D-6E8A-4147-A177-3AD203B41FA5}">
                      <a16:colId xmlns:a16="http://schemas.microsoft.com/office/drawing/2014/main" val="1547777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Mekanizma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Yorumlar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Egzersiz türü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Beyin kan akımında artış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Bilişsel durum orta-ileri derecede bozuksa gözlem altında egzersiz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Aerobik egzersiz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9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Daytona" panose="020B0604030500040204" pitchFamily="34" charset="0"/>
                        </a:rPr>
                        <a:t>SSS’de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nörotrofik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faktörlerde artış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Daytona" panose="020B0604030500040204" pitchFamily="34" charset="0"/>
                        </a:rPr>
                        <a:t>Kardiyometabolik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risk faktörlerinin etkisi azalır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Denge/yürüme/işlevsel egzersiz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5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Hipokampal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nörogenez</a:t>
                      </a:r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İşlevsel bağımsızlık artar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Direnç egzersizi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5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Anabolik hormonlarda artış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Denge ve direnç egzersizleriyle düşme riski azalır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1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Diyabet ve insülin direncinde azalma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97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İnmenin önlenmesi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6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Hipertansiyonun önlenmesi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Depresyon, anksiyete ve uykusuzluğun önlenmesi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85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38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345C0B1-D6B7-4344-FC44-2FA4A3CAA97E}"/>
              </a:ext>
            </a:extLst>
          </p:cNvPr>
          <p:cNvSpPr txBox="1"/>
          <p:nvPr/>
        </p:nvSpPr>
        <p:spPr>
          <a:xfrm>
            <a:off x="1850315" y="580913"/>
            <a:ext cx="760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Egzersiz ve geriatrik sendromlar-bilişsel bozukluk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269244B-3385-284F-5B94-00D253344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44651"/>
              </p:ext>
            </p:extLst>
          </p:nvPr>
        </p:nvGraphicFramePr>
        <p:xfrm>
          <a:off x="1735567" y="1038113"/>
          <a:ext cx="8720866" cy="4781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433">
                  <a:extLst>
                    <a:ext uri="{9D8B030D-6E8A-4147-A177-3AD203B41FA5}">
                      <a16:colId xmlns:a16="http://schemas.microsoft.com/office/drawing/2014/main" val="1379053946"/>
                    </a:ext>
                  </a:extLst>
                </a:gridCol>
                <a:gridCol w="4360433">
                  <a:extLst>
                    <a:ext uri="{9D8B030D-6E8A-4147-A177-3AD203B41FA5}">
                      <a16:colId xmlns:a16="http://schemas.microsoft.com/office/drawing/2014/main" val="1972658766"/>
                    </a:ext>
                  </a:extLst>
                </a:gridCol>
              </a:tblGrid>
              <a:tr h="42988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Egzersiz türü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102466"/>
                  </a:ext>
                </a:extLst>
              </a:tr>
              <a:tr h="105999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İşlevsel yetenekler için şiddetli direnç egzersizi ve güç egzersizi kombinasyonu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Yürüyüş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29361"/>
                  </a:ext>
                </a:extLst>
              </a:tr>
              <a:tr h="42988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Yürüyüş demans riskini azaltabilir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Aerobik egzersiz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79880"/>
                  </a:ext>
                </a:extLst>
              </a:tr>
              <a:tr h="74199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Çift görevli egzersizler bilişsel işlevlere faydalı olabilir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Direnç egzersizi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451923"/>
                  </a:ext>
                </a:extLst>
              </a:tr>
              <a:tr h="105999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Karmaşık sözel talimatlardan ziyade ayna teknikleri ve dokunsal destek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Çok bileşenli egzersiz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84034"/>
                  </a:ext>
                </a:extLst>
              </a:tr>
              <a:tr h="1059999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Emosyonel açıdan hassas davranılması (özgüven aşılama, saygı ve empati)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4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3BF5D93-929B-C21F-B975-32936B01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" y="1175234"/>
            <a:ext cx="12041392" cy="4722684"/>
          </a:xfrm>
          <a:prstGeom prst="rect">
            <a:avLst/>
          </a:prstGeom>
        </p:spPr>
      </p:pic>
      <p:pic>
        <p:nvPicPr>
          <p:cNvPr id="3" name="Resim 2" descr="meyve, çizgi film, elma, kırpıntı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F3E10FB-A894-2A9E-E6E9-6E734A02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690" cy="11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4A068BE-322A-79AB-8E40-EBE32DDE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3" y="1161827"/>
            <a:ext cx="12102494" cy="45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6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82E53FC2-3D34-829C-B928-3D62DC02A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021574"/>
              </p:ext>
            </p:extLst>
          </p:nvPr>
        </p:nvGraphicFramePr>
        <p:xfrm>
          <a:off x="3622937" y="0"/>
          <a:ext cx="8128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B72A3259-5912-861A-5E6E-D05B22B09D81}"/>
              </a:ext>
            </a:extLst>
          </p:cNvPr>
          <p:cNvSpPr txBox="1"/>
          <p:nvPr/>
        </p:nvSpPr>
        <p:spPr>
          <a:xfrm>
            <a:off x="441063" y="2536448"/>
            <a:ext cx="22806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latin typeface="Daytona" panose="020B0604030500040204" pitchFamily="34" charset="0"/>
              </a:rPr>
              <a:t>Diyet-bilişsel sağlık ilişkisine aracı olduğu öne sürülen yolaklar</a:t>
            </a:r>
          </a:p>
        </p:txBody>
      </p:sp>
    </p:spTree>
    <p:extLst>
      <p:ext uri="{BB962C8B-B14F-4D97-AF65-F5344CB8AC3E}">
        <p14:creationId xmlns:p14="http://schemas.microsoft.com/office/powerpoint/2010/main" val="200999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E126B-1424-DE55-77AA-2E603A937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3881D5-D68E-DF50-AAB7-E24C2A19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KORUNMA STRATEJİLERİ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00658D-896F-5CEB-C449-E9E023DE8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Yaşam tarzı değişiklikleri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  <a:cs typeface="Times New Roman" panose="02020603050405020304" pitchFamily="18" charset="0"/>
              </a:rPr>
              <a:t>Sekonder faktörlere yönelik tedaviler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Primer nöron hasarı önleme çalışmaları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752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D09C1E-C3E9-D700-6416-73441D19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EĞİTİM DÜZEYİ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C9DB8A-C265-8DDB-7DEF-CFFE7A12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Daytona" panose="020B0604030500040204" pitchFamily="34" charset="0"/>
              </a:rPr>
              <a:t>Çocukluk çağında alınan temel eğitim yılı kadar erişkin dönemde karmaşık bilişsel uyarıma maruz kalmak da önemli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Tahsil süresi uzun olanlar erişkin dönemde daha karmaşık zihinsel faaliyetlerle meşgul oluyor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Bilgisayar aracılı bilişsel uyarımın etkinliğine dair çalışmaların sonuçları az da olsa fayda sağlandığı yönünde, ancak çalışmalar heterojen ve düşük kalitede</a:t>
            </a:r>
          </a:p>
        </p:txBody>
      </p:sp>
      <p:pic>
        <p:nvPicPr>
          <p:cNvPr id="5" name="Resim 4" descr="oyuncak, heykelcik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053D6D4-B8E4-0CED-7A9A-BC29809D2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2552" cy="22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1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F9978-87B2-0A23-B94D-63132787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EĞİTİM DÜZEYİ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D31B73-550A-C581-E4AA-DCFE3F6A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Yaşlılıkta kısa süreli bilişsel uyarımdan çok mesleki yaşantıda süreğen uyarım demansın önlenmesinde daha değerli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Bilişsel uyarımla:</a:t>
            </a:r>
          </a:p>
          <a:p>
            <a:pPr lvl="1"/>
            <a:r>
              <a:rPr lang="tr-TR" dirty="0" err="1">
                <a:latin typeface="Daytona" panose="020B0604030500040204" pitchFamily="34" charset="0"/>
              </a:rPr>
              <a:t>Aksonogenez-sinaptogenez</a:t>
            </a:r>
            <a:r>
              <a:rPr lang="tr-TR" dirty="0">
                <a:latin typeface="Daytona" panose="020B0604030500040204" pitchFamily="34" charset="0"/>
              </a:rPr>
              <a:t> üzerine etkili proteinlerin salınımı</a:t>
            </a:r>
          </a:p>
          <a:p>
            <a:pPr lvl="1"/>
            <a:r>
              <a:rPr lang="tr-TR" dirty="0">
                <a:latin typeface="Daytona" panose="020B0604030500040204" pitchFamily="34" charset="0"/>
              </a:rPr>
              <a:t>İşlevsel beyin ağlarında kaybın azalması</a:t>
            </a:r>
          </a:p>
          <a:p>
            <a:pPr lvl="1"/>
            <a:r>
              <a:rPr lang="tr-TR" dirty="0">
                <a:latin typeface="Daytona" panose="020B0604030500040204" pitchFamily="34" charset="0"/>
              </a:rPr>
              <a:t>Daha iyi mesleki kazanıma bağlı finansal durumun sağlıklı yaşam davranışlarına imkan sağlaması</a:t>
            </a:r>
          </a:p>
        </p:txBody>
      </p:sp>
    </p:spTree>
    <p:extLst>
      <p:ext uri="{BB962C8B-B14F-4D97-AF65-F5344CB8AC3E}">
        <p14:creationId xmlns:p14="http://schemas.microsoft.com/office/powerpoint/2010/main" val="2740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B7FBC1-379D-B848-D1F3-E73C730C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BİLİŞSEL İŞLEVLER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902F47-C1F7-FA14-3AAC-0AD3B7FD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DSM-V tanımı: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Lisan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Bellek ve öğrenme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Sosyal biliş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Motor-duysal işlevler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Yürütücü işlevler</a:t>
            </a:r>
          </a:p>
          <a:p>
            <a:pPr lvl="1"/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Karmaşık dikkat</a:t>
            </a:r>
          </a:p>
        </p:txBody>
      </p:sp>
    </p:spTree>
    <p:extLst>
      <p:ext uri="{BB962C8B-B14F-4D97-AF65-F5344CB8AC3E}">
        <p14:creationId xmlns:p14="http://schemas.microsoft.com/office/powerpoint/2010/main" val="274419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02054-2961-B90D-2F19-6B6FF95B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EĞİTİM DÜZEYİ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BC6202-0CCC-8B10-9B61-BB5461CB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0" y="2495775"/>
            <a:ext cx="11987660" cy="39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C11913-F265-69A2-1139-C761BA4A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İŞİTME KAYBI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C827FE-0D1F-07D2-A95E-783F81F6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69"/>
            <a:ext cx="10515600" cy="4865631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Daytona" panose="020B0604030500040204" pitchFamily="34" charset="0"/>
              </a:rPr>
              <a:t>Mesleki ya da çevresel gürültü maruziyeti , enfeksiyonlar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Tahmini prevalans %20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İşitme kaybı olanların %62’si 50 yaş ve üzeri bireyler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İşitme kaybının ciddiyeti ve yeni gelişen demans arasında ilişki anlamlı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Arka plan gürültüsü içerisinde ses ayrımı kabiliyetinde azalma ve demans gelişimi ilişkili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</p:txBody>
      </p:sp>
      <p:pic>
        <p:nvPicPr>
          <p:cNvPr id="5" name="Resim 4" descr="kulak tıkac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F7F4D87-442C-A7B2-F3F9-837E470F5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1614" cy="18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E67266-CFAF-0C88-3D72-537792B2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İŞİTME KAYBI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F0695-78FF-1E88-6080-D8EA4C14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" y="1398494"/>
            <a:ext cx="12187212" cy="49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03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D4526-73D9-F09C-C1BC-2B113F7D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İŞİTME KAYBI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26BC06-9F72-E684-5892-A2574777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8662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Sosyal izolasyona yol açması, uyaran eksikliği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Süre etkisi, 25 yıllık işitme kaybı demansla en fazla ilişkilendirilmiş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 err="1">
                <a:latin typeface="Daytona" panose="020B0604030500040204" pitchFamily="34" charset="0"/>
              </a:rPr>
              <a:t>Kohleada</a:t>
            </a:r>
            <a:r>
              <a:rPr lang="tr-TR" dirty="0">
                <a:latin typeface="Daytona" panose="020B0604030500040204" pitchFamily="34" charset="0"/>
              </a:rPr>
              <a:t> kanlanma azalması, vasküler patolojiler, </a:t>
            </a:r>
            <a:r>
              <a:rPr lang="tr-TR" dirty="0" err="1">
                <a:latin typeface="Daytona" panose="020B0604030500040204" pitchFamily="34" charset="0"/>
              </a:rPr>
              <a:t>medial</a:t>
            </a:r>
            <a:r>
              <a:rPr lang="tr-TR" dirty="0">
                <a:latin typeface="Daytona" panose="020B0604030500040204" pitchFamily="34" charset="0"/>
              </a:rPr>
              <a:t> temporal  lob perfüzyonu azalması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İşitme cihazı kullanımı kullanmayanlara göre </a:t>
            </a:r>
            <a:r>
              <a:rPr lang="tr-TR" dirty="0" err="1">
                <a:latin typeface="Daytona" panose="020B0604030500040204" pitchFamily="34" charset="0"/>
              </a:rPr>
              <a:t>RCT’lerde</a:t>
            </a:r>
            <a:r>
              <a:rPr lang="tr-TR" dirty="0">
                <a:latin typeface="Daytona" panose="020B0604030500040204" pitchFamily="34" charset="0"/>
              </a:rPr>
              <a:t> yeni demans gelişim hızını azaltıyor (2 yıl </a:t>
            </a:r>
            <a:r>
              <a:rPr lang="tr-TR" dirty="0" err="1">
                <a:latin typeface="Daytona" panose="020B0604030500040204" pitchFamily="34" charset="0"/>
              </a:rPr>
              <a:t>vs</a:t>
            </a:r>
            <a:r>
              <a:rPr lang="tr-TR" dirty="0">
                <a:latin typeface="Daytona" panose="020B0604030500040204" pitchFamily="34" charset="0"/>
              </a:rPr>
              <a:t> 4 yıl)</a:t>
            </a:r>
          </a:p>
        </p:txBody>
      </p:sp>
    </p:spTree>
    <p:extLst>
      <p:ext uri="{BB962C8B-B14F-4D97-AF65-F5344CB8AC3E}">
        <p14:creationId xmlns:p14="http://schemas.microsoft.com/office/powerpoint/2010/main" val="179366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2C3EFA-CA94-00EE-336D-F2C64C9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İŞİTME KAYBI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138C1F-5AFC-C679-BC67-CC4A1FBAB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16" y="1394417"/>
            <a:ext cx="9050768" cy="53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5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34EAA-233E-3C1B-01BD-2013765B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DEPRESYON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1DCB05-CB38-7E71-A50D-926FB82C8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888"/>
            <a:ext cx="10515600" cy="5610112"/>
          </a:xfrm>
        </p:spPr>
        <p:txBody>
          <a:bodyPr>
            <a:normAutofit/>
          </a:bodyPr>
          <a:lstStyle/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Depresyon demans gelişimine reaktif olabilir ya da demans etkeni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Depresyon tanısının yaşamın hangi döneminde konulduğundan bağımsız olarak demans riski artar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Depresyonda öz bakım ve sosyal etkileşimin kısıtlanması demansa neden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</p:txBody>
      </p:sp>
      <p:pic>
        <p:nvPicPr>
          <p:cNvPr id="5" name="Resim 4" descr="metin, giyim, beyaz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CB9E5C8-FFBA-FD88-65F3-5AB41983A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13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052170-0D49-24EF-4171-A1C622A3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DEPRESYON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70D567-50E5-CC96-9792-F1C15AC1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Aşırı kortizol salgısından kaynaklı hipokampal atrofi ve inflamatuar yanıt neden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Medikal ya da psikolojik tedavi ya da </a:t>
            </a:r>
            <a:r>
              <a:rPr lang="tr-TR" dirty="0" err="1">
                <a:latin typeface="Daytona" panose="020B0604030500040204" pitchFamily="34" charset="0"/>
              </a:rPr>
              <a:t>spontan</a:t>
            </a:r>
            <a:r>
              <a:rPr lang="tr-TR" dirty="0">
                <a:latin typeface="Daytona" panose="020B0604030500040204" pitchFamily="34" charset="0"/>
              </a:rPr>
              <a:t> remisyon demans riskini azaltır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0120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DECC00-F5CF-847D-6836-809B5623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DEPRESYON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3DD4B3-7823-41FE-D0FA-E3AB973C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28" y="1295396"/>
            <a:ext cx="9158344" cy="55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A57CB2-49CB-83D5-CCE0-0C945B19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TRAVMATİK BEYİN HASARI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1590E4-CBD7-4179-4958-0BCD74352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Farklı meta-analizlere göre 1,6-1,8 kat risk artışı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65 yaşından önce gerçekleşmesi ve erkek cinsiyet daha riskli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Alt-orta gelirli ülkelerde trafik kazaları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Yüksek gelirli ülkelerde alkol tesirinde düşme ve şiddet</a:t>
            </a:r>
          </a:p>
        </p:txBody>
      </p:sp>
      <p:pic>
        <p:nvPicPr>
          <p:cNvPr id="5" name="Resim 4" descr="taslak, kırpıntı çizim, çizim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4F9BD68-2BCD-1E01-4230-337EEF823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3790" cy="13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185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242B7A-4B8F-A67A-B090-E4FE6BB8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TRAVMATİK BEYİN HASARI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C7C55-BC3C-FCA7-2DD6-274481972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Hafif TBH = </a:t>
            </a:r>
            <a:r>
              <a:rPr lang="tr-TR" dirty="0" err="1">
                <a:latin typeface="Daytona" panose="020B0604030500040204" pitchFamily="34" charset="0"/>
              </a:rPr>
              <a:t>Konküzyon</a:t>
            </a:r>
            <a:r>
              <a:rPr lang="tr-TR" dirty="0">
                <a:latin typeface="Daytona" panose="020B0604030500040204" pitchFamily="34" charset="0"/>
              </a:rPr>
              <a:t> 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Meta-analiz sonucu 1,18 kat risk artışı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Alzheimer gelişiminden en az 10 sene önceki </a:t>
            </a:r>
            <a:r>
              <a:rPr lang="tr-TR" dirty="0" err="1">
                <a:latin typeface="Daytona" panose="020B0604030500040204" pitchFamily="34" charset="0"/>
              </a:rPr>
              <a:t>konküzyon</a:t>
            </a:r>
            <a:r>
              <a:rPr lang="tr-TR" dirty="0">
                <a:latin typeface="Daytona" panose="020B0604030500040204" pitchFamily="34" charset="0"/>
              </a:rPr>
              <a:t> bile anlamlı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Süreğen maruziyet (&gt;15 yıl), spor çeşidi (Rugby, Amerikan Futbolu, Buz Hokeyi, Güreş) </a:t>
            </a:r>
          </a:p>
          <a:p>
            <a:endParaRPr lang="tr-TR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5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DE0A30-1CCB-E7AD-BB95-F76D5B57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FİZYOLOJİK YAŞLANMA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07A597E-A993-FCC5-5474-E3FE5F772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729929"/>
              </p:ext>
            </p:extLst>
          </p:nvPr>
        </p:nvGraphicFramePr>
        <p:xfrm>
          <a:off x="279699" y="1881468"/>
          <a:ext cx="11632602" cy="497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602">
                  <a:extLst>
                    <a:ext uri="{9D8B030D-6E8A-4147-A177-3AD203B41FA5}">
                      <a16:colId xmlns:a16="http://schemas.microsoft.com/office/drawing/2014/main" val="2815097009"/>
                    </a:ext>
                  </a:extLst>
                </a:gridCol>
              </a:tblGrid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Yaşlanan beyinde öne çıkan yapısal değişiklikler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784666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Parankimde </a:t>
                      </a:r>
                      <a:r>
                        <a:rPr lang="el-GR" dirty="0">
                          <a:latin typeface="Daytona" panose="020B0604030500040204" pitchFamily="34" charset="0"/>
                        </a:rPr>
                        <a:t>β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-amiloid plaklarının birikimi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586065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Aktif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astrosit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sayısında artış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13907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Aktif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mikroglia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sayısında artış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61042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Mitokondri morfolojisinde değişim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96242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Nöron içi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fosforile-tau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içeren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nörofibriler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yumaklar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53988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Nöron sayısında azalma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29533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Nöronlarda dentritik uzantılarda azalma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396460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Sinaps sayısında azalma ve şekil değişikliği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705559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 err="1">
                          <a:latin typeface="Daytona" panose="020B0604030500040204" pitchFamily="34" charset="0"/>
                        </a:rPr>
                        <a:t>Atero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- ve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arteriyoloskleroz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artışı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31156"/>
                  </a:ext>
                </a:extLst>
              </a:tr>
              <a:tr h="45241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Gri cevher hacminde azalma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83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536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84DE42-C92F-4E2D-1751-E5F9A386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TRAVMATİK BEYİN HASARI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CBAE61-B82D-A642-BB18-9CA59B566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latin typeface="Daytona" panose="020B0604030500040204" pitchFamily="34" charset="0"/>
              </a:rPr>
              <a:t>Futbolcularda kafa topuna çıkma sıklığı mevkilere göre </a:t>
            </a:r>
            <a:r>
              <a:rPr lang="tr-TR" dirty="0" err="1">
                <a:latin typeface="Daytona" panose="020B0604030500040204" pitchFamily="34" charset="0"/>
              </a:rPr>
              <a:t>farkediyor</a:t>
            </a:r>
            <a:r>
              <a:rPr lang="tr-TR" dirty="0">
                <a:latin typeface="Daytona" panose="020B0604030500040204" pitchFamily="34" charset="0"/>
              </a:rPr>
              <a:t>; bilişsel kayıp defans oyuncularında fazla, kalecilerde en az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Travmaya sekonder akson hasarına cevaben </a:t>
            </a:r>
            <a:r>
              <a:rPr lang="tr-TR" dirty="0" err="1">
                <a:latin typeface="Daytona" panose="020B0604030500040204" pitchFamily="34" charset="0"/>
              </a:rPr>
              <a:t>proteinopati</a:t>
            </a:r>
            <a:r>
              <a:rPr lang="tr-TR" dirty="0">
                <a:latin typeface="Daytona" panose="020B0604030500040204" pitchFamily="34" charset="0"/>
              </a:rPr>
              <a:t> (amiloid </a:t>
            </a:r>
            <a:r>
              <a:rPr lang="el-GR" dirty="0">
                <a:latin typeface="Daytona" panose="020B0604030500040204" pitchFamily="34" charset="0"/>
              </a:rPr>
              <a:t>β</a:t>
            </a:r>
            <a:r>
              <a:rPr lang="tr-TR" dirty="0">
                <a:latin typeface="Daytona" panose="020B0604030500040204" pitchFamily="34" charset="0"/>
              </a:rPr>
              <a:t> ve </a:t>
            </a:r>
            <a:r>
              <a:rPr lang="tr-TR" dirty="0" err="1">
                <a:latin typeface="Daytona" panose="020B0604030500040204" pitchFamily="34" charset="0"/>
              </a:rPr>
              <a:t>hiperfosforile</a:t>
            </a:r>
            <a:r>
              <a:rPr lang="tr-TR" dirty="0">
                <a:latin typeface="Daytona" panose="020B0604030500040204" pitchFamily="34" charset="0"/>
              </a:rPr>
              <a:t> </a:t>
            </a:r>
            <a:r>
              <a:rPr lang="tr-TR" dirty="0" err="1">
                <a:latin typeface="Daytona" panose="020B0604030500040204" pitchFamily="34" charset="0"/>
              </a:rPr>
              <a:t>tau</a:t>
            </a:r>
            <a:r>
              <a:rPr lang="tr-TR" dirty="0">
                <a:latin typeface="Daytona" panose="020B0604030500040204" pitchFamily="34" charset="0"/>
              </a:rPr>
              <a:t>) 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 err="1">
                <a:latin typeface="Daytona" panose="020B0604030500040204" pitchFamily="34" charset="0"/>
              </a:rPr>
              <a:t>Mikroglia</a:t>
            </a:r>
            <a:r>
              <a:rPr lang="tr-TR" dirty="0">
                <a:latin typeface="Daytona" panose="020B0604030500040204" pitchFamily="34" charset="0"/>
              </a:rPr>
              <a:t> aktivasyonu, kortikal atrofi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TBH 2-3 yıl erken demans başlangıcı ile ilişkili</a:t>
            </a:r>
          </a:p>
        </p:txBody>
      </p:sp>
    </p:spTree>
    <p:extLst>
      <p:ext uri="{BB962C8B-B14F-4D97-AF65-F5344CB8AC3E}">
        <p14:creationId xmlns:p14="http://schemas.microsoft.com/office/powerpoint/2010/main" val="3674835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601DF5-00FD-30D4-D5D8-408A87BC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TRAVMATİK BEYİN HASARI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D5283-E0A6-31EA-9A26-A55992098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Sporun sağlığa faydalı olduğu aşikar, fakat kafa travmasından kaçınmaya yönelik ekipman kullanımı ve oyun kurallarının değiştirilmesi düşünülebilir</a:t>
            </a:r>
          </a:p>
        </p:txBody>
      </p:sp>
    </p:spTree>
    <p:extLst>
      <p:ext uri="{BB962C8B-B14F-4D97-AF65-F5344CB8AC3E}">
        <p14:creationId xmlns:p14="http://schemas.microsoft.com/office/powerpoint/2010/main" val="3475587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CF3474-3E10-2995-A398-491D477A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SİGARA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B56D7C-065D-D02A-605E-715BA994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Sigara ilişkili kanserler ve kalp-damar hastalığı tedavisi geliştiği için artık orta yaştan itibaren sigara içenler de demans olabilecek yaşlara geliyorlar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33-44 yaş arasında başlayıp devam eden sigara alışkanlığı demans açısından en yüksek riske sahip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Bırakmayla riskin belirgin düzeyde azaldığına dair kanıtlar kuvvetli</a:t>
            </a:r>
          </a:p>
        </p:txBody>
      </p:sp>
      <p:pic>
        <p:nvPicPr>
          <p:cNvPr id="5" name="Resim 4" descr="çizgi film, çizim, Çizgi film, kırpıntı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58DC069-3644-83C1-F5CC-9FA5D432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8716" cy="22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48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D83882-7E5C-90B2-EA5C-936ACF59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HİPERLİPİDEMİ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0105A1-90A5-41BC-0AFD-9C42CC3F8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Yüksek LDL orta yaşlardan itibaren demans riskini artırıyor, HDL ise azaltıyor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Amiloid birikimi LDL ile artıp HDL ile azalıyor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 err="1">
                <a:latin typeface="Daytona" panose="020B0604030500040204" pitchFamily="34" charset="0"/>
              </a:rPr>
              <a:t>Statinlerin</a:t>
            </a:r>
            <a:r>
              <a:rPr lang="tr-TR" dirty="0">
                <a:latin typeface="Daytona" panose="020B0604030500040204" pitchFamily="34" charset="0"/>
              </a:rPr>
              <a:t> LDL düşürmek haricinde anti-inflamatuar ve anti-oksidan etkileri var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</a:endParaRPr>
          </a:p>
        </p:txBody>
      </p:sp>
      <p:pic>
        <p:nvPicPr>
          <p:cNvPr id="5" name="Resim 4" descr="metin, ekran görüntüsü, kırmızı, karmi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95D76BE-81FF-A1AC-5DD4-58CE383A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6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013F3-901D-E371-3319-B5E3FBAE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HİPERLİPİDEMİ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57FAAF-4940-A5A7-0EB6-57E5AE941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Meta-analiz sonucuna göre cinsiyet farkı olmaksızın </a:t>
            </a:r>
            <a:r>
              <a:rPr lang="tr-TR" dirty="0" err="1">
                <a:latin typeface="Daytona" panose="020B0604030500040204" pitchFamily="34" charset="0"/>
              </a:rPr>
              <a:t>statin</a:t>
            </a:r>
            <a:r>
              <a:rPr lang="tr-TR" dirty="0">
                <a:latin typeface="Daytona" panose="020B0604030500040204" pitchFamily="34" charset="0"/>
              </a:rPr>
              <a:t> tedavisiyle demans %20 ve Alzheimer %32 azalıyor</a:t>
            </a:r>
          </a:p>
          <a:p>
            <a:endParaRPr lang="tr-TR" dirty="0"/>
          </a:p>
          <a:p>
            <a:r>
              <a:rPr lang="tr-TR" dirty="0" err="1">
                <a:latin typeface="Daytona" panose="020B0604030500040204" pitchFamily="34" charset="0"/>
              </a:rPr>
              <a:t>Statine</a:t>
            </a:r>
            <a:r>
              <a:rPr lang="tr-TR" dirty="0">
                <a:latin typeface="Daytona" panose="020B0604030500040204" pitchFamily="34" charset="0"/>
              </a:rPr>
              <a:t> başlama yaşı önemli, ileri yaşlarda başlandığında koruyucu etkinliği azalıyor</a:t>
            </a:r>
          </a:p>
        </p:txBody>
      </p:sp>
    </p:spTree>
    <p:extLst>
      <p:ext uri="{BB962C8B-B14F-4D97-AF65-F5344CB8AC3E}">
        <p14:creationId xmlns:p14="http://schemas.microsoft.com/office/powerpoint/2010/main" val="681658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BD570-E229-EA75-B243-567DF47C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DİYABET KONTROLÜ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D0C4F6-988F-C3B0-78F8-223C23B0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Başlangıç yaşında her 5 sene azalma demans riskini %24 artırır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Uzun süre, kontrolsüz seyir riski artırır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Mikro/makrovasküler hasar, insülin direncine sekonder </a:t>
            </a:r>
            <a:r>
              <a:rPr lang="tr-TR" dirty="0" err="1">
                <a:latin typeface="Daytona" panose="020B0604030500040204" pitchFamily="34" charset="0"/>
              </a:rPr>
              <a:t>amiloidopati</a:t>
            </a:r>
            <a:r>
              <a:rPr lang="tr-TR" dirty="0">
                <a:latin typeface="Daytona" panose="020B0604030500040204" pitchFamily="34" charset="0"/>
              </a:rPr>
              <a:t>, </a:t>
            </a:r>
            <a:r>
              <a:rPr lang="tr-TR" dirty="0" err="1">
                <a:latin typeface="Daytona" panose="020B0604030500040204" pitchFamily="34" charset="0"/>
              </a:rPr>
              <a:t>tau</a:t>
            </a:r>
            <a:r>
              <a:rPr lang="tr-TR" dirty="0">
                <a:latin typeface="Daytona" panose="020B0604030500040204" pitchFamily="34" charset="0"/>
              </a:rPr>
              <a:t> birikimi, </a:t>
            </a:r>
            <a:r>
              <a:rPr lang="tr-TR" dirty="0" err="1">
                <a:latin typeface="Daytona" panose="020B0604030500040204" pitchFamily="34" charset="0"/>
              </a:rPr>
              <a:t>nöroinflamasyon</a:t>
            </a:r>
            <a:r>
              <a:rPr lang="tr-TR" dirty="0">
                <a:latin typeface="Daytona" panose="020B0604030500040204" pitchFamily="34" charset="0"/>
              </a:rPr>
              <a:t>, oksidatif stres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AFR (CRP) yüksekliği diyabet ilişkili demans gelişimiyle ilişkili</a:t>
            </a:r>
          </a:p>
        </p:txBody>
      </p:sp>
      <p:pic>
        <p:nvPicPr>
          <p:cNvPr id="5" name="Resim 4" descr="saat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2E14CB4-5FF6-8AF6-5388-4B6C994F9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3264" cy="19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4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717ED0-F2F2-E549-9C75-CCEC726D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DİYABET KONTROLÜ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04E152-C88E-1B8D-66EB-FFEFA5BF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Sıkı glisemik kontrol koruyucu değil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Glisemik kontrol sağlanmadan kilo verdirmek koruyucu değil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Optimal glisemik kontrol sağlamak koruyucu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93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F6B1BF-0DAF-A691-4844-D3D02E58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DİYABET KONTROLÜ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5536BA-A8EA-5CCE-EC20-071561E64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Meta-analiz sonucuna göre demans riskini azaltan ilaçlar:</a:t>
            </a:r>
          </a:p>
          <a:p>
            <a:pPr lvl="1"/>
            <a:r>
              <a:rPr lang="tr-TR" dirty="0">
                <a:latin typeface="Daytona" panose="020B0604030500040204" pitchFamily="34" charset="0"/>
              </a:rPr>
              <a:t>SGLT2 inhibitörü %59</a:t>
            </a:r>
          </a:p>
          <a:p>
            <a:pPr lvl="1"/>
            <a:r>
              <a:rPr lang="tr-TR" dirty="0">
                <a:latin typeface="Daytona" panose="020B0604030500040204" pitchFamily="34" charset="0"/>
              </a:rPr>
              <a:t>GLP1 analoğu %66</a:t>
            </a:r>
          </a:p>
          <a:p>
            <a:pPr lvl="1"/>
            <a:r>
              <a:rPr lang="tr-TR" dirty="0">
                <a:latin typeface="Daytona" panose="020B0604030500040204" pitchFamily="34" charset="0"/>
              </a:rPr>
              <a:t>DPP4 inhibitörü %22</a:t>
            </a:r>
          </a:p>
          <a:p>
            <a:pPr marL="457200" lvl="1" indent="0">
              <a:buNone/>
            </a:pPr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Meta-analiz sonucuna göre demans riskini artıran ilaçlar:</a:t>
            </a:r>
          </a:p>
          <a:p>
            <a:pPr lvl="1"/>
            <a:r>
              <a:rPr lang="tr-TR" dirty="0" err="1">
                <a:latin typeface="Daytona" panose="020B0604030500040204" pitchFamily="34" charset="0"/>
              </a:rPr>
              <a:t>Sülfonilüre</a:t>
            </a:r>
            <a:r>
              <a:rPr lang="tr-TR" dirty="0">
                <a:latin typeface="Daytona" panose="020B0604030500040204" pitchFamily="34" charset="0"/>
              </a:rPr>
              <a:t> %43</a:t>
            </a:r>
          </a:p>
          <a:p>
            <a:pPr marL="457200" lvl="1" indent="0">
              <a:buNone/>
            </a:pPr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Meta-analiz sonucuna göre demans riskini etkilemeyen ilaçlar:</a:t>
            </a:r>
          </a:p>
          <a:p>
            <a:pPr lvl="1"/>
            <a:r>
              <a:rPr lang="tr-TR" dirty="0">
                <a:latin typeface="Daytona" panose="020B0604030500040204" pitchFamily="34" charset="0"/>
              </a:rPr>
              <a:t>Metformin (OR: 0,71 CI 0,46-1,08)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6249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A7FEC-7C98-D49E-3D15-A394D8ED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HİPERTANSİYON KONTROLÜ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5B56FB-8788-249E-BAA7-719EDA81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Genç erişkin dönemde yüksek kan basıncı tüm nedenlere bağlı demansı, Alzheimer tipi ve vasküler tip demansı artırmakta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Demans tanısından yaklaşık 10 sene önce vücut ağırlığı azalır, 5 sene önce kan basıncı düşer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Sistolik kan basıncı değişkenliği demans riskiyle doğru orantılı</a:t>
            </a:r>
          </a:p>
        </p:txBody>
      </p:sp>
      <p:pic>
        <p:nvPicPr>
          <p:cNvPr id="5" name="Resim 4" descr="saat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559420F-5893-9AB5-195F-3BE74CBAF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4898" cy="13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8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AC243F-C2DF-2B8E-CD76-DAB62F97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HİPERTANSİYON KONTROLÜ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A51648-CF44-F34E-6F1F-4AB8EB004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Yeterli takip süresine sahip çalışmaların dahil edildiği meta-analizler antihipertansif tedavinin demans riskini azalttığını göstermekte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Başa baş çalışmalar nadir olsa da sistematik derlemelere göre ARB ve CCB kullanan hasta gruplarında demans gelişim riski nispeten düşük</a:t>
            </a:r>
          </a:p>
        </p:txBody>
      </p:sp>
    </p:spTree>
    <p:extLst>
      <p:ext uri="{BB962C8B-B14F-4D97-AF65-F5344CB8AC3E}">
        <p14:creationId xmlns:p14="http://schemas.microsoft.com/office/powerpoint/2010/main" val="395353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0373D3-1268-FAED-D70B-ED263363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FİZYOLOJİK YAŞLANMA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B51653-3B55-9294-CF9B-66C7FA3C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472"/>
            <a:ext cx="12192000" cy="48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61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BEB418-A403-FC65-4E68-B060A297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OBEZİTE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F3B10-B842-2924-587F-67B1F0DB6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Genç erişkin dönemde obezite demans riskini artırmakta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Obeziteye sekonder HT ve DM katkıda bulunuyor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Yaşam tarzı değişikliğiyle beraber 2kg vermek dahi bilişsel işlevlerin korunmasına faydalı (ancak bariyatrik cerrahide aynı fayda gösterilmemiş)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endParaRPr lang="tr-TR" dirty="0">
              <a:latin typeface="Daytona" panose="020B0604030500040204" pitchFamily="34" charset="0"/>
            </a:endParaRPr>
          </a:p>
        </p:txBody>
      </p:sp>
      <p:pic>
        <p:nvPicPr>
          <p:cNvPr id="5" name="Resim 4" descr="çizim, çizgi film, kırpıntı çizim, insan yüz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8170D15-FBDA-679E-ED93-85A826FD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2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5288D0-8CE0-748E-1296-7F2DF3A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OBEZİTE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618A12-3942-08CE-0CA2-950CAD6D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Damgalanmaya sekonder kortizol </a:t>
            </a:r>
            <a:r>
              <a:rPr lang="tr-TR" dirty="0" err="1">
                <a:latin typeface="Daytona" panose="020B0604030500040204" pitchFamily="34" charset="0"/>
              </a:rPr>
              <a:t>hipersekresyonu</a:t>
            </a:r>
            <a:r>
              <a:rPr lang="tr-TR" dirty="0">
                <a:latin typeface="Daytona" panose="020B0604030500040204" pitchFamily="34" charset="0"/>
              </a:rPr>
              <a:t> ve inflamasyon aracı olabilir</a:t>
            </a:r>
          </a:p>
          <a:p>
            <a:endParaRPr lang="tr-TR" dirty="0"/>
          </a:p>
          <a:p>
            <a:r>
              <a:rPr lang="tr-TR" dirty="0">
                <a:latin typeface="Daytona" panose="020B0604030500040204" pitchFamily="34" charset="0"/>
              </a:rPr>
              <a:t>Ters nedensellik nedeniyle demans tanısından önceki 10 yılda kilolu olmak koruyucu gibi görünüyor, ancak 15 sene önceki aşırı kilo riski artırıyor</a:t>
            </a:r>
          </a:p>
        </p:txBody>
      </p:sp>
    </p:spTree>
    <p:extLst>
      <p:ext uri="{BB962C8B-B14F-4D97-AF65-F5344CB8AC3E}">
        <p14:creationId xmlns:p14="http://schemas.microsoft.com/office/powerpoint/2010/main" val="894221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6C2ED1-4D0E-96C3-F856-7D47C93F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ALKOL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2E0EE9-DF46-235B-1900-FB03D1A3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Yüksek düzeyde tüketimi kısıtlı tüketime göre demans riskini artırmakta, gri cevher hacmini azaltmakta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Alkole sekonder şuur kaybı gelişen bireylerde demans riski yüksek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Alzheimer başlangıç yaşı alkol tüketimiyle öne çekilir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</a:endParaRPr>
          </a:p>
        </p:txBody>
      </p:sp>
      <p:pic>
        <p:nvPicPr>
          <p:cNvPr id="5" name="Resim 4" descr="çizim, kırpıntı çizim, taslak, Çizgi fil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EAD3408-3B31-62E4-6278-F6021370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0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E1EA05-EEF2-8635-B8EA-042A68E6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ALKOL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41EFC7-2379-8EBE-6550-199C0076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İçmeyenlerde </a:t>
            </a:r>
            <a:r>
              <a:rPr lang="tr-TR">
                <a:latin typeface="Daytona" panose="020B0604030500040204" pitchFamily="34" charset="0"/>
              </a:rPr>
              <a:t>sürekli az-orta </a:t>
            </a:r>
            <a:r>
              <a:rPr lang="tr-TR" dirty="0">
                <a:latin typeface="Daytona" panose="020B0604030500040204" pitchFamily="34" charset="0"/>
              </a:rPr>
              <a:t>miktarda içenlere göre risk yüksek görünüyor, fakat içmeyenler aslında eskiden çok içip artık sağlık durumu elvermediği için içemeyenler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İçmeyenler daha uzun yaşadığı için de daha sık demans tanısı alabilirler</a:t>
            </a:r>
          </a:p>
          <a:p>
            <a:endParaRPr lang="tr-TR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03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ACFF85-52DA-B038-E7CB-6DFB933C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SOSYAL İZOLASYON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F7FB88-B10E-0B4A-EF3A-69C2809A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Sosyal izolasyon ya da yalnızlık hissi (</a:t>
            </a:r>
            <a:r>
              <a:rPr lang="tr-TR" dirty="0" err="1">
                <a:latin typeface="Daytona" panose="020B0604030500040204" pitchFamily="34" charset="0"/>
              </a:rPr>
              <a:t>loneliness</a:t>
            </a:r>
            <a:r>
              <a:rPr lang="tr-TR" dirty="0">
                <a:latin typeface="Daytona" panose="020B0604030500040204" pitchFamily="34" charset="0"/>
              </a:rPr>
              <a:t>) demans riskinde artışla ilişkili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Ancak çalışma takip süreleri kısa, ters nedensellik olası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Sosyal aktivite katılımı </a:t>
            </a:r>
            <a:r>
              <a:rPr lang="tr-TR">
                <a:latin typeface="Daytona" panose="020B0604030500040204" pitchFamily="34" charset="0"/>
              </a:rPr>
              <a:t>demans riskini </a:t>
            </a:r>
            <a:r>
              <a:rPr lang="tr-TR" dirty="0">
                <a:latin typeface="Daytona" panose="020B0604030500040204" pitchFamily="34" charset="0"/>
              </a:rPr>
              <a:t>kısa vadede azaltıyor, ancak erken evre demans olanlar daha az sosyal aktiviteye katılıyor olabilir</a:t>
            </a:r>
          </a:p>
        </p:txBody>
      </p:sp>
      <p:pic>
        <p:nvPicPr>
          <p:cNvPr id="5" name="Resim 4" descr="bina, çizim, kafe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764455C-DF69-9408-8941-BD8417C1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24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F7A680-FEF8-3E3D-9BA9-8CDF4BD5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SOSYAL İZOLASYON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288833-1D57-45A3-7E04-951DE80E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Eğitmen liderliğinde sosyal katılımın artırılması ADAS-</a:t>
            </a:r>
            <a:r>
              <a:rPr lang="tr-TR" dirty="0" err="1">
                <a:latin typeface="Daytona" panose="020B0604030500040204" pitchFamily="34" charset="0"/>
              </a:rPr>
              <a:t>Cog</a:t>
            </a:r>
            <a:r>
              <a:rPr lang="tr-TR" dirty="0">
                <a:latin typeface="Daytona" panose="020B0604030500040204" pitchFamily="34" charset="0"/>
              </a:rPr>
              <a:t> skorlarında iyileşme sağlıyor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Ancak farklı çalışmalarda etkisiz olduğu da gösterilmiş</a:t>
            </a:r>
          </a:p>
        </p:txBody>
      </p:sp>
    </p:spTree>
    <p:extLst>
      <p:ext uri="{BB962C8B-B14F-4D97-AF65-F5344CB8AC3E}">
        <p14:creationId xmlns:p14="http://schemas.microsoft.com/office/powerpoint/2010/main" val="957242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F07CE4-8D82-A66E-1952-E5EDFAF2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HAVA KİRLİLİĞİ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8F33B8-4E1E-2760-2656-8EEA5CD3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Gerek PM</a:t>
            </a:r>
            <a:r>
              <a:rPr lang="tr-TR" baseline="-25000" dirty="0">
                <a:latin typeface="Daytona" panose="020B0604030500040204" pitchFamily="34" charset="0"/>
              </a:rPr>
              <a:t>2.5 </a:t>
            </a:r>
            <a:r>
              <a:rPr lang="tr-TR" dirty="0">
                <a:latin typeface="Daytona" panose="020B0604030500040204" pitchFamily="34" charset="0"/>
              </a:rPr>
              <a:t>gerekse PM</a:t>
            </a:r>
            <a:r>
              <a:rPr lang="tr-TR" baseline="-25000" dirty="0">
                <a:latin typeface="Daytona" panose="020B0604030500040204" pitchFamily="34" charset="0"/>
              </a:rPr>
              <a:t>10 </a:t>
            </a:r>
            <a:r>
              <a:rPr lang="tr-TR" dirty="0">
                <a:latin typeface="Daytona" panose="020B0604030500040204" pitchFamily="34" charset="0"/>
              </a:rPr>
              <a:t>maruziyeti</a:t>
            </a:r>
            <a:r>
              <a:rPr lang="tr-TR" baseline="-25000" dirty="0">
                <a:latin typeface="Daytona" panose="020B0604030500040204" pitchFamily="34" charset="0"/>
              </a:rPr>
              <a:t> </a:t>
            </a:r>
            <a:r>
              <a:rPr lang="tr-TR" dirty="0">
                <a:latin typeface="Daytona" panose="020B0604030500040204" pitchFamily="34" charset="0"/>
              </a:rPr>
              <a:t>demans riskini artırıyor</a:t>
            </a:r>
          </a:p>
          <a:p>
            <a:endParaRPr lang="tr-TR" baseline="-25000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Ev içi ve ev dışı ortamda partikül miktarı bu riski etkiliyor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Ev ortamında katı yakıt (kömür, odun) tüketimiyle 45 yaş üstü bireylerde demans riski artmakta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Altta yatan AF, KAH, SVO, KKY varlığında hava kirliliği etkiyi </a:t>
            </a:r>
            <a:r>
              <a:rPr lang="tr-TR" dirty="0" err="1">
                <a:latin typeface="Daytona" panose="020B0604030500040204" pitchFamily="34" charset="0"/>
              </a:rPr>
              <a:t>potansiyalize</a:t>
            </a:r>
            <a:r>
              <a:rPr lang="tr-TR" dirty="0">
                <a:latin typeface="Daytona" panose="020B0604030500040204" pitchFamily="34" charset="0"/>
              </a:rPr>
              <a:t> ediyor</a:t>
            </a:r>
          </a:p>
        </p:txBody>
      </p:sp>
      <p:pic>
        <p:nvPicPr>
          <p:cNvPr id="5" name="Resim 4" descr="taslak, çizim, Animasyon, kırpıntı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478F389-EBA7-5CB8-A4F5-C45653253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1144" cy="17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6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8B4963-1150-CF0A-AFEE-E639CB75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HAVA KİRLİLİĞİ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1E67F2-0964-4B2D-DDBE-807309B4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Çin, ABD ve Fransa menşeli çalışmalarda hava kirliliğinin azaltılmasıyla demansın azaldığı, bölgeler arasında demans gelişim sıklığında farklar yaşandığı gösterilmiş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DSÖ yıllık ortalama PM</a:t>
            </a:r>
            <a:r>
              <a:rPr lang="tr-TR" baseline="-25000" dirty="0">
                <a:latin typeface="Daytona" panose="020B0604030500040204" pitchFamily="34" charset="0"/>
              </a:rPr>
              <a:t>2.5 </a:t>
            </a:r>
            <a:r>
              <a:rPr lang="tr-TR" dirty="0">
                <a:latin typeface="Daytona" panose="020B0604030500040204" pitchFamily="34" charset="0"/>
              </a:rPr>
              <a:t>düzeyinin 5 </a:t>
            </a:r>
            <a:r>
              <a:rPr lang="el-GR" dirty="0">
                <a:latin typeface="Daytona" panose="020B0604030500040204" pitchFamily="34" charset="0"/>
              </a:rPr>
              <a:t>μ</a:t>
            </a:r>
            <a:r>
              <a:rPr lang="tr-TR" dirty="0">
                <a:latin typeface="Daytona" panose="020B0604030500040204" pitchFamily="34" charset="0"/>
              </a:rPr>
              <a:t>g/m</a:t>
            </a:r>
            <a:r>
              <a:rPr lang="tr-TR" baseline="30000" dirty="0">
                <a:latin typeface="Daytona" panose="020B0604030500040204" pitchFamily="34" charset="0"/>
              </a:rPr>
              <a:t>3</a:t>
            </a:r>
            <a:r>
              <a:rPr lang="tr-TR" dirty="0">
                <a:latin typeface="Daytona" panose="020B0604030500040204" pitchFamily="34" charset="0"/>
              </a:rPr>
              <a:t> altında olmasını öneriyor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Hangi demans türüne daha etkili olduğu ya da etkili partikül türü (karbon, sülfat, amonyum, nitrat) henüz bilinmiyor</a:t>
            </a:r>
          </a:p>
        </p:txBody>
      </p:sp>
    </p:spTree>
    <p:extLst>
      <p:ext uri="{BB962C8B-B14F-4D97-AF65-F5344CB8AC3E}">
        <p14:creationId xmlns:p14="http://schemas.microsoft.com/office/powerpoint/2010/main" val="2090661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62CFDA-F407-B9B5-4F60-2D838BB1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GÖRME KAYBI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266A28-79AB-65D3-4B0E-06B8F85F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49102"/>
            <a:ext cx="10515600" cy="5308898"/>
          </a:xfrm>
        </p:spPr>
        <p:txBody>
          <a:bodyPr>
            <a:normAutofit/>
          </a:bodyPr>
          <a:lstStyle/>
          <a:p>
            <a:r>
              <a:rPr lang="tr-TR" dirty="0">
                <a:latin typeface="Daytona" panose="020B0604030500040204" pitchFamily="34" charset="0"/>
              </a:rPr>
              <a:t>Özellikle katarakt ve diyabetik retinopati (glokom ve </a:t>
            </a:r>
            <a:r>
              <a:rPr lang="tr-TR" dirty="0" err="1">
                <a:latin typeface="Daytona" panose="020B0604030500040204" pitchFamily="34" charset="0"/>
              </a:rPr>
              <a:t>AMD’den</a:t>
            </a:r>
            <a:r>
              <a:rPr lang="tr-TR" dirty="0">
                <a:latin typeface="Daytona" panose="020B0604030500040204" pitchFamily="34" charset="0"/>
              </a:rPr>
              <a:t> ziyade) demans riskinde artışla ilişkili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Kontrolsüz diyabetin göstergesi olarak katarakt aslında vasküler hasara bağlı bilişsel kayba eşlik ediyor olabilir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Katarakt cerrahisinin demans gelişimini azalttığına dair kanıt var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Glisemik kontrole göre düzenleme yapıldığında bile diyabetik retinopati ve demans ilişkisi sebat ediyor</a:t>
            </a:r>
          </a:p>
        </p:txBody>
      </p:sp>
      <p:pic>
        <p:nvPicPr>
          <p:cNvPr id="5" name="Resim 4" descr="çizgi film, kırpıntı çiz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E6D5B62-0223-38A7-DEE7-9484DC11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54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3F5A23-F27C-CA4A-A90B-97ACC921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ÇOKLU BİLEŞENE MÜDAHALE İLE DEMANS ÖNLEME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EA0FA-C571-EF25-F4BE-022912B7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Etkili olduğuna dair sonuçlar var, ancak sürdürülebilirliği tartışmalı</a:t>
            </a:r>
          </a:p>
          <a:p>
            <a:endParaRPr lang="tr-TR" dirty="0">
              <a:latin typeface="Daytona" panose="020B0604030500040204" pitchFamily="34" charset="0"/>
            </a:endParaRPr>
          </a:p>
          <a:p>
            <a:r>
              <a:rPr lang="tr-TR" dirty="0">
                <a:latin typeface="Daytona" panose="020B0604030500040204" pitchFamily="34" charset="0"/>
              </a:rPr>
              <a:t>Hasta uyumunun sağlanması halinde faydalı olabilir</a:t>
            </a:r>
          </a:p>
        </p:txBody>
      </p:sp>
    </p:spTree>
    <p:extLst>
      <p:ext uri="{BB962C8B-B14F-4D97-AF65-F5344CB8AC3E}">
        <p14:creationId xmlns:p14="http://schemas.microsoft.com/office/powerpoint/2010/main" val="134079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5A8C2-4366-2D68-0B89-F22AB080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KLİNİK PREZENTASYON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5A6277D-491C-E1CC-F305-43CFA7FF92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06220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642010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8619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Bilişsel 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Klinik sorgulama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025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solidFill>
                          <a:schemeClr val="tx1"/>
                        </a:solidFill>
                        <a:latin typeface="Daytona" panose="020B0604030500040204" pitchFamily="34" charset="0"/>
                      </a:endParaRPr>
                    </a:p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</a:rPr>
                        <a:t>Dikkat ve konsantrasyon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odaya girip ne için girdiğini unutuyor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33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TV seyretmek ya da kitap okumak gibi bir göreve odaklanmakta güçlük çekiyor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51364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Yürütücü işlevler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yemek hazırlamak, seyahat planlamak ve program oluşturmak gibi çok basamaklı görevlerde zorlanıyor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217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sorun çözmekte eskiye nazaran zorlanıyor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2422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aletleri eskisi gibi kullanabiliyor mu? (Örneğin TV kumandası)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66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04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D669CAD-687A-5F87-9F85-056C7459C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32" y="22513"/>
            <a:ext cx="10277136" cy="68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6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68695-F251-B38B-22FB-F830E8EA1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8DDCA8-3FE4-4B90-8120-1A4FE886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KORUNMA STRATEJİLERİ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DEC401-CC5F-111E-00CD-030CD722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Yaşam tarzı değişiklikleri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Daytona" panose="020B0604030500040204" pitchFamily="34" charset="0"/>
                <a:cs typeface="Times New Roman" panose="02020603050405020304" pitchFamily="18" charset="0"/>
              </a:rPr>
              <a:t>Sekonder faktörlere yönelik tedaviler</a:t>
            </a:r>
          </a:p>
          <a:p>
            <a:pPr marL="0" indent="0">
              <a:buNone/>
            </a:pPr>
            <a:endParaRPr lang="tr-TR" dirty="0">
              <a:latin typeface="Daytona" panose="020B060403050004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Daytona" panose="020B0604030500040204" pitchFamily="34" charset="0"/>
                <a:cs typeface="Times New Roman" panose="02020603050405020304" pitchFamily="18" charset="0"/>
              </a:rPr>
              <a:t>Primer nöron hasarı önleme çalışmaları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0091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11D7E1-2577-E465-FEA3-C3334A4D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TEDAVİ SEÇENEKLERİ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17EBE8-F5A5-858C-EADB-72476188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70" y="1496350"/>
            <a:ext cx="9891860" cy="5317026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9C12057-7F0F-20CA-0075-4FE7921A9642}"/>
              </a:ext>
            </a:extLst>
          </p:cNvPr>
          <p:cNvSpPr txBox="1"/>
          <p:nvPr/>
        </p:nvSpPr>
        <p:spPr>
          <a:xfrm>
            <a:off x="4321" y="4432957"/>
            <a:ext cx="98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Daytona" panose="020B0604030500040204" pitchFamily="34" charset="0"/>
              </a:rPr>
              <a:t>FDA onayı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39D9EFC2-2183-025A-B1A2-02C3C9FBE79D}"/>
              </a:ext>
            </a:extLst>
          </p:cNvPr>
          <p:cNvCxnSpPr>
            <a:endCxn id="5" idx="1"/>
          </p:cNvCxnSpPr>
          <p:nvPr/>
        </p:nvCxnSpPr>
        <p:spPr>
          <a:xfrm flipV="1">
            <a:off x="754144" y="4154863"/>
            <a:ext cx="395926" cy="360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DA183EBF-5F6C-92D7-E24E-BB4B89E5031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6748" y="5136821"/>
            <a:ext cx="395926" cy="360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ikdörtgen 7">
            <a:extLst>
              <a:ext uri="{FF2B5EF4-FFF2-40B4-BE49-F238E27FC236}">
                <a16:creationId xmlns:a16="http://schemas.microsoft.com/office/drawing/2014/main" id="{923CC8A9-4A61-577B-3B30-EB1C79AB670E}"/>
              </a:ext>
            </a:extLst>
          </p:cNvPr>
          <p:cNvSpPr/>
          <p:nvPr/>
        </p:nvSpPr>
        <p:spPr>
          <a:xfrm>
            <a:off x="6315959" y="3940404"/>
            <a:ext cx="395926" cy="292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0E8E9FA-12DB-EBF1-6A79-ADCC65A79F2A}"/>
              </a:ext>
            </a:extLst>
          </p:cNvPr>
          <p:cNvSpPr/>
          <p:nvPr/>
        </p:nvSpPr>
        <p:spPr>
          <a:xfrm>
            <a:off x="6315959" y="5358036"/>
            <a:ext cx="395926" cy="292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2F0E99C-2414-BE84-7F5D-0689ABF7915A}"/>
              </a:ext>
            </a:extLst>
          </p:cNvPr>
          <p:cNvSpPr/>
          <p:nvPr/>
        </p:nvSpPr>
        <p:spPr>
          <a:xfrm>
            <a:off x="6315959" y="4768152"/>
            <a:ext cx="395926" cy="292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5817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4B9C3F8-BFF1-88A4-F942-A30D3576D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66821"/>
              </p:ext>
            </p:extLst>
          </p:nvPr>
        </p:nvGraphicFramePr>
        <p:xfrm>
          <a:off x="1333948" y="0"/>
          <a:ext cx="95241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52">
                  <a:extLst>
                    <a:ext uri="{9D8B030D-6E8A-4147-A177-3AD203B41FA5}">
                      <a16:colId xmlns:a16="http://schemas.microsoft.com/office/drawing/2014/main" val="154851354"/>
                    </a:ext>
                  </a:extLst>
                </a:gridCol>
                <a:gridCol w="4762052">
                  <a:extLst>
                    <a:ext uri="{9D8B030D-6E8A-4147-A177-3AD203B41FA5}">
                      <a16:colId xmlns:a16="http://schemas.microsoft.com/office/drawing/2014/main" val="2563472567"/>
                    </a:ext>
                  </a:extLst>
                </a:gridCol>
              </a:tblGrid>
              <a:tr h="421055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Sorunlar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Yorumlar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469818"/>
                  </a:ext>
                </a:extLst>
              </a:tr>
              <a:tr h="72675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Etkinlik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-Bilişsel fayda kısıtlı, klinik önemi ve süresi belirsiz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74153"/>
                  </a:ext>
                </a:extLst>
              </a:tr>
              <a:tr h="166114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Uygulama güçlükleri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-18 ay boyunca 2 haftada ya da ayda bir infüzyon gereksinimi</a:t>
                      </a: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-Takip için sık MR veya PET gereksinimi çoğu sağlık alt yapısını zorlayabilir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43835"/>
                  </a:ext>
                </a:extLst>
              </a:tr>
              <a:tr h="72675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Maliyet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İlaçların kendisi halen yüksek maliyetli (takip işlemleri hariç)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58605"/>
                  </a:ext>
                </a:extLst>
              </a:tr>
              <a:tr h="166114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Yan etkilerin izlemi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-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Lekanemab’da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%20 ve </a:t>
                      </a:r>
                      <a:r>
                        <a:rPr lang="tr-TR" dirty="0" err="1">
                          <a:latin typeface="Daytona" panose="020B0604030500040204" pitchFamily="34" charset="0"/>
                        </a:rPr>
                        <a:t>Donanemab’da</a:t>
                      </a:r>
                      <a:r>
                        <a:rPr lang="tr-TR" dirty="0">
                          <a:latin typeface="Daytona" panose="020B0604030500040204" pitchFamily="34" charset="0"/>
                        </a:rPr>
                        <a:t> yaklaşık 2 katı sık görülen beyin ödemi ve kanama riski açısından düzenli klinik ve radyolojik izlem gereksinimi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809048"/>
                  </a:ext>
                </a:extLst>
              </a:tr>
              <a:tr h="1661147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Kısıtlılıklar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-Çalışma dahil edilme kriterleri fazla sıkı</a:t>
                      </a: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-Çoğu Alzheimer Hastalığı adayına ek hastalıklar gereği uygulanması mümkün değil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33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172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29635A-60E2-B392-6A2C-9B3E1E5E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KISITLI/ÇELİŞKİLİ KANITA SAHİP RİSK FAKTÖRLERİ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1721E2-99E6-38F4-8B02-2E5C8231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Daytona" panose="020B0604030500040204" pitchFamily="34" charset="0"/>
              </a:rPr>
              <a:t>Uyku</a:t>
            </a:r>
          </a:p>
          <a:p>
            <a:r>
              <a:rPr lang="tr-TR" dirty="0">
                <a:latin typeface="Daytona" panose="020B0604030500040204" pitchFamily="34" charset="0"/>
              </a:rPr>
              <a:t>Diyet</a:t>
            </a:r>
          </a:p>
          <a:p>
            <a:r>
              <a:rPr lang="tr-TR" dirty="0">
                <a:latin typeface="Daytona" panose="020B0604030500040204" pitchFamily="34" charset="0"/>
              </a:rPr>
              <a:t>Enfeksiyon ve sistemik inflamasyon</a:t>
            </a:r>
          </a:p>
          <a:p>
            <a:r>
              <a:rPr lang="tr-TR" dirty="0">
                <a:latin typeface="Daytona" panose="020B0604030500040204" pitchFamily="34" charset="0"/>
              </a:rPr>
              <a:t>Bipolar bozukluk</a:t>
            </a:r>
          </a:p>
          <a:p>
            <a:r>
              <a:rPr lang="tr-TR" dirty="0">
                <a:latin typeface="Daytona" panose="020B0604030500040204" pitchFamily="34" charset="0"/>
              </a:rPr>
              <a:t>Psikotik bozukluklar</a:t>
            </a:r>
          </a:p>
          <a:p>
            <a:r>
              <a:rPr lang="tr-TR" dirty="0">
                <a:latin typeface="Daytona" panose="020B0604030500040204" pitchFamily="34" charset="0"/>
              </a:rPr>
              <a:t>Anksiyete</a:t>
            </a:r>
          </a:p>
          <a:p>
            <a:r>
              <a:rPr lang="tr-TR" dirty="0">
                <a:latin typeface="Daytona" panose="020B0604030500040204" pitchFamily="34" charset="0"/>
              </a:rPr>
              <a:t>Post-travmatik stres bozukluğu</a:t>
            </a:r>
          </a:p>
          <a:p>
            <a:r>
              <a:rPr lang="tr-TR" dirty="0">
                <a:latin typeface="Daytona" panose="020B0604030500040204" pitchFamily="34" charset="0"/>
              </a:rPr>
              <a:t>Menopoz ve hormon replasman tedavisi</a:t>
            </a:r>
          </a:p>
        </p:txBody>
      </p:sp>
    </p:spTree>
    <p:extLst>
      <p:ext uri="{BB962C8B-B14F-4D97-AF65-F5344CB8AC3E}">
        <p14:creationId xmlns:p14="http://schemas.microsoft.com/office/powerpoint/2010/main" val="3863922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15AC6-24F7-3F2A-5A78-BFFD083A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dirty="0">
                <a:latin typeface="Daytona" panose="020B0604030500040204" pitchFamily="34" charset="0"/>
              </a:rPr>
              <a:t>İLGİNİZ İÇİN TEŞEKKÜR EDER, VERİMLİ BİR KONGRE DİLERİM.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FA4A481-44BC-0015-A716-4482D0A2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27764" r="1794" b="27059"/>
          <a:stretch>
            <a:fillRect/>
          </a:stretch>
        </p:blipFill>
        <p:spPr>
          <a:xfrm>
            <a:off x="0" y="0"/>
            <a:ext cx="12192000" cy="4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7938C-F345-3EC6-5D0B-FF2C429C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KLİNİK PREZENTASYON</a:t>
            </a:r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7CA06DB6-CB51-AF86-1B04-EA10914718F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689100"/>
          <a:ext cx="81280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24352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402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Bilişsel 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Klinik sorgulama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0422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endParaRPr lang="tr-TR" dirty="0"/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Bellek ve öğrenme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Hasta yakın zamanlı olayları hatırlamakta zorlanıyor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749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Hasta aynı soruyu defalarca soruyor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06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Hasta yorum ve hikayeleri defalarca tekrarlıyor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646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Hasta yakın zamanlı önemli ailevi olayların detaylarını hatırlamakta zorlanıyor mu? (Örneğin düğün, tatil, seyahat)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0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9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8470B5-D255-EA9F-234F-AC9A8A96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KLİNİK PREZENTASYON</a:t>
            </a:r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0425F0CD-FAF1-C4F9-20B3-375615F735B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826260"/>
          <a:ext cx="8128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52225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7211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Bilişsel 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Klinik sorgulama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1161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Lisan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kelime bulmakta güçlük çekiyor ya da dolaylı anlatımı tercih ediyor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803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konuşmaların ana fikrini anlamakta zorlanıyor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583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düşüncelerini ifade etme güçlüğü çekiyor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24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kısa ve hatalı cümleler kuruyor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7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50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C171ED-BE49-3F7C-6E2F-CC2ACE22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Daytona" panose="020B0604030500040204" pitchFamily="34" charset="0"/>
              </a:rPr>
              <a:t>KLİNİK PREZENTASYON</a:t>
            </a:r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E6C4EA6E-C3C1-F404-51AE-98C812D7EE72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414780"/>
          <a:ext cx="8128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104583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20770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Bilişsel bölüm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Daytona" panose="020B0604030500040204" pitchFamily="34" charset="0"/>
                        </a:rPr>
                        <a:t>Klinik sorgulama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27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Görsel-uzaysal yetenekler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araç kullanırken yol bulmakta zorlanıyor mu? Lokantada tuvalete gidip tekrar masasına dönmekte zorlanıyor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536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analog saatte zamanı bildirmekte zorlanıyor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8601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Sosyal biliş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sosyal ortama uygun davranış sergileyebiliyor mu? İnsani ilişkileri nasıl?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620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>
                        <a:latin typeface="Daytona" panose="020B0604030500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Daytona" panose="020B0604030500040204" pitchFamily="34" charset="0"/>
                        </a:rPr>
                        <a:t>Hasta dürtüsel ve umursamaz tavırlar sergiliyor mu?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44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42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053AB09C-B61B-4EFB-8BC1-93E7359B473F}"/>
</file>

<file path=customXml/itemProps2.xml><?xml version="1.0" encoding="utf-8"?>
<ds:datastoreItem xmlns:ds="http://schemas.openxmlformats.org/officeDocument/2006/customXml" ds:itemID="{8E329B77-39A1-4F48-85E1-B2CE1621E7A2}"/>
</file>

<file path=customXml/itemProps3.xml><?xml version="1.0" encoding="utf-8"?>
<ds:datastoreItem xmlns:ds="http://schemas.openxmlformats.org/officeDocument/2006/customXml" ds:itemID="{BA79251C-0196-41E5-ABD2-DD205AF176B1}"/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1906</Words>
  <Application>Microsoft Office PowerPoint</Application>
  <PresentationFormat>Geniş ekran</PresentationFormat>
  <Paragraphs>405</Paragraphs>
  <Slides>65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0" baseType="lpstr">
      <vt:lpstr>Aptos</vt:lpstr>
      <vt:lpstr>Aptos Display</vt:lpstr>
      <vt:lpstr>Arial</vt:lpstr>
      <vt:lpstr>Daytona</vt:lpstr>
      <vt:lpstr>Office Teması</vt:lpstr>
      <vt:lpstr>BİLİŞSEL YAŞLANMA VE NÖRODENERATİF HASTALIKLARA KARŞI STRATEJİLER</vt:lpstr>
      <vt:lpstr>SUNUM PLANI</vt:lpstr>
      <vt:lpstr>BİLİŞSEL İŞLEVLER</vt:lpstr>
      <vt:lpstr>FİZYOLOJİK YAŞLANMA</vt:lpstr>
      <vt:lpstr>FİZYOLOJİK YAŞLANMA</vt:lpstr>
      <vt:lpstr>KLİNİK PREZENTASYON</vt:lpstr>
      <vt:lpstr>KLİNİK PREZENTASYON</vt:lpstr>
      <vt:lpstr>KLİNİK PREZENTASYON</vt:lpstr>
      <vt:lpstr>KLİNİK PREZENTASYON</vt:lpstr>
      <vt:lpstr>BAŞLICA DEMANS TÜRLERİ</vt:lpstr>
      <vt:lpstr>PowerPoint Sunusu</vt:lpstr>
      <vt:lpstr>NÖRODEJENERATİF HASTALIK RİSK FAKTÖRLERİ</vt:lpstr>
      <vt:lpstr>PowerPoint Sunusu</vt:lpstr>
      <vt:lpstr>PowerPoint Sunusu</vt:lpstr>
      <vt:lpstr>PowerPoint Sunusu</vt:lpstr>
      <vt:lpstr>KORUNMA STRATEJİLERİ</vt:lpstr>
      <vt:lpstr>PowerPoint Sunusu</vt:lpstr>
      <vt:lpstr>PowerPoint Sunusu</vt:lpstr>
      <vt:lpstr>PowerPoint Sunusu</vt:lpstr>
      <vt:lpstr>EGZERSİZ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KORUNMA STRATEJİLERİ</vt:lpstr>
      <vt:lpstr>EĞİTİM DÜZEYİ</vt:lpstr>
      <vt:lpstr>EĞİTİM DÜZEYİ</vt:lpstr>
      <vt:lpstr>EĞİTİM DÜZEYİ</vt:lpstr>
      <vt:lpstr>İŞİTME KAYBI</vt:lpstr>
      <vt:lpstr>İŞİTME KAYBI</vt:lpstr>
      <vt:lpstr>İŞİTME KAYBI</vt:lpstr>
      <vt:lpstr>İŞİTME KAYBI</vt:lpstr>
      <vt:lpstr>DEPRESYON</vt:lpstr>
      <vt:lpstr>DEPRESYON</vt:lpstr>
      <vt:lpstr>DEPRESYON</vt:lpstr>
      <vt:lpstr>TRAVMATİK BEYİN HASARI</vt:lpstr>
      <vt:lpstr>TRAVMATİK BEYİN HASARI</vt:lpstr>
      <vt:lpstr>TRAVMATİK BEYİN HASARI</vt:lpstr>
      <vt:lpstr>TRAVMATİK BEYİN HASARI</vt:lpstr>
      <vt:lpstr>SİGARA</vt:lpstr>
      <vt:lpstr>HİPERLİPİDEMİ</vt:lpstr>
      <vt:lpstr>HİPERLİPİDEMİ</vt:lpstr>
      <vt:lpstr>DİYABET KONTROLÜ</vt:lpstr>
      <vt:lpstr>DİYABET KONTROLÜ</vt:lpstr>
      <vt:lpstr>DİYABET KONTROLÜ</vt:lpstr>
      <vt:lpstr>HİPERTANSİYON KONTROLÜ</vt:lpstr>
      <vt:lpstr>HİPERTANSİYON KONTROLÜ</vt:lpstr>
      <vt:lpstr>OBEZİTE</vt:lpstr>
      <vt:lpstr>OBEZİTE</vt:lpstr>
      <vt:lpstr>ALKOL</vt:lpstr>
      <vt:lpstr>ALKOL</vt:lpstr>
      <vt:lpstr>SOSYAL İZOLASYON</vt:lpstr>
      <vt:lpstr>SOSYAL İZOLASYON</vt:lpstr>
      <vt:lpstr>HAVA KİRLİLİĞİ</vt:lpstr>
      <vt:lpstr>HAVA KİRLİLİĞİ</vt:lpstr>
      <vt:lpstr>GÖRME KAYBI</vt:lpstr>
      <vt:lpstr>ÇOKLU BİLEŞENE MÜDAHALE İLE DEMANS ÖNLEME</vt:lpstr>
      <vt:lpstr>PowerPoint Sunusu</vt:lpstr>
      <vt:lpstr>KORUNMA STRATEJİLERİ</vt:lpstr>
      <vt:lpstr>TEDAVİ SEÇENEKLERİ</vt:lpstr>
      <vt:lpstr>PowerPoint Sunusu</vt:lpstr>
      <vt:lpstr>KISITLI/ÇELİŞKİLİ KANITA SAHİP RİSK FAKTÖRLERİ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Kemal Kılıç</dc:creator>
  <cp:lastModifiedBy>Mustafa Kemal Kılıç</cp:lastModifiedBy>
  <cp:revision>6</cp:revision>
  <dcterms:created xsi:type="dcterms:W3CDTF">2025-08-26T09:53:22Z</dcterms:created>
  <dcterms:modified xsi:type="dcterms:W3CDTF">2025-10-13T18:00:13Z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