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9" r:id="rId5"/>
  </p:sldMasterIdLst>
  <p:notesMasterIdLst>
    <p:notesMasterId r:id="rId31"/>
  </p:notesMasterIdLst>
  <p:handoutMasterIdLst>
    <p:handoutMasterId r:id="rId32"/>
  </p:handoutMasterIdLst>
  <p:sldIdLst>
    <p:sldId id="256" r:id="rId6"/>
    <p:sldId id="1352" r:id="rId7"/>
    <p:sldId id="1354" r:id="rId8"/>
    <p:sldId id="1355" r:id="rId9"/>
    <p:sldId id="1356" r:id="rId10"/>
    <p:sldId id="1357" r:id="rId11"/>
    <p:sldId id="1358" r:id="rId12"/>
    <p:sldId id="1364" r:id="rId13"/>
    <p:sldId id="1360" r:id="rId14"/>
    <p:sldId id="1374" r:id="rId15"/>
    <p:sldId id="1361" r:id="rId16"/>
    <p:sldId id="1362" r:id="rId17"/>
    <p:sldId id="1363" r:id="rId18"/>
    <p:sldId id="1359" r:id="rId19"/>
    <p:sldId id="1375" r:id="rId20"/>
    <p:sldId id="1366" r:id="rId21"/>
    <p:sldId id="1371" r:id="rId22"/>
    <p:sldId id="1372" r:id="rId23"/>
    <p:sldId id="1373" r:id="rId24"/>
    <p:sldId id="1367" r:id="rId25"/>
    <p:sldId id="1368" r:id="rId26"/>
    <p:sldId id="1369" r:id="rId27"/>
    <p:sldId id="1370" r:id="rId28"/>
    <p:sldId id="1376" r:id="rId29"/>
    <p:sldId id="32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7F483-AEF1-4FA9-870E-4C75A2E1FD7A}" v="419" dt="2025-10-17T07:53:58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4"/>
    <p:restoredTop sz="86473"/>
  </p:normalViewPr>
  <p:slideViewPr>
    <p:cSldViewPr snapToGrid="0" snapToObjects="1">
      <p:cViewPr varScale="1">
        <p:scale>
          <a:sx n="71" d="100"/>
          <a:sy n="71" d="100"/>
        </p:scale>
        <p:origin x="384" y="58"/>
      </p:cViewPr>
      <p:guideLst/>
    </p:cSldViewPr>
  </p:slideViewPr>
  <p:outlineViewPr>
    <p:cViewPr>
      <p:scale>
        <a:sx n="33" d="100"/>
        <a:sy n="33" d="100"/>
      </p:scale>
      <p:origin x="0" y="-347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t Gencturk" userId="ab545956-08e9-4575-aa8f-8af70ce0a378" providerId="ADAL" clId="{4192D9CA-6671-44EE-8DB0-BEC8BF61CD11}"/>
    <pc:docChg chg="undo redo custSel addSld delSld modSld delMainMaster modMainMaster">
      <pc:chgData name="Mert Gencturk" userId="ab545956-08e9-4575-aa8f-8af70ce0a378" providerId="ADAL" clId="{4192D9CA-6671-44EE-8DB0-BEC8BF61CD11}" dt="2025-10-17T07:54:09.545" v="5795" actId="404"/>
      <pc:docMkLst>
        <pc:docMk/>
      </pc:docMkLst>
      <pc:sldChg chg="addSp delSp modSp mod modNotesTx">
        <pc:chgData name="Mert Gencturk" userId="ab545956-08e9-4575-aa8f-8af70ce0a378" providerId="ADAL" clId="{4192D9CA-6671-44EE-8DB0-BEC8BF61CD11}" dt="2025-10-17T07:52:59.161" v="5781" actId="478"/>
        <pc:sldMkLst>
          <pc:docMk/>
          <pc:sldMk cId="2034443755" sldId="256"/>
        </pc:sldMkLst>
        <pc:spChg chg="mod">
          <ac:chgData name="Mert Gencturk" userId="ab545956-08e9-4575-aa8f-8af70ce0a378" providerId="ADAL" clId="{4192D9CA-6671-44EE-8DB0-BEC8BF61CD11}" dt="2025-10-16T10:34:25.239" v="177" actId="207"/>
          <ac:spMkLst>
            <pc:docMk/>
            <pc:sldMk cId="2034443755" sldId="256"/>
            <ac:spMk id="2" creationId="{00000000-0000-0000-0000-000000000000}"/>
          </ac:spMkLst>
        </pc:spChg>
        <pc:spChg chg="mod">
          <ac:chgData name="Mert Gencturk" userId="ab545956-08e9-4575-aa8f-8af70ce0a378" providerId="ADAL" clId="{4192D9CA-6671-44EE-8DB0-BEC8BF61CD11}" dt="2025-10-17T07:50:20.287" v="5775" actId="1076"/>
          <ac:spMkLst>
            <pc:docMk/>
            <pc:sldMk cId="2034443755" sldId="256"/>
            <ac:spMk id="3" creationId="{00000000-0000-0000-0000-000000000000}"/>
          </ac:spMkLst>
        </pc:spChg>
        <pc:picChg chg="add mod">
          <ac:chgData name="Mert Gencturk" userId="ab545956-08e9-4575-aa8f-8af70ce0a378" providerId="ADAL" clId="{4192D9CA-6671-44EE-8DB0-BEC8BF61CD11}" dt="2025-10-17T07:50:02.353" v="5773" actId="1076"/>
          <ac:picMkLst>
            <pc:docMk/>
            <pc:sldMk cId="2034443755" sldId="256"/>
            <ac:picMk id="1026" creationId="{3897E980-0619-252C-1B4C-0E5562451401}"/>
          </ac:picMkLst>
        </pc:picChg>
        <pc:picChg chg="add del mod">
          <ac:chgData name="Mert Gencturk" userId="ab545956-08e9-4575-aa8f-8af70ce0a378" providerId="ADAL" clId="{4192D9CA-6671-44EE-8DB0-BEC8BF61CD11}" dt="2025-10-17T07:52:59.161" v="5781" actId="478"/>
          <ac:picMkLst>
            <pc:docMk/>
            <pc:sldMk cId="2034443755" sldId="256"/>
            <ac:picMk id="1028" creationId="{9B6B286F-73D4-718A-CCA8-8B5A743BE6EB}"/>
          </ac:picMkLst>
        </pc:picChg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737672671" sldId="258"/>
        </pc:sldMkLst>
      </pc:sldChg>
      <pc:sldChg chg="addSp delSp modSp del mod">
        <pc:chgData name="Mert Gencturk" userId="ab545956-08e9-4575-aa8f-8af70ce0a378" providerId="ADAL" clId="{4192D9CA-6671-44EE-8DB0-BEC8BF61CD11}" dt="2025-10-16T10:57:41.757" v="922" actId="47"/>
        <pc:sldMkLst>
          <pc:docMk/>
          <pc:sldMk cId="1295688487" sldId="260"/>
        </pc:sldMkLst>
        <pc:spChg chg="mod">
          <ac:chgData name="Mert Gencturk" userId="ab545956-08e9-4575-aa8f-8af70ce0a378" providerId="ADAL" clId="{4192D9CA-6671-44EE-8DB0-BEC8BF61CD11}" dt="2025-10-16T10:48:11.151" v="780" actId="20577"/>
          <ac:spMkLst>
            <pc:docMk/>
            <pc:sldMk cId="1295688487" sldId="260"/>
            <ac:spMk id="2" creationId="{00000000-0000-0000-0000-000000000000}"/>
          </ac:spMkLst>
        </pc:spChg>
        <pc:spChg chg="mod">
          <ac:chgData name="Mert Gencturk" userId="ab545956-08e9-4575-aa8f-8af70ce0a378" providerId="ADAL" clId="{4192D9CA-6671-44EE-8DB0-BEC8BF61CD11}" dt="2025-10-16T10:57:16.837" v="917" actId="790"/>
          <ac:spMkLst>
            <pc:docMk/>
            <pc:sldMk cId="1295688487" sldId="260"/>
            <ac:spMk id="5" creationId="{00000000-0000-0000-0000-000000000000}"/>
          </ac:spMkLst>
        </pc:spChg>
        <pc:spChg chg="add">
          <ac:chgData name="Mert Gencturk" userId="ab545956-08e9-4575-aa8f-8af70ce0a378" providerId="ADAL" clId="{4192D9CA-6671-44EE-8DB0-BEC8BF61CD11}" dt="2025-10-16T10:49:56.498" v="786"/>
          <ac:spMkLst>
            <pc:docMk/>
            <pc:sldMk cId="1295688487" sldId="260"/>
            <ac:spMk id="7" creationId="{71A7E848-DC02-5A78-6249-D77AE0E0EDA8}"/>
          </ac:spMkLst>
        </pc:spChg>
        <pc:picChg chg="del">
          <ac:chgData name="Mert Gencturk" userId="ab545956-08e9-4575-aa8f-8af70ce0a378" providerId="ADAL" clId="{4192D9CA-6671-44EE-8DB0-BEC8BF61CD11}" dt="2025-10-16T10:48:12.568" v="781" actId="478"/>
          <ac:picMkLst>
            <pc:docMk/>
            <pc:sldMk cId="1295688487" sldId="260"/>
            <ac:picMk id="6" creationId="{42BAB1E2-BC65-4B2B-99FA-4445628F63EC}"/>
          </ac:picMkLst>
        </pc:picChg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1152220429" sldId="261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1851078837" sldId="263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4072797371" sldId="283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3592517985" sldId="285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3120460182" sldId="300"/>
        </pc:sldMkLst>
      </pc:sldChg>
      <pc:sldChg chg="del">
        <pc:chgData name="Mert Gencturk" userId="ab545956-08e9-4575-aa8f-8af70ce0a378" providerId="ADAL" clId="{4192D9CA-6671-44EE-8DB0-BEC8BF61CD11}" dt="2025-10-16T14:03:08.826" v="3863" actId="47"/>
        <pc:sldMkLst>
          <pc:docMk/>
          <pc:sldMk cId="1001659275" sldId="307"/>
        </pc:sldMkLst>
      </pc:sldChg>
      <pc:sldChg chg="del">
        <pc:chgData name="Mert Gencturk" userId="ab545956-08e9-4575-aa8f-8af70ce0a378" providerId="ADAL" clId="{4192D9CA-6671-44EE-8DB0-BEC8BF61CD11}" dt="2025-10-16T14:03:08.826" v="3863" actId="47"/>
        <pc:sldMkLst>
          <pc:docMk/>
          <pc:sldMk cId="2840252558" sldId="308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3420902593" sldId="314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3837288485" sldId="317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2778533309" sldId="318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657792248" sldId="326"/>
        </pc:sldMkLst>
      </pc:sldChg>
      <pc:sldChg chg="modSp mod">
        <pc:chgData name="Mert Gencturk" userId="ab545956-08e9-4575-aa8f-8af70ce0a378" providerId="ADAL" clId="{4192D9CA-6671-44EE-8DB0-BEC8BF61CD11}" dt="2025-10-17T07:54:09.545" v="5795" actId="404"/>
        <pc:sldMkLst>
          <pc:docMk/>
          <pc:sldMk cId="1338524606" sldId="328"/>
        </pc:sldMkLst>
        <pc:spChg chg="mod">
          <ac:chgData name="Mert Gencturk" userId="ab545956-08e9-4575-aa8f-8af70ce0a378" providerId="ADAL" clId="{4192D9CA-6671-44EE-8DB0-BEC8BF61CD11}" dt="2025-10-17T07:54:09.545" v="5795" actId="404"/>
          <ac:spMkLst>
            <pc:docMk/>
            <pc:sldMk cId="1338524606" sldId="328"/>
            <ac:spMk id="3" creationId="{00000000-0000-0000-0000-000000000000}"/>
          </ac:spMkLst>
        </pc:spChg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3574867713" sldId="342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4255419264" sldId="345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3890584240" sldId="350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3406556886" sldId="351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4005265876" sldId="352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1019190733" sldId="353"/>
        </pc:sldMkLst>
      </pc:sldChg>
      <pc:sldChg chg="del">
        <pc:chgData name="Mert Gencturk" userId="ab545956-08e9-4575-aa8f-8af70ce0a378" providerId="ADAL" clId="{4192D9CA-6671-44EE-8DB0-BEC8BF61CD11}" dt="2025-10-16T14:03:08.826" v="3863" actId="47"/>
        <pc:sldMkLst>
          <pc:docMk/>
          <pc:sldMk cId="955296907" sldId="463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2016450660" sldId="464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402107091" sldId="1291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28370514" sldId="1292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928689007" sldId="1293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1199167496" sldId="1294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2310814930" sldId="1295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3406188568" sldId="1296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2463670080" sldId="1298"/>
        </pc:sldMkLst>
      </pc:sldChg>
      <pc:sldChg chg="del">
        <pc:chgData name="Mert Gencturk" userId="ab545956-08e9-4575-aa8f-8af70ce0a378" providerId="ADAL" clId="{4192D9CA-6671-44EE-8DB0-BEC8BF61CD11}" dt="2025-10-16T14:03:08.826" v="3863" actId="47"/>
        <pc:sldMkLst>
          <pc:docMk/>
          <pc:sldMk cId="172357619" sldId="1304"/>
        </pc:sldMkLst>
      </pc:sldChg>
      <pc:sldChg chg="del">
        <pc:chgData name="Mert Gencturk" userId="ab545956-08e9-4575-aa8f-8af70ce0a378" providerId="ADAL" clId="{4192D9CA-6671-44EE-8DB0-BEC8BF61CD11}" dt="2025-10-16T14:03:08.826" v="3863" actId="47"/>
        <pc:sldMkLst>
          <pc:docMk/>
          <pc:sldMk cId="124663021" sldId="1305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588259185" sldId="1306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629376710" sldId="1307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3550513957" sldId="1308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2903085859" sldId="1310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4290837050" sldId="1312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266125355" sldId="1313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2530303364" sldId="1314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800290774" sldId="1315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3481253093" sldId="1316"/>
        </pc:sldMkLst>
      </pc:sldChg>
      <pc:sldChg chg="del">
        <pc:chgData name="Mert Gencturk" userId="ab545956-08e9-4575-aa8f-8af70ce0a378" providerId="ADAL" clId="{4192D9CA-6671-44EE-8DB0-BEC8BF61CD11}" dt="2025-10-16T13:03:25.834" v="3105" actId="47"/>
        <pc:sldMkLst>
          <pc:docMk/>
          <pc:sldMk cId="3142359389" sldId="1351"/>
        </pc:sldMkLst>
      </pc:sldChg>
      <pc:sldChg chg="new del">
        <pc:chgData name="Mert Gencturk" userId="ab545956-08e9-4575-aa8f-8af70ce0a378" providerId="ADAL" clId="{4192D9CA-6671-44EE-8DB0-BEC8BF61CD11}" dt="2025-10-16T10:32:32.975" v="164" actId="47"/>
        <pc:sldMkLst>
          <pc:docMk/>
          <pc:sldMk cId="1427432887" sldId="1352"/>
        </pc:sldMkLst>
      </pc:sldChg>
      <pc:sldChg chg="addSp delSp modSp new mod">
        <pc:chgData name="Mert Gencturk" userId="ab545956-08e9-4575-aa8f-8af70ce0a378" providerId="ADAL" clId="{4192D9CA-6671-44EE-8DB0-BEC8BF61CD11}" dt="2025-10-17T07:37:08.034" v="5700" actId="478"/>
        <pc:sldMkLst>
          <pc:docMk/>
          <pc:sldMk cId="3916736972" sldId="1352"/>
        </pc:sldMkLst>
        <pc:spChg chg="mod">
          <ac:chgData name="Mert Gencturk" userId="ab545956-08e9-4575-aa8f-8af70ce0a378" providerId="ADAL" clId="{4192D9CA-6671-44EE-8DB0-BEC8BF61CD11}" dt="2025-10-16T10:34:57.154" v="185" actId="20577"/>
          <ac:spMkLst>
            <pc:docMk/>
            <pc:sldMk cId="3916736972" sldId="1352"/>
            <ac:spMk id="2" creationId="{5DB7B8A1-8F08-97A2-8095-5A8A74A1F074}"/>
          </ac:spMkLst>
        </pc:spChg>
        <pc:spChg chg="mod">
          <ac:chgData name="Mert Gencturk" userId="ab545956-08e9-4575-aa8f-8af70ce0a378" providerId="ADAL" clId="{4192D9CA-6671-44EE-8DB0-BEC8BF61CD11}" dt="2025-10-16T10:48:01.650" v="761" actId="20577"/>
          <ac:spMkLst>
            <pc:docMk/>
            <pc:sldMk cId="3916736972" sldId="1352"/>
            <ac:spMk id="3" creationId="{3EB82B24-A01C-9FF9-11B5-6BC224F0DA10}"/>
          </ac:spMkLst>
        </pc:spChg>
        <pc:spChg chg="del">
          <ac:chgData name="Mert Gencturk" userId="ab545956-08e9-4575-aa8f-8af70ce0a378" providerId="ADAL" clId="{4192D9CA-6671-44EE-8DB0-BEC8BF61CD11}" dt="2025-10-17T07:37:08.034" v="5700" actId="478"/>
          <ac:spMkLst>
            <pc:docMk/>
            <pc:sldMk cId="3916736972" sldId="1352"/>
            <ac:spMk id="4" creationId="{A183B73D-0406-A6A1-79C7-AAD40EF7947C}"/>
          </ac:spMkLst>
        </pc:spChg>
        <pc:spChg chg="add del mod">
          <ac:chgData name="Mert Gencturk" userId="ab545956-08e9-4575-aa8f-8af70ce0a378" providerId="ADAL" clId="{4192D9CA-6671-44EE-8DB0-BEC8BF61CD11}" dt="2025-10-17T07:37:06.082" v="5699" actId="478"/>
          <ac:spMkLst>
            <pc:docMk/>
            <pc:sldMk cId="3916736972" sldId="1352"/>
            <ac:spMk id="6" creationId="{6CC7079C-E9EA-DC92-E05C-D7ECF9A5EF16}"/>
          </ac:spMkLst>
        </pc:spChg>
      </pc:sldChg>
      <pc:sldChg chg="modSp add del mod">
        <pc:chgData name="Mert Gencturk" userId="ab545956-08e9-4575-aa8f-8af70ce0a378" providerId="ADAL" clId="{4192D9CA-6671-44EE-8DB0-BEC8BF61CD11}" dt="2025-10-16T10:41:03.814" v="645" actId="47"/>
        <pc:sldMkLst>
          <pc:docMk/>
          <pc:sldMk cId="3360603964" sldId="1353"/>
        </pc:sldMkLst>
        <pc:spChg chg="mod">
          <ac:chgData name="Mert Gencturk" userId="ab545956-08e9-4575-aa8f-8af70ce0a378" providerId="ADAL" clId="{4192D9CA-6671-44EE-8DB0-BEC8BF61CD11}" dt="2025-10-16T10:37:06.116" v="320" actId="790"/>
          <ac:spMkLst>
            <pc:docMk/>
            <pc:sldMk cId="3360603964" sldId="1353"/>
            <ac:spMk id="2" creationId="{01058D35-1B67-3F22-A7B6-A2F1CE3FE2BA}"/>
          </ac:spMkLst>
        </pc:spChg>
      </pc:sldChg>
      <pc:sldChg chg="addSp delSp modSp new mod">
        <pc:chgData name="Mert Gencturk" userId="ab545956-08e9-4575-aa8f-8af70ce0a378" providerId="ADAL" clId="{4192D9CA-6671-44EE-8DB0-BEC8BF61CD11}" dt="2025-10-17T07:37:12.851" v="5702" actId="478"/>
        <pc:sldMkLst>
          <pc:docMk/>
          <pc:sldMk cId="1954533596" sldId="1354"/>
        </pc:sldMkLst>
        <pc:spChg chg="mod">
          <ac:chgData name="Mert Gencturk" userId="ab545956-08e9-4575-aa8f-8af70ce0a378" providerId="ADAL" clId="{4192D9CA-6671-44EE-8DB0-BEC8BF61CD11}" dt="2025-10-16T10:38:05.692" v="334" actId="20577"/>
          <ac:spMkLst>
            <pc:docMk/>
            <pc:sldMk cId="1954533596" sldId="1354"/>
            <ac:spMk id="2" creationId="{CFB5BCA0-8B8C-A02C-E9AD-EC57F3530BE0}"/>
          </ac:spMkLst>
        </pc:spChg>
        <pc:spChg chg="mod">
          <ac:chgData name="Mert Gencturk" userId="ab545956-08e9-4575-aa8f-8af70ce0a378" providerId="ADAL" clId="{4192D9CA-6671-44EE-8DB0-BEC8BF61CD11}" dt="2025-10-16T10:43:25.227" v="667" actId="20577"/>
          <ac:spMkLst>
            <pc:docMk/>
            <pc:sldMk cId="1954533596" sldId="1354"/>
            <ac:spMk id="3" creationId="{C4742BA4-52D0-8742-AB85-18A9EDD5A10A}"/>
          </ac:spMkLst>
        </pc:spChg>
        <pc:spChg chg="del">
          <ac:chgData name="Mert Gencturk" userId="ab545956-08e9-4575-aa8f-8af70ce0a378" providerId="ADAL" clId="{4192D9CA-6671-44EE-8DB0-BEC8BF61CD11}" dt="2025-10-17T07:37:11.134" v="5701" actId="478"/>
          <ac:spMkLst>
            <pc:docMk/>
            <pc:sldMk cId="1954533596" sldId="1354"/>
            <ac:spMk id="4" creationId="{EAB4E547-8A4B-29F9-6080-C55C22EA7D82}"/>
          </ac:spMkLst>
        </pc:spChg>
        <pc:spChg chg="add del mod">
          <ac:chgData name="Mert Gencturk" userId="ab545956-08e9-4575-aa8f-8af70ce0a378" providerId="ADAL" clId="{4192D9CA-6671-44EE-8DB0-BEC8BF61CD11}" dt="2025-10-17T07:37:12.851" v="5702" actId="478"/>
          <ac:spMkLst>
            <pc:docMk/>
            <pc:sldMk cId="1954533596" sldId="1354"/>
            <ac:spMk id="7" creationId="{5229F2B4-865F-9F3B-66F7-98158D8B441A}"/>
          </ac:spMkLst>
        </pc:spChg>
        <pc:picChg chg="add mod">
          <ac:chgData name="Mert Gencturk" userId="ab545956-08e9-4575-aa8f-8af70ce0a378" providerId="ADAL" clId="{4192D9CA-6671-44EE-8DB0-BEC8BF61CD11}" dt="2025-10-16T10:42:11.419" v="649" actId="1076"/>
          <ac:picMkLst>
            <pc:docMk/>
            <pc:sldMk cId="1954533596" sldId="1354"/>
            <ac:picMk id="6" creationId="{28B4134A-F453-9069-7662-531C73B1BD69}"/>
          </ac:picMkLst>
        </pc:picChg>
      </pc:sldChg>
      <pc:sldChg chg="addSp delSp modSp add mod">
        <pc:chgData name="Mert Gencturk" userId="ab545956-08e9-4575-aa8f-8af70ce0a378" providerId="ADAL" clId="{4192D9CA-6671-44EE-8DB0-BEC8BF61CD11}" dt="2025-10-17T07:37:14.820" v="5703" actId="478"/>
        <pc:sldMkLst>
          <pc:docMk/>
          <pc:sldMk cId="3033637437" sldId="1355"/>
        </pc:sldMkLst>
        <pc:spChg chg="add del mod">
          <ac:chgData name="Mert Gencturk" userId="ab545956-08e9-4575-aa8f-8af70ce0a378" providerId="ADAL" clId="{4192D9CA-6671-44EE-8DB0-BEC8BF61CD11}" dt="2025-10-17T07:37:14.820" v="5703" actId="478"/>
          <ac:spMkLst>
            <pc:docMk/>
            <pc:sldMk cId="3033637437" sldId="1355"/>
            <ac:spMk id="3" creationId="{8AABA2FB-6E3E-67C4-E278-692AC83CC8AA}"/>
          </ac:spMkLst>
        </pc:spChg>
        <pc:spChg chg="del mod">
          <ac:chgData name="Mert Gencturk" userId="ab545956-08e9-4575-aa8f-8af70ce0a378" providerId="ADAL" clId="{4192D9CA-6671-44EE-8DB0-BEC8BF61CD11}" dt="2025-10-16T10:44:16.106" v="671" actId="478"/>
          <ac:spMkLst>
            <pc:docMk/>
            <pc:sldMk cId="3033637437" sldId="1355"/>
            <ac:spMk id="3" creationId="{E8140F87-E339-6E2F-E6E5-A7291CBAE4A6}"/>
          </ac:spMkLst>
        </pc:spChg>
        <pc:spChg chg="add mod">
          <ac:chgData name="Mert Gencturk" userId="ab545956-08e9-4575-aa8f-8af70ce0a378" providerId="ADAL" clId="{4192D9CA-6671-44EE-8DB0-BEC8BF61CD11}" dt="2025-10-16T10:47:24.674" v="747" actId="20577"/>
          <ac:spMkLst>
            <pc:docMk/>
            <pc:sldMk cId="3033637437" sldId="1355"/>
            <ac:spMk id="12" creationId="{3EFB2C20-FA75-6185-32B9-83B674BA39A1}"/>
          </ac:spMkLst>
        </pc:spChg>
        <pc:picChg chg="del">
          <ac:chgData name="Mert Gencturk" userId="ab545956-08e9-4575-aa8f-8af70ce0a378" providerId="ADAL" clId="{4192D9CA-6671-44EE-8DB0-BEC8BF61CD11}" dt="2025-10-16T10:43:31.906" v="669" actId="478"/>
          <ac:picMkLst>
            <pc:docMk/>
            <pc:sldMk cId="3033637437" sldId="1355"/>
            <ac:picMk id="6" creationId="{C3A98717-DD14-5484-041D-6400B89737B1}"/>
          </ac:picMkLst>
        </pc:picChg>
        <pc:picChg chg="add del mod modCrop">
          <ac:chgData name="Mert Gencturk" userId="ab545956-08e9-4575-aa8f-8af70ce0a378" providerId="ADAL" clId="{4192D9CA-6671-44EE-8DB0-BEC8BF61CD11}" dt="2025-10-16T10:47:49.375" v="754" actId="478"/>
          <ac:picMkLst>
            <pc:docMk/>
            <pc:sldMk cId="3033637437" sldId="1355"/>
            <ac:picMk id="8" creationId="{D9CB3E87-CCC4-5C08-92D6-AC856855D7FD}"/>
          </ac:picMkLst>
        </pc:picChg>
        <pc:picChg chg="add del mod">
          <ac:chgData name="Mert Gencturk" userId="ab545956-08e9-4575-aa8f-8af70ce0a378" providerId="ADAL" clId="{4192D9CA-6671-44EE-8DB0-BEC8BF61CD11}" dt="2025-10-16T10:44:40.984" v="681" actId="478"/>
          <ac:picMkLst>
            <pc:docMk/>
            <pc:sldMk cId="3033637437" sldId="1355"/>
            <ac:picMk id="9" creationId="{8456516F-BDEC-F9AC-F8B8-6FD069F49ABA}"/>
          </ac:picMkLst>
        </pc:picChg>
        <pc:picChg chg="add mod">
          <ac:chgData name="Mert Gencturk" userId="ab545956-08e9-4575-aa8f-8af70ce0a378" providerId="ADAL" clId="{4192D9CA-6671-44EE-8DB0-BEC8BF61CD11}" dt="2025-10-16T10:44:57.532" v="685" actId="1076"/>
          <ac:picMkLst>
            <pc:docMk/>
            <pc:sldMk cId="3033637437" sldId="1355"/>
            <ac:picMk id="10" creationId="{BD90FFC3-C1A2-BBDB-A884-2FC7ED465D31}"/>
          </ac:picMkLst>
        </pc:picChg>
        <pc:picChg chg="add del mod modCrop">
          <ac:chgData name="Mert Gencturk" userId="ab545956-08e9-4575-aa8f-8af70ce0a378" providerId="ADAL" clId="{4192D9CA-6671-44EE-8DB0-BEC8BF61CD11}" dt="2025-10-16T10:47:49.969" v="755" actId="478"/>
          <ac:picMkLst>
            <pc:docMk/>
            <pc:sldMk cId="3033637437" sldId="1355"/>
            <ac:picMk id="11" creationId="{4E9F6621-0AA2-F861-369B-F0607E6DE9AB}"/>
          </ac:picMkLst>
        </pc:picChg>
        <pc:picChg chg="add mod">
          <ac:chgData name="Mert Gencturk" userId="ab545956-08e9-4575-aa8f-8af70ce0a378" providerId="ADAL" clId="{4192D9CA-6671-44EE-8DB0-BEC8BF61CD11}" dt="2025-10-16T10:47:53.944" v="756" actId="1076"/>
          <ac:picMkLst>
            <pc:docMk/>
            <pc:sldMk cId="3033637437" sldId="1355"/>
            <ac:picMk id="14" creationId="{83A7F190-FA42-DBF2-C053-DC7843D0E58C}"/>
          </ac:picMkLst>
        </pc:picChg>
      </pc:sldChg>
      <pc:sldChg chg="addSp delSp modSp add mod modNotesTx">
        <pc:chgData name="Mert Gencturk" userId="ab545956-08e9-4575-aa8f-8af70ce0a378" providerId="ADAL" clId="{4192D9CA-6671-44EE-8DB0-BEC8BF61CD11}" dt="2025-10-17T07:37:19.733" v="5705" actId="478"/>
        <pc:sldMkLst>
          <pc:docMk/>
          <pc:sldMk cId="940610663" sldId="1356"/>
        </pc:sldMkLst>
        <pc:spChg chg="mod">
          <ac:chgData name="Mert Gencturk" userId="ab545956-08e9-4575-aa8f-8af70ce0a378" providerId="ADAL" clId="{4192D9CA-6671-44EE-8DB0-BEC8BF61CD11}" dt="2025-10-16T10:57:33.588" v="919"/>
          <ac:spMkLst>
            <pc:docMk/>
            <pc:sldMk cId="940610663" sldId="1356"/>
            <ac:spMk id="2" creationId="{A13A4617-3E60-5654-E327-777E0E345E92}"/>
          </ac:spMkLst>
        </pc:spChg>
        <pc:spChg chg="mod">
          <ac:chgData name="Mert Gencturk" userId="ab545956-08e9-4575-aa8f-8af70ce0a378" providerId="ADAL" clId="{4192D9CA-6671-44EE-8DB0-BEC8BF61CD11}" dt="2025-10-16T13:45:11.236" v="3357" actId="113"/>
          <ac:spMkLst>
            <pc:docMk/>
            <pc:sldMk cId="940610663" sldId="1356"/>
            <ac:spMk id="3" creationId="{A2CD043F-A2E0-3241-A9AC-0A57FBF6F06E}"/>
          </ac:spMkLst>
        </pc:spChg>
        <pc:spChg chg="del">
          <ac:chgData name="Mert Gencturk" userId="ab545956-08e9-4575-aa8f-8af70ce0a378" providerId="ADAL" clId="{4192D9CA-6671-44EE-8DB0-BEC8BF61CD11}" dt="2025-10-17T07:37:19.733" v="5705" actId="478"/>
          <ac:spMkLst>
            <pc:docMk/>
            <pc:sldMk cId="940610663" sldId="1356"/>
            <ac:spMk id="4" creationId="{BB728AF0-C50E-F990-58B9-659DFB052BE4}"/>
          </ac:spMkLst>
        </pc:spChg>
        <pc:spChg chg="add del mod">
          <ac:chgData name="Mert Gencturk" userId="ab545956-08e9-4575-aa8f-8af70ce0a378" providerId="ADAL" clId="{4192D9CA-6671-44EE-8DB0-BEC8BF61CD11}" dt="2025-10-17T07:37:16.606" v="5704" actId="478"/>
          <ac:spMkLst>
            <pc:docMk/>
            <pc:sldMk cId="940610663" sldId="1356"/>
            <ac:spMk id="6" creationId="{40CE60A6-BE7A-D755-212D-546B4B0CEB18}"/>
          </ac:spMkLst>
        </pc:spChg>
      </pc:sldChg>
      <pc:sldChg chg="addSp delSp modSp add mod modNotesTx">
        <pc:chgData name="Mert Gencturk" userId="ab545956-08e9-4575-aa8f-8af70ce0a378" providerId="ADAL" clId="{4192D9CA-6671-44EE-8DB0-BEC8BF61CD11}" dt="2025-10-17T07:37:24.390" v="5707" actId="478"/>
        <pc:sldMkLst>
          <pc:docMk/>
          <pc:sldMk cId="2278458529" sldId="1357"/>
        </pc:sldMkLst>
        <pc:spChg chg="mod">
          <ac:chgData name="Mert Gencturk" userId="ab545956-08e9-4575-aa8f-8af70ce0a378" providerId="ADAL" clId="{4192D9CA-6671-44EE-8DB0-BEC8BF61CD11}" dt="2025-10-16T11:08:15.293" v="1133" actId="20577"/>
          <ac:spMkLst>
            <pc:docMk/>
            <pc:sldMk cId="2278458529" sldId="1357"/>
            <ac:spMk id="2" creationId="{1150B128-A740-4C82-99B5-E4DBC4D0F6A0}"/>
          </ac:spMkLst>
        </pc:spChg>
        <pc:spChg chg="mod">
          <ac:chgData name="Mert Gencturk" userId="ab545956-08e9-4575-aa8f-8af70ce0a378" providerId="ADAL" clId="{4192D9CA-6671-44EE-8DB0-BEC8BF61CD11}" dt="2025-10-16T11:48:31.484" v="1510" actId="20577"/>
          <ac:spMkLst>
            <pc:docMk/>
            <pc:sldMk cId="2278458529" sldId="1357"/>
            <ac:spMk id="3" creationId="{F4B06483-5EEF-D692-03AA-CFCD2C323A1E}"/>
          </ac:spMkLst>
        </pc:spChg>
        <pc:spChg chg="del">
          <ac:chgData name="Mert Gencturk" userId="ab545956-08e9-4575-aa8f-8af70ce0a378" providerId="ADAL" clId="{4192D9CA-6671-44EE-8DB0-BEC8BF61CD11}" dt="2025-10-17T07:37:22.479" v="5706" actId="478"/>
          <ac:spMkLst>
            <pc:docMk/>
            <pc:sldMk cId="2278458529" sldId="1357"/>
            <ac:spMk id="4" creationId="{1A7B22C5-2786-FD21-B3EF-7B2255C71980}"/>
          </ac:spMkLst>
        </pc:spChg>
        <pc:spChg chg="add del mod">
          <ac:chgData name="Mert Gencturk" userId="ab545956-08e9-4575-aa8f-8af70ce0a378" providerId="ADAL" clId="{4192D9CA-6671-44EE-8DB0-BEC8BF61CD11}" dt="2025-10-17T07:37:24.390" v="5707" actId="478"/>
          <ac:spMkLst>
            <pc:docMk/>
            <pc:sldMk cId="2278458529" sldId="1357"/>
            <ac:spMk id="6" creationId="{23501C8E-185C-3EE8-9A30-C829B5F9E5CF}"/>
          </ac:spMkLst>
        </pc:spChg>
      </pc:sldChg>
      <pc:sldChg chg="addSp delSp modSp add mod modNotesTx">
        <pc:chgData name="Mert Gencturk" userId="ab545956-08e9-4575-aa8f-8af70ce0a378" providerId="ADAL" clId="{4192D9CA-6671-44EE-8DB0-BEC8BF61CD11}" dt="2025-10-17T07:37:29.105" v="5709" actId="478"/>
        <pc:sldMkLst>
          <pc:docMk/>
          <pc:sldMk cId="3373780108" sldId="1358"/>
        </pc:sldMkLst>
        <pc:spChg chg="mod">
          <ac:chgData name="Mert Gencturk" userId="ab545956-08e9-4575-aa8f-8af70ce0a378" providerId="ADAL" clId="{4192D9CA-6671-44EE-8DB0-BEC8BF61CD11}" dt="2025-10-16T11:51:52.556" v="1526" actId="790"/>
          <ac:spMkLst>
            <pc:docMk/>
            <pc:sldMk cId="3373780108" sldId="1358"/>
            <ac:spMk id="2" creationId="{8528A277-5342-13A7-6E34-4A865459017B}"/>
          </ac:spMkLst>
        </pc:spChg>
        <pc:spChg chg="mod">
          <ac:chgData name="Mert Gencturk" userId="ab545956-08e9-4575-aa8f-8af70ce0a378" providerId="ADAL" clId="{4192D9CA-6671-44EE-8DB0-BEC8BF61CD11}" dt="2025-10-16T17:46:22.592" v="4489" actId="20577"/>
          <ac:spMkLst>
            <pc:docMk/>
            <pc:sldMk cId="3373780108" sldId="1358"/>
            <ac:spMk id="3" creationId="{7C91ACDC-C621-B50E-747A-DCC4F041BA89}"/>
          </ac:spMkLst>
        </pc:spChg>
        <pc:spChg chg="del">
          <ac:chgData name="Mert Gencturk" userId="ab545956-08e9-4575-aa8f-8af70ce0a378" providerId="ADAL" clId="{4192D9CA-6671-44EE-8DB0-BEC8BF61CD11}" dt="2025-10-17T07:37:29.105" v="5709" actId="478"/>
          <ac:spMkLst>
            <pc:docMk/>
            <pc:sldMk cId="3373780108" sldId="1358"/>
            <ac:spMk id="4" creationId="{DAE7EED2-6BC0-0F3D-79A1-7816AAFDF731}"/>
          </ac:spMkLst>
        </pc:spChg>
        <pc:spChg chg="add del mod">
          <ac:chgData name="Mert Gencturk" userId="ab545956-08e9-4575-aa8f-8af70ce0a378" providerId="ADAL" clId="{4192D9CA-6671-44EE-8DB0-BEC8BF61CD11}" dt="2025-10-17T07:37:26.123" v="5708" actId="478"/>
          <ac:spMkLst>
            <pc:docMk/>
            <pc:sldMk cId="3373780108" sldId="1358"/>
            <ac:spMk id="6" creationId="{109D677E-BF10-1910-3D89-07E180B0B4AF}"/>
          </ac:spMkLst>
        </pc:spChg>
      </pc:sldChg>
      <pc:sldChg chg="addSp delSp modSp add mod modNotesTx">
        <pc:chgData name="Mert Gencturk" userId="ab545956-08e9-4575-aa8f-8af70ce0a378" providerId="ADAL" clId="{4192D9CA-6671-44EE-8DB0-BEC8BF61CD11}" dt="2025-10-17T07:37:51.653" v="5721" actId="478"/>
        <pc:sldMkLst>
          <pc:docMk/>
          <pc:sldMk cId="3102528120" sldId="1359"/>
        </pc:sldMkLst>
        <pc:spChg chg="mod">
          <ac:chgData name="Mert Gencturk" userId="ab545956-08e9-4575-aa8f-8af70ce0a378" providerId="ADAL" clId="{4192D9CA-6671-44EE-8DB0-BEC8BF61CD11}" dt="2025-10-16T11:45:08.635" v="1505" actId="20577"/>
          <ac:spMkLst>
            <pc:docMk/>
            <pc:sldMk cId="3102528120" sldId="1359"/>
            <ac:spMk id="2" creationId="{8AB11A0E-A361-A931-DA7E-5C850905AE84}"/>
          </ac:spMkLst>
        </pc:spChg>
        <pc:spChg chg="mod">
          <ac:chgData name="Mert Gencturk" userId="ab545956-08e9-4575-aa8f-8af70ce0a378" providerId="ADAL" clId="{4192D9CA-6671-44EE-8DB0-BEC8BF61CD11}" dt="2025-10-16T13:47:24.494" v="3367"/>
          <ac:spMkLst>
            <pc:docMk/>
            <pc:sldMk cId="3102528120" sldId="1359"/>
            <ac:spMk id="3" creationId="{71009B8C-0C9F-6C1E-9D39-27FB1ED1C36F}"/>
          </ac:spMkLst>
        </pc:spChg>
        <pc:spChg chg="del mod">
          <ac:chgData name="Mert Gencturk" userId="ab545956-08e9-4575-aa8f-8af70ce0a378" providerId="ADAL" clId="{4192D9CA-6671-44EE-8DB0-BEC8BF61CD11}" dt="2025-10-17T07:37:51.653" v="5721" actId="478"/>
          <ac:spMkLst>
            <pc:docMk/>
            <pc:sldMk cId="3102528120" sldId="1359"/>
            <ac:spMk id="4" creationId="{D13D6682-20AB-62D3-A2C2-59FB7E62CDDE}"/>
          </ac:spMkLst>
        </pc:spChg>
        <pc:graphicFrameChg chg="add mod modGraphic">
          <ac:chgData name="Mert Gencturk" userId="ab545956-08e9-4575-aa8f-8af70ce0a378" providerId="ADAL" clId="{4192D9CA-6671-44EE-8DB0-BEC8BF61CD11}" dt="2025-10-16T17:48:24.807" v="4549" actId="1076"/>
          <ac:graphicFrameMkLst>
            <pc:docMk/>
            <pc:sldMk cId="3102528120" sldId="1359"/>
            <ac:graphicFrameMk id="7" creationId="{005919F7-B1C7-8043-C248-61678627F168}"/>
          </ac:graphicFrameMkLst>
        </pc:graphicFrameChg>
        <pc:picChg chg="add mod">
          <ac:chgData name="Mert Gencturk" userId="ab545956-08e9-4575-aa8f-8af70ce0a378" providerId="ADAL" clId="{4192D9CA-6671-44EE-8DB0-BEC8BF61CD11}" dt="2025-10-16T17:48:30.118" v="4550" actId="1076"/>
          <ac:picMkLst>
            <pc:docMk/>
            <pc:sldMk cId="3102528120" sldId="1359"/>
            <ac:picMk id="6" creationId="{32561343-9B0F-4F57-3A30-D49FBD4927CC}"/>
          </ac:picMkLst>
        </pc:picChg>
        <pc:picChg chg="add mod">
          <ac:chgData name="Mert Gencturk" userId="ab545956-08e9-4575-aa8f-8af70ce0a378" providerId="ADAL" clId="{4192D9CA-6671-44EE-8DB0-BEC8BF61CD11}" dt="2025-10-16T17:48:33.529" v="4551" actId="1076"/>
          <ac:picMkLst>
            <pc:docMk/>
            <pc:sldMk cId="3102528120" sldId="1359"/>
            <ac:picMk id="8" creationId="{830F11FC-5EB7-8EF3-509B-3F6F50FFF3B0}"/>
          </ac:picMkLst>
        </pc:picChg>
        <pc:picChg chg="add mod">
          <ac:chgData name="Mert Gencturk" userId="ab545956-08e9-4575-aa8f-8af70ce0a378" providerId="ADAL" clId="{4192D9CA-6671-44EE-8DB0-BEC8BF61CD11}" dt="2025-10-16T17:48:36.119" v="4552" actId="1076"/>
          <ac:picMkLst>
            <pc:docMk/>
            <pc:sldMk cId="3102528120" sldId="1359"/>
            <ac:picMk id="9" creationId="{8841A078-A1B0-7FFF-36BC-D4157D7771EB}"/>
          </ac:picMkLst>
        </pc:picChg>
      </pc:sldChg>
      <pc:sldChg chg="addSp delSp modSp add mod modNotesTx">
        <pc:chgData name="Mert Gencturk" userId="ab545956-08e9-4575-aa8f-8af70ce0a378" providerId="ADAL" clId="{4192D9CA-6671-44EE-8DB0-BEC8BF61CD11}" dt="2025-10-17T07:37:41.380" v="5713" actId="478"/>
        <pc:sldMkLst>
          <pc:docMk/>
          <pc:sldMk cId="362289713" sldId="1360"/>
        </pc:sldMkLst>
        <pc:spChg chg="mod">
          <ac:chgData name="Mert Gencturk" userId="ab545956-08e9-4575-aa8f-8af70ce0a378" providerId="ADAL" clId="{4192D9CA-6671-44EE-8DB0-BEC8BF61CD11}" dt="2025-10-16T11:49:43.274" v="1514" actId="20577"/>
          <ac:spMkLst>
            <pc:docMk/>
            <pc:sldMk cId="362289713" sldId="1360"/>
            <ac:spMk id="2" creationId="{AA8C80C5-F381-AEDE-6671-1CF4795361B8}"/>
          </ac:spMkLst>
        </pc:spChg>
        <pc:spChg chg="mod">
          <ac:chgData name="Mert Gencturk" userId="ab545956-08e9-4575-aa8f-8af70ce0a378" providerId="ADAL" clId="{4192D9CA-6671-44EE-8DB0-BEC8BF61CD11}" dt="2025-10-16T17:46:26.622" v="4490" actId="20577"/>
          <ac:spMkLst>
            <pc:docMk/>
            <pc:sldMk cId="362289713" sldId="1360"/>
            <ac:spMk id="3" creationId="{819D09FE-4B3D-D69E-F726-F4D2FD78E5B1}"/>
          </ac:spMkLst>
        </pc:spChg>
        <pc:spChg chg="del">
          <ac:chgData name="Mert Gencturk" userId="ab545956-08e9-4575-aa8f-8af70ce0a378" providerId="ADAL" clId="{4192D9CA-6671-44EE-8DB0-BEC8BF61CD11}" dt="2025-10-17T07:37:41.380" v="5713" actId="478"/>
          <ac:spMkLst>
            <pc:docMk/>
            <pc:sldMk cId="362289713" sldId="1360"/>
            <ac:spMk id="4" creationId="{B7CEDE29-3592-E04F-7EB6-7D0581D144D8}"/>
          </ac:spMkLst>
        </pc:spChg>
        <pc:spChg chg="add del mod">
          <ac:chgData name="Mert Gencturk" userId="ab545956-08e9-4575-aa8f-8af70ce0a378" providerId="ADAL" clId="{4192D9CA-6671-44EE-8DB0-BEC8BF61CD11}" dt="2025-10-17T07:37:39.171" v="5712" actId="478"/>
          <ac:spMkLst>
            <pc:docMk/>
            <pc:sldMk cId="362289713" sldId="1360"/>
            <ac:spMk id="6" creationId="{306DC35D-06E3-C972-1C4D-038990C06D25}"/>
          </ac:spMkLst>
        </pc:spChg>
      </pc:sldChg>
      <pc:sldChg chg="delSp modSp add mod modNotesTx">
        <pc:chgData name="Mert Gencturk" userId="ab545956-08e9-4575-aa8f-8af70ce0a378" providerId="ADAL" clId="{4192D9CA-6671-44EE-8DB0-BEC8BF61CD11}" dt="2025-10-17T07:37:45.735" v="5717" actId="478"/>
        <pc:sldMkLst>
          <pc:docMk/>
          <pc:sldMk cId="172869791" sldId="1361"/>
        </pc:sldMkLst>
        <pc:spChg chg="mod">
          <ac:chgData name="Mert Gencturk" userId="ab545956-08e9-4575-aa8f-8af70ce0a378" providerId="ADAL" clId="{4192D9CA-6671-44EE-8DB0-BEC8BF61CD11}" dt="2025-10-16T11:49:49.590" v="1518" actId="20577"/>
          <ac:spMkLst>
            <pc:docMk/>
            <pc:sldMk cId="172869791" sldId="1361"/>
            <ac:spMk id="2" creationId="{CA7D0218-5AAE-E5ED-4A92-9199BA8213B8}"/>
          </ac:spMkLst>
        </pc:spChg>
        <pc:spChg chg="mod">
          <ac:chgData name="Mert Gencturk" userId="ab545956-08e9-4575-aa8f-8af70ce0a378" providerId="ADAL" clId="{4192D9CA-6671-44EE-8DB0-BEC8BF61CD11}" dt="2025-10-17T07:33:15.419" v="5630" actId="20577"/>
          <ac:spMkLst>
            <pc:docMk/>
            <pc:sldMk cId="172869791" sldId="1361"/>
            <ac:spMk id="3" creationId="{ADFC626B-8B96-3F0F-0DB5-2D27A5816DBB}"/>
          </ac:spMkLst>
        </pc:spChg>
        <pc:spChg chg="del mod">
          <ac:chgData name="Mert Gencturk" userId="ab545956-08e9-4575-aa8f-8af70ce0a378" providerId="ADAL" clId="{4192D9CA-6671-44EE-8DB0-BEC8BF61CD11}" dt="2025-10-17T07:37:45.735" v="5717" actId="478"/>
          <ac:spMkLst>
            <pc:docMk/>
            <pc:sldMk cId="172869791" sldId="1361"/>
            <ac:spMk id="4" creationId="{5B2405A9-EE0C-DBB1-AD3F-9BF7A084069E}"/>
          </ac:spMkLst>
        </pc:spChg>
      </pc:sldChg>
      <pc:sldChg chg="delSp modSp add mod modNotesTx">
        <pc:chgData name="Mert Gencturk" userId="ab545956-08e9-4575-aa8f-8af70ce0a378" providerId="ADAL" clId="{4192D9CA-6671-44EE-8DB0-BEC8BF61CD11}" dt="2025-10-17T07:37:47.619" v="5718" actId="478"/>
        <pc:sldMkLst>
          <pc:docMk/>
          <pc:sldMk cId="3212328273" sldId="1362"/>
        </pc:sldMkLst>
        <pc:spChg chg="mod">
          <ac:chgData name="Mert Gencturk" userId="ab545956-08e9-4575-aa8f-8af70ce0a378" providerId="ADAL" clId="{4192D9CA-6671-44EE-8DB0-BEC8BF61CD11}" dt="2025-10-16T11:49:55.942" v="1522" actId="20577"/>
          <ac:spMkLst>
            <pc:docMk/>
            <pc:sldMk cId="3212328273" sldId="1362"/>
            <ac:spMk id="2" creationId="{B1AEED7C-7B9E-15F0-8DA6-E4BC6C24EC75}"/>
          </ac:spMkLst>
        </pc:spChg>
        <pc:spChg chg="mod">
          <ac:chgData name="Mert Gencturk" userId="ab545956-08e9-4575-aa8f-8af70ce0a378" providerId="ADAL" clId="{4192D9CA-6671-44EE-8DB0-BEC8BF61CD11}" dt="2025-10-16T17:47:31.665" v="4532" actId="20577"/>
          <ac:spMkLst>
            <pc:docMk/>
            <pc:sldMk cId="3212328273" sldId="1362"/>
            <ac:spMk id="3" creationId="{F68CC064-3069-23EC-7640-63503687C7C4}"/>
          </ac:spMkLst>
        </pc:spChg>
        <pc:spChg chg="del">
          <ac:chgData name="Mert Gencturk" userId="ab545956-08e9-4575-aa8f-8af70ce0a378" providerId="ADAL" clId="{4192D9CA-6671-44EE-8DB0-BEC8BF61CD11}" dt="2025-10-17T07:37:47.619" v="5718" actId="478"/>
          <ac:spMkLst>
            <pc:docMk/>
            <pc:sldMk cId="3212328273" sldId="1362"/>
            <ac:spMk id="4" creationId="{CD650BB7-E000-3769-F20C-ADEB2CF357E2}"/>
          </ac:spMkLst>
        </pc:spChg>
      </pc:sldChg>
      <pc:sldChg chg="addSp delSp modSp add mod modNotesTx">
        <pc:chgData name="Mert Gencturk" userId="ab545956-08e9-4575-aa8f-8af70ce0a378" providerId="ADAL" clId="{4192D9CA-6671-44EE-8DB0-BEC8BF61CD11}" dt="2025-10-17T07:45:05.712" v="5769" actId="113"/>
        <pc:sldMkLst>
          <pc:docMk/>
          <pc:sldMk cId="3562318122" sldId="1363"/>
        </pc:sldMkLst>
        <pc:spChg chg="mod">
          <ac:chgData name="Mert Gencturk" userId="ab545956-08e9-4575-aa8f-8af70ce0a378" providerId="ADAL" clId="{4192D9CA-6671-44EE-8DB0-BEC8BF61CD11}" dt="2025-10-16T11:50:00.996" v="1524" actId="20577"/>
          <ac:spMkLst>
            <pc:docMk/>
            <pc:sldMk cId="3562318122" sldId="1363"/>
            <ac:spMk id="2" creationId="{78DF180E-8502-24A2-29B7-54300DD2E6F8}"/>
          </ac:spMkLst>
        </pc:spChg>
        <pc:spChg chg="mod">
          <ac:chgData name="Mert Gencturk" userId="ab545956-08e9-4575-aa8f-8af70ce0a378" providerId="ADAL" clId="{4192D9CA-6671-44EE-8DB0-BEC8BF61CD11}" dt="2025-10-17T07:44:20.606" v="5763" actId="27636"/>
          <ac:spMkLst>
            <pc:docMk/>
            <pc:sldMk cId="3562318122" sldId="1363"/>
            <ac:spMk id="3" creationId="{AAF141BD-B3A2-828F-EA41-D7400A99A3D0}"/>
          </ac:spMkLst>
        </pc:spChg>
        <pc:spChg chg="del">
          <ac:chgData name="Mert Gencturk" userId="ab545956-08e9-4575-aa8f-8af70ce0a378" providerId="ADAL" clId="{4192D9CA-6671-44EE-8DB0-BEC8BF61CD11}" dt="2025-10-17T07:37:49.603" v="5719" actId="478"/>
          <ac:spMkLst>
            <pc:docMk/>
            <pc:sldMk cId="3562318122" sldId="1363"/>
            <ac:spMk id="4" creationId="{5CD2C963-E3B1-BECD-6AE9-D6FF39662283}"/>
          </ac:spMkLst>
        </pc:spChg>
        <pc:picChg chg="add mod">
          <ac:chgData name="Mert Gencturk" userId="ab545956-08e9-4575-aa8f-8af70ce0a378" providerId="ADAL" clId="{4192D9CA-6671-44EE-8DB0-BEC8BF61CD11}" dt="2025-10-17T07:43:03.544" v="5742" actId="14100"/>
          <ac:picMkLst>
            <pc:docMk/>
            <pc:sldMk cId="3562318122" sldId="1363"/>
            <ac:picMk id="1026" creationId="{63B41427-A688-1FDB-E358-84846032477E}"/>
          </ac:picMkLst>
        </pc:picChg>
        <pc:picChg chg="add mod">
          <ac:chgData name="Mert Gencturk" userId="ab545956-08e9-4575-aa8f-8af70ce0a378" providerId="ADAL" clId="{4192D9CA-6671-44EE-8DB0-BEC8BF61CD11}" dt="2025-10-17T07:44:23.439" v="5764" actId="1076"/>
          <ac:picMkLst>
            <pc:docMk/>
            <pc:sldMk cId="3562318122" sldId="1363"/>
            <ac:picMk id="1028" creationId="{3AAA10E0-569C-83F4-35BF-1D8B99D1A3C1}"/>
          </ac:picMkLst>
        </pc:picChg>
        <pc:picChg chg="add mod">
          <ac:chgData name="Mert Gencturk" userId="ab545956-08e9-4575-aa8f-8af70ce0a378" providerId="ADAL" clId="{4192D9CA-6671-44EE-8DB0-BEC8BF61CD11}" dt="2025-10-17T07:44:27.983" v="5765" actId="1076"/>
          <ac:picMkLst>
            <pc:docMk/>
            <pc:sldMk cId="3562318122" sldId="1363"/>
            <ac:picMk id="1030" creationId="{5A74A3B9-3769-BCFE-923B-B6EC66FDBED7}"/>
          </ac:picMkLst>
        </pc:picChg>
      </pc:sldChg>
      <pc:sldChg chg="addSp delSp modSp add mod modNotesTx">
        <pc:chgData name="Mert Gencturk" userId="ab545956-08e9-4575-aa8f-8af70ce0a378" providerId="ADAL" clId="{4192D9CA-6671-44EE-8DB0-BEC8BF61CD11}" dt="2025-10-17T07:37:36.820" v="5711" actId="478"/>
        <pc:sldMkLst>
          <pc:docMk/>
          <pc:sldMk cId="3231381801" sldId="1364"/>
        </pc:sldMkLst>
        <pc:spChg chg="del mod">
          <ac:chgData name="Mert Gencturk" userId="ab545956-08e9-4575-aa8f-8af70ce0a378" providerId="ADAL" clId="{4192D9CA-6671-44EE-8DB0-BEC8BF61CD11}" dt="2025-10-16T17:19:45.802" v="3925" actId="478"/>
          <ac:spMkLst>
            <pc:docMk/>
            <pc:sldMk cId="3231381801" sldId="1364"/>
            <ac:spMk id="3" creationId="{07143EEE-885B-30F6-F425-28DCCD227D89}"/>
          </ac:spMkLst>
        </pc:spChg>
        <pc:spChg chg="add del mod">
          <ac:chgData name="Mert Gencturk" userId="ab545956-08e9-4575-aa8f-8af70ce0a378" providerId="ADAL" clId="{4192D9CA-6671-44EE-8DB0-BEC8BF61CD11}" dt="2025-10-17T07:37:36.820" v="5711" actId="478"/>
          <ac:spMkLst>
            <pc:docMk/>
            <pc:sldMk cId="3231381801" sldId="1364"/>
            <ac:spMk id="3" creationId="{61B22FD3-55F0-AB9A-37DD-DB24892B4401}"/>
          </ac:spMkLst>
        </pc:spChg>
        <pc:spChg chg="del">
          <ac:chgData name="Mert Gencturk" userId="ab545956-08e9-4575-aa8f-8af70ce0a378" providerId="ADAL" clId="{4192D9CA-6671-44EE-8DB0-BEC8BF61CD11}" dt="2025-10-17T07:37:31.334" v="5710" actId="478"/>
          <ac:spMkLst>
            <pc:docMk/>
            <pc:sldMk cId="3231381801" sldId="1364"/>
            <ac:spMk id="4" creationId="{0F9376D5-8283-BFF8-78CE-B69000A4D2A1}"/>
          </ac:spMkLst>
        </pc:spChg>
        <pc:spChg chg="add del mod">
          <ac:chgData name="Mert Gencturk" userId="ab545956-08e9-4575-aa8f-8af70ce0a378" providerId="ADAL" clId="{4192D9CA-6671-44EE-8DB0-BEC8BF61CD11}" dt="2025-10-16T17:19:47.843" v="3926" actId="478"/>
          <ac:spMkLst>
            <pc:docMk/>
            <pc:sldMk cId="3231381801" sldId="1364"/>
            <ac:spMk id="8" creationId="{86FC8774-3117-0C86-C637-621157B85622}"/>
          </ac:spMkLst>
        </pc:spChg>
        <pc:spChg chg="add del mod">
          <ac:chgData name="Mert Gencturk" userId="ab545956-08e9-4575-aa8f-8af70ce0a378" providerId="ADAL" clId="{4192D9CA-6671-44EE-8DB0-BEC8BF61CD11}" dt="2025-10-16T17:25:16.964" v="4056" actId="478"/>
          <ac:spMkLst>
            <pc:docMk/>
            <pc:sldMk cId="3231381801" sldId="1364"/>
            <ac:spMk id="12" creationId="{DD911DEF-9E3B-20EA-EDE2-E5DE958057A3}"/>
          </ac:spMkLst>
        </pc:spChg>
        <pc:spChg chg="add del mod">
          <ac:chgData name="Mert Gencturk" userId="ab545956-08e9-4575-aa8f-8af70ce0a378" providerId="ADAL" clId="{4192D9CA-6671-44EE-8DB0-BEC8BF61CD11}" dt="2025-10-16T17:26:04.009" v="4076" actId="478"/>
          <ac:spMkLst>
            <pc:docMk/>
            <pc:sldMk cId="3231381801" sldId="1364"/>
            <ac:spMk id="15" creationId="{A3A3F698-C815-74DE-EEAF-E5CC6BF3F28B}"/>
          </ac:spMkLst>
        </pc:spChg>
        <pc:spChg chg="add mod">
          <ac:chgData name="Mert Gencturk" userId="ab545956-08e9-4575-aa8f-8af70ce0a378" providerId="ADAL" clId="{4192D9CA-6671-44EE-8DB0-BEC8BF61CD11}" dt="2025-10-16T17:39:57.149" v="4408" actId="1076"/>
          <ac:spMkLst>
            <pc:docMk/>
            <pc:sldMk cId="3231381801" sldId="1364"/>
            <ac:spMk id="16" creationId="{EA05FAC1-4DF1-3A5D-A0CF-28E885FDA1DB}"/>
          </ac:spMkLst>
        </pc:spChg>
        <pc:spChg chg="add del mod">
          <ac:chgData name="Mert Gencturk" userId="ab545956-08e9-4575-aa8f-8af70ce0a378" providerId="ADAL" clId="{4192D9CA-6671-44EE-8DB0-BEC8BF61CD11}" dt="2025-10-16T17:25:25.155" v="4058" actId="478"/>
          <ac:spMkLst>
            <pc:docMk/>
            <pc:sldMk cId="3231381801" sldId="1364"/>
            <ac:spMk id="18" creationId="{35908D54-B805-2ACE-7C7B-2018726C2A77}"/>
          </ac:spMkLst>
        </pc:spChg>
        <pc:spChg chg="add mod">
          <ac:chgData name="Mert Gencturk" userId="ab545956-08e9-4575-aa8f-8af70ce0a378" providerId="ADAL" clId="{4192D9CA-6671-44EE-8DB0-BEC8BF61CD11}" dt="2025-10-16T17:40:00.553" v="4409" actId="1076"/>
          <ac:spMkLst>
            <pc:docMk/>
            <pc:sldMk cId="3231381801" sldId="1364"/>
            <ac:spMk id="19" creationId="{E1D6A463-5FC7-40C6-A6C3-B7F4945A28F7}"/>
          </ac:spMkLst>
        </pc:spChg>
        <pc:spChg chg="add mod">
          <ac:chgData name="Mert Gencturk" userId="ab545956-08e9-4575-aa8f-8af70ce0a378" providerId="ADAL" clId="{4192D9CA-6671-44EE-8DB0-BEC8BF61CD11}" dt="2025-10-16T17:40:03.982" v="4410" actId="1076"/>
          <ac:spMkLst>
            <pc:docMk/>
            <pc:sldMk cId="3231381801" sldId="1364"/>
            <ac:spMk id="22" creationId="{DED51A25-4075-867B-E741-5C359C5B79EB}"/>
          </ac:spMkLst>
        </pc:spChg>
        <pc:spChg chg="add mod">
          <ac:chgData name="Mert Gencturk" userId="ab545956-08e9-4575-aa8f-8af70ce0a378" providerId="ADAL" clId="{4192D9CA-6671-44EE-8DB0-BEC8BF61CD11}" dt="2025-10-16T17:32:43.107" v="4285" actId="14100"/>
          <ac:spMkLst>
            <pc:docMk/>
            <pc:sldMk cId="3231381801" sldId="1364"/>
            <ac:spMk id="23" creationId="{DE55711A-FCE1-192B-542D-E0F7BE60A019}"/>
          </ac:spMkLst>
        </pc:spChg>
        <pc:spChg chg="add mod">
          <ac:chgData name="Mert Gencturk" userId="ab545956-08e9-4575-aa8f-8af70ce0a378" providerId="ADAL" clId="{4192D9CA-6671-44EE-8DB0-BEC8BF61CD11}" dt="2025-10-16T17:32:40.971" v="4284" actId="14100"/>
          <ac:spMkLst>
            <pc:docMk/>
            <pc:sldMk cId="3231381801" sldId="1364"/>
            <ac:spMk id="24" creationId="{BD81BDC0-3045-154A-55A1-824EA76CFDB4}"/>
          </ac:spMkLst>
        </pc:spChg>
        <pc:spChg chg="add mod">
          <ac:chgData name="Mert Gencturk" userId="ab545956-08e9-4575-aa8f-8af70ce0a378" providerId="ADAL" clId="{4192D9CA-6671-44EE-8DB0-BEC8BF61CD11}" dt="2025-10-16T17:32:45.467" v="4286" actId="14100"/>
          <ac:spMkLst>
            <pc:docMk/>
            <pc:sldMk cId="3231381801" sldId="1364"/>
            <ac:spMk id="25" creationId="{C74C22F7-AF84-CD98-7CC7-3429749DF488}"/>
          </ac:spMkLst>
        </pc:spChg>
        <pc:graphicFrameChg chg="add del modGraphic">
          <ac:chgData name="Mert Gencturk" userId="ab545956-08e9-4575-aa8f-8af70ce0a378" providerId="ADAL" clId="{4192D9CA-6671-44EE-8DB0-BEC8BF61CD11}" dt="2025-10-16T12:37:12.183" v="2139" actId="478"/>
          <ac:graphicFrameMkLst>
            <pc:docMk/>
            <pc:sldMk cId="3231381801" sldId="1364"/>
            <ac:graphicFrameMk id="6" creationId="{AA450C8A-1D67-DDEF-E0B1-DB34C0C3FB30}"/>
          </ac:graphicFrameMkLst>
        </pc:graphicFrameChg>
        <pc:graphicFrameChg chg="add del mod modGraphic">
          <ac:chgData name="Mert Gencturk" userId="ab545956-08e9-4575-aa8f-8af70ce0a378" providerId="ADAL" clId="{4192D9CA-6671-44EE-8DB0-BEC8BF61CD11}" dt="2025-10-16T17:21:49.423" v="3989" actId="478"/>
          <ac:graphicFrameMkLst>
            <pc:docMk/>
            <pc:sldMk cId="3231381801" sldId="1364"/>
            <ac:graphicFrameMk id="9" creationId="{2CB35442-5B67-8ABF-D1CB-86409D193D2C}"/>
          </ac:graphicFrameMkLst>
        </pc:graphicFrameChg>
        <pc:picChg chg="add mod">
          <ac:chgData name="Mert Gencturk" userId="ab545956-08e9-4575-aa8f-8af70ce0a378" providerId="ADAL" clId="{4192D9CA-6671-44EE-8DB0-BEC8BF61CD11}" dt="2025-10-16T17:33:23.317" v="4289"/>
          <ac:picMkLst>
            <pc:docMk/>
            <pc:sldMk cId="3231381801" sldId="1364"/>
            <ac:picMk id="11" creationId="{AEBD6649-D0E5-1BA9-09BB-CA814887F131}"/>
          </ac:picMkLst>
        </pc:picChg>
        <pc:picChg chg="add del mod">
          <ac:chgData name="Mert Gencturk" userId="ab545956-08e9-4575-aa8f-8af70ce0a378" providerId="ADAL" clId="{4192D9CA-6671-44EE-8DB0-BEC8BF61CD11}" dt="2025-10-16T17:33:37.515" v="4290"/>
          <ac:picMkLst>
            <pc:docMk/>
            <pc:sldMk cId="3231381801" sldId="1364"/>
            <ac:picMk id="14" creationId="{22655276-E78C-3D1B-B9C0-0DB230D60178}"/>
          </ac:picMkLst>
        </pc:picChg>
        <pc:picChg chg="add mod">
          <ac:chgData name="Mert Gencturk" userId="ab545956-08e9-4575-aa8f-8af70ce0a378" providerId="ADAL" clId="{4192D9CA-6671-44EE-8DB0-BEC8BF61CD11}" dt="2025-10-16T17:33:50.466" v="4293" actId="1076"/>
          <ac:picMkLst>
            <pc:docMk/>
            <pc:sldMk cId="3231381801" sldId="1364"/>
            <ac:picMk id="21" creationId="{4CB24780-76D6-B5F8-1308-97B3BA891DC6}"/>
          </ac:picMkLst>
        </pc:picChg>
      </pc:sldChg>
      <pc:sldChg chg="modSp add del mod">
        <pc:chgData name="Mert Gencturk" userId="ab545956-08e9-4575-aa8f-8af70ce0a378" providerId="ADAL" clId="{4192D9CA-6671-44EE-8DB0-BEC8BF61CD11}" dt="2025-10-16T17:45:38.442" v="4469" actId="47"/>
        <pc:sldMkLst>
          <pc:docMk/>
          <pc:sldMk cId="3095787376" sldId="1365"/>
        </pc:sldMkLst>
        <pc:spChg chg="mod">
          <ac:chgData name="Mert Gencturk" userId="ab545956-08e9-4575-aa8f-8af70ce0a378" providerId="ADAL" clId="{4192D9CA-6671-44EE-8DB0-BEC8BF61CD11}" dt="2025-10-16T12:26:23.183" v="1983"/>
          <ac:spMkLst>
            <pc:docMk/>
            <pc:sldMk cId="3095787376" sldId="1365"/>
            <ac:spMk id="2" creationId="{550ABB15-692B-3026-1C38-A12D412E7855}"/>
          </ac:spMkLst>
        </pc:spChg>
        <pc:spChg chg="mod">
          <ac:chgData name="Mert Gencturk" userId="ab545956-08e9-4575-aa8f-8af70ce0a378" providerId="ADAL" clId="{4192D9CA-6671-44EE-8DB0-BEC8BF61CD11}" dt="2025-10-16T13:03:05.235" v="3104" actId="20577"/>
          <ac:spMkLst>
            <pc:docMk/>
            <pc:sldMk cId="3095787376" sldId="1365"/>
            <ac:spMk id="3" creationId="{B0A555E2-56A5-AA96-E974-14250FCF0213}"/>
          </ac:spMkLst>
        </pc:spChg>
      </pc:sldChg>
      <pc:sldChg chg="addSp delSp modSp add mod modNotesTx">
        <pc:chgData name="Mert Gencturk" userId="ab545956-08e9-4575-aa8f-8af70ce0a378" providerId="ADAL" clId="{4192D9CA-6671-44EE-8DB0-BEC8BF61CD11}" dt="2025-10-17T07:37:58.856" v="5723" actId="478"/>
        <pc:sldMkLst>
          <pc:docMk/>
          <pc:sldMk cId="3454218856" sldId="1366"/>
        </pc:sldMkLst>
        <pc:spChg chg="mod">
          <ac:chgData name="Mert Gencturk" userId="ab545956-08e9-4575-aa8f-8af70ce0a378" providerId="ADAL" clId="{4192D9CA-6671-44EE-8DB0-BEC8BF61CD11}" dt="2025-10-16T13:51:02.587" v="3533" actId="20577"/>
          <ac:spMkLst>
            <pc:docMk/>
            <pc:sldMk cId="3454218856" sldId="1366"/>
            <ac:spMk id="3" creationId="{77FDCDD3-9864-6A5E-2DA8-5EEB64081B1E}"/>
          </ac:spMkLst>
        </pc:spChg>
        <pc:spChg chg="del">
          <ac:chgData name="Mert Gencturk" userId="ab545956-08e9-4575-aa8f-8af70ce0a378" providerId="ADAL" clId="{4192D9CA-6671-44EE-8DB0-BEC8BF61CD11}" dt="2025-10-17T07:37:58.856" v="5723" actId="478"/>
          <ac:spMkLst>
            <pc:docMk/>
            <pc:sldMk cId="3454218856" sldId="1366"/>
            <ac:spMk id="4" creationId="{43048D3B-609C-2E4F-A53D-638438CAF109}"/>
          </ac:spMkLst>
        </pc:spChg>
        <pc:picChg chg="add del mod modCrop">
          <ac:chgData name="Mert Gencturk" userId="ab545956-08e9-4575-aa8f-8af70ce0a378" providerId="ADAL" clId="{4192D9CA-6671-44EE-8DB0-BEC8BF61CD11}" dt="2025-10-16T13:58:58.760" v="3694" actId="478"/>
          <ac:picMkLst>
            <pc:docMk/>
            <pc:sldMk cId="3454218856" sldId="1366"/>
            <ac:picMk id="7" creationId="{A6BB339B-81E8-ED71-9B8B-E08A20039993}"/>
          </ac:picMkLst>
        </pc:picChg>
        <pc:picChg chg="add mod modCrop">
          <ac:chgData name="Mert Gencturk" userId="ab545956-08e9-4575-aa8f-8af70ce0a378" providerId="ADAL" clId="{4192D9CA-6671-44EE-8DB0-BEC8BF61CD11}" dt="2025-10-16T14:01:45.398" v="3728" actId="1076"/>
          <ac:picMkLst>
            <pc:docMk/>
            <pc:sldMk cId="3454218856" sldId="1366"/>
            <ac:picMk id="9" creationId="{162FC0BD-0257-221D-15D5-5CD2A37C2B98}"/>
          </ac:picMkLst>
        </pc:picChg>
        <pc:picChg chg="add mod modCrop">
          <ac:chgData name="Mert Gencturk" userId="ab545956-08e9-4575-aa8f-8af70ce0a378" providerId="ADAL" clId="{4192D9CA-6671-44EE-8DB0-BEC8BF61CD11}" dt="2025-10-16T18:10:43.272" v="4729" actId="1076"/>
          <ac:picMkLst>
            <pc:docMk/>
            <pc:sldMk cId="3454218856" sldId="1366"/>
            <ac:picMk id="11" creationId="{D7AA6A2D-700A-90E0-0E5B-056E7636495A}"/>
          </ac:picMkLst>
        </pc:picChg>
        <pc:picChg chg="add mod">
          <ac:chgData name="Mert Gencturk" userId="ab545956-08e9-4575-aa8f-8af70ce0a378" providerId="ADAL" clId="{4192D9CA-6671-44EE-8DB0-BEC8BF61CD11}" dt="2025-10-16T18:10:51.688" v="4732" actId="1076"/>
          <ac:picMkLst>
            <pc:docMk/>
            <pc:sldMk cId="3454218856" sldId="1366"/>
            <ac:picMk id="13" creationId="{327692D2-62A4-48FC-CD89-8B9EEE7968A3}"/>
          </ac:picMkLst>
        </pc:picChg>
        <pc:picChg chg="add mod modCrop">
          <ac:chgData name="Mert Gencturk" userId="ab545956-08e9-4575-aa8f-8af70ce0a378" providerId="ADAL" clId="{4192D9CA-6671-44EE-8DB0-BEC8BF61CD11}" dt="2025-10-16T18:10:48.597" v="4731" actId="1076"/>
          <ac:picMkLst>
            <pc:docMk/>
            <pc:sldMk cId="3454218856" sldId="1366"/>
            <ac:picMk id="15" creationId="{D1665332-0FC4-13EC-A0E5-E4C2BC45EFC9}"/>
          </ac:picMkLst>
        </pc:picChg>
      </pc:sldChg>
      <pc:sldChg chg="addSp delSp modSp add mod modAnim modNotesTx">
        <pc:chgData name="Mert Gencturk" userId="ab545956-08e9-4575-aa8f-8af70ce0a378" providerId="ADAL" clId="{4192D9CA-6671-44EE-8DB0-BEC8BF61CD11}" dt="2025-10-17T07:38:06.989" v="5728" actId="478"/>
        <pc:sldMkLst>
          <pc:docMk/>
          <pc:sldMk cId="1770152741" sldId="1367"/>
        </pc:sldMkLst>
        <pc:spChg chg="mod">
          <ac:chgData name="Mert Gencturk" userId="ab545956-08e9-4575-aa8f-8af70ce0a378" providerId="ADAL" clId="{4192D9CA-6671-44EE-8DB0-BEC8BF61CD11}" dt="2025-10-16T13:13:05.304" v="3121" actId="20577"/>
          <ac:spMkLst>
            <pc:docMk/>
            <pc:sldMk cId="1770152741" sldId="1367"/>
            <ac:spMk id="2" creationId="{B6FB52BE-76C8-FFAA-EBA6-C79D3CBE1297}"/>
          </ac:spMkLst>
        </pc:spChg>
        <pc:spChg chg="del">
          <ac:chgData name="Mert Gencturk" userId="ab545956-08e9-4575-aa8f-8af70ce0a378" providerId="ADAL" clId="{4192D9CA-6671-44EE-8DB0-BEC8BF61CD11}" dt="2025-10-16T13:15:24.218" v="3122" actId="478"/>
          <ac:spMkLst>
            <pc:docMk/>
            <pc:sldMk cId="1770152741" sldId="1367"/>
            <ac:spMk id="3" creationId="{993D98AF-420E-6DA1-768F-6F2D3DD45B5D}"/>
          </ac:spMkLst>
        </pc:spChg>
        <pc:spChg chg="del">
          <ac:chgData name="Mert Gencturk" userId="ab545956-08e9-4575-aa8f-8af70ce0a378" providerId="ADAL" clId="{4192D9CA-6671-44EE-8DB0-BEC8BF61CD11}" dt="2025-10-17T07:38:06.989" v="5728" actId="478"/>
          <ac:spMkLst>
            <pc:docMk/>
            <pc:sldMk cId="1770152741" sldId="1367"/>
            <ac:spMk id="4" creationId="{44C13861-7DEF-7887-FA66-492F199235DB}"/>
          </ac:spMkLst>
        </pc:spChg>
        <pc:spChg chg="add mod">
          <ac:chgData name="Mert Gencturk" userId="ab545956-08e9-4575-aa8f-8af70ce0a378" providerId="ADAL" clId="{4192D9CA-6671-44EE-8DB0-BEC8BF61CD11}" dt="2025-10-16T13:15:31.518" v="3124" actId="1076"/>
          <ac:spMkLst>
            <pc:docMk/>
            <pc:sldMk cId="1770152741" sldId="1367"/>
            <ac:spMk id="7" creationId="{E1F640CC-8FB1-209D-8665-300AF557666D}"/>
          </ac:spMkLst>
        </pc:spChg>
        <pc:spChg chg="add mod">
          <ac:chgData name="Mert Gencturk" userId="ab545956-08e9-4575-aa8f-8af70ce0a378" providerId="ADAL" clId="{4192D9CA-6671-44EE-8DB0-BEC8BF61CD11}" dt="2025-10-16T13:15:56.809" v="3214" actId="20577"/>
          <ac:spMkLst>
            <pc:docMk/>
            <pc:sldMk cId="1770152741" sldId="1367"/>
            <ac:spMk id="8" creationId="{6FFAA893-51C3-621B-B71C-1096F951B5AD}"/>
          </ac:spMkLst>
        </pc:spChg>
        <pc:spChg chg="add mod">
          <ac:chgData name="Mert Gencturk" userId="ab545956-08e9-4575-aa8f-8af70ce0a378" providerId="ADAL" clId="{4192D9CA-6671-44EE-8DB0-BEC8BF61CD11}" dt="2025-10-16T13:15:31.518" v="3124" actId="1076"/>
          <ac:spMkLst>
            <pc:docMk/>
            <pc:sldMk cId="1770152741" sldId="1367"/>
            <ac:spMk id="9" creationId="{51CEBC04-6F79-E830-234F-FDC9685F57D1}"/>
          </ac:spMkLst>
        </pc:spChg>
        <pc:spChg chg="add mod">
          <ac:chgData name="Mert Gencturk" userId="ab545956-08e9-4575-aa8f-8af70ce0a378" providerId="ADAL" clId="{4192D9CA-6671-44EE-8DB0-BEC8BF61CD11}" dt="2025-10-16T13:17:11.351" v="3254" actId="6549"/>
          <ac:spMkLst>
            <pc:docMk/>
            <pc:sldMk cId="1770152741" sldId="1367"/>
            <ac:spMk id="10" creationId="{45FDB652-2F8C-A865-1E5F-DB98925B0B87}"/>
          </ac:spMkLst>
        </pc:spChg>
        <pc:picChg chg="add mod">
          <ac:chgData name="Mert Gencturk" userId="ab545956-08e9-4575-aa8f-8af70ce0a378" providerId="ADAL" clId="{4192D9CA-6671-44EE-8DB0-BEC8BF61CD11}" dt="2025-10-16T13:15:31.518" v="3124" actId="1076"/>
          <ac:picMkLst>
            <pc:docMk/>
            <pc:sldMk cId="1770152741" sldId="1367"/>
            <ac:picMk id="6" creationId="{1BFB3D23-FDE9-7BC3-D38E-3A9343608C52}"/>
          </ac:picMkLst>
        </pc:picChg>
      </pc:sldChg>
      <pc:sldChg chg="addSp delSp modSp add mod modAnim">
        <pc:chgData name="Mert Gencturk" userId="ab545956-08e9-4575-aa8f-8af70ce0a378" providerId="ADAL" clId="{4192D9CA-6671-44EE-8DB0-BEC8BF61CD11}" dt="2025-10-17T07:38:10.117" v="5731" actId="478"/>
        <pc:sldMkLst>
          <pc:docMk/>
          <pc:sldMk cId="1504733532" sldId="1368"/>
        </pc:sldMkLst>
        <pc:spChg chg="del mod">
          <ac:chgData name="Mert Gencturk" userId="ab545956-08e9-4575-aa8f-8af70ce0a378" providerId="ADAL" clId="{4192D9CA-6671-44EE-8DB0-BEC8BF61CD11}" dt="2025-10-17T07:38:10.117" v="5731" actId="478"/>
          <ac:spMkLst>
            <pc:docMk/>
            <pc:sldMk cId="1504733532" sldId="1368"/>
            <ac:spMk id="4" creationId="{8B5D360B-84C2-0C6D-6B7F-9B8F57D869E4}"/>
          </ac:spMkLst>
        </pc:spChg>
        <pc:spChg chg="del">
          <ac:chgData name="Mert Gencturk" userId="ab545956-08e9-4575-aa8f-8af70ce0a378" providerId="ADAL" clId="{4192D9CA-6671-44EE-8DB0-BEC8BF61CD11}" dt="2025-10-16T13:17:19.032" v="3256" actId="478"/>
          <ac:spMkLst>
            <pc:docMk/>
            <pc:sldMk cId="1504733532" sldId="1368"/>
            <ac:spMk id="7" creationId="{14C998C9-C6E6-5F11-DD36-E6ED3FC7A34D}"/>
          </ac:spMkLst>
        </pc:spChg>
        <pc:spChg chg="del">
          <ac:chgData name="Mert Gencturk" userId="ab545956-08e9-4575-aa8f-8af70ce0a378" providerId="ADAL" clId="{4192D9CA-6671-44EE-8DB0-BEC8BF61CD11}" dt="2025-10-16T13:17:19.032" v="3256" actId="478"/>
          <ac:spMkLst>
            <pc:docMk/>
            <pc:sldMk cId="1504733532" sldId="1368"/>
            <ac:spMk id="8" creationId="{A2BD7943-7C51-AD6A-1CB8-C069CB28E1CA}"/>
          </ac:spMkLst>
        </pc:spChg>
        <pc:spChg chg="del">
          <ac:chgData name="Mert Gencturk" userId="ab545956-08e9-4575-aa8f-8af70ce0a378" providerId="ADAL" clId="{4192D9CA-6671-44EE-8DB0-BEC8BF61CD11}" dt="2025-10-16T13:17:19.032" v="3256" actId="478"/>
          <ac:spMkLst>
            <pc:docMk/>
            <pc:sldMk cId="1504733532" sldId="1368"/>
            <ac:spMk id="9" creationId="{88BD2DF0-A82B-83F3-4DA4-9EE8982E7400}"/>
          </ac:spMkLst>
        </pc:spChg>
        <pc:spChg chg="del">
          <ac:chgData name="Mert Gencturk" userId="ab545956-08e9-4575-aa8f-8af70ce0a378" providerId="ADAL" clId="{4192D9CA-6671-44EE-8DB0-BEC8BF61CD11}" dt="2025-10-16T13:17:19.032" v="3256" actId="478"/>
          <ac:spMkLst>
            <pc:docMk/>
            <pc:sldMk cId="1504733532" sldId="1368"/>
            <ac:spMk id="10" creationId="{0E411C43-C476-C152-7B5E-E152251FF74B}"/>
          </ac:spMkLst>
        </pc:spChg>
        <pc:spChg chg="add mod">
          <ac:chgData name="Mert Gencturk" userId="ab545956-08e9-4575-aa8f-8af70ce0a378" providerId="ADAL" clId="{4192D9CA-6671-44EE-8DB0-BEC8BF61CD11}" dt="2025-10-16T13:17:32.942" v="3258" actId="1076"/>
          <ac:spMkLst>
            <pc:docMk/>
            <pc:sldMk cId="1504733532" sldId="1368"/>
            <ac:spMk id="11" creationId="{E827DA73-E62D-BE47-9A96-A44AA9156D81}"/>
          </ac:spMkLst>
        </pc:spChg>
        <pc:spChg chg="add mod">
          <ac:chgData name="Mert Gencturk" userId="ab545956-08e9-4575-aa8f-8af70ce0a378" providerId="ADAL" clId="{4192D9CA-6671-44EE-8DB0-BEC8BF61CD11}" dt="2025-10-16T13:20:31.420" v="3266" actId="14100"/>
          <ac:spMkLst>
            <pc:docMk/>
            <pc:sldMk cId="1504733532" sldId="1368"/>
            <ac:spMk id="12" creationId="{547F4534-C7DB-697A-A196-82154624E3E8}"/>
          </ac:spMkLst>
        </pc:spChg>
        <pc:picChg chg="add mod">
          <ac:chgData name="Mert Gencturk" userId="ab545956-08e9-4575-aa8f-8af70ce0a378" providerId="ADAL" clId="{4192D9CA-6671-44EE-8DB0-BEC8BF61CD11}" dt="2025-10-16T13:17:32.942" v="3258" actId="1076"/>
          <ac:picMkLst>
            <pc:docMk/>
            <pc:sldMk cId="1504733532" sldId="1368"/>
            <ac:picMk id="3" creationId="{66873237-C90E-4C7F-5BCE-D560E09EAB38}"/>
          </ac:picMkLst>
        </pc:picChg>
        <pc:picChg chg="del">
          <ac:chgData name="Mert Gencturk" userId="ab545956-08e9-4575-aa8f-8af70ce0a378" providerId="ADAL" clId="{4192D9CA-6671-44EE-8DB0-BEC8BF61CD11}" dt="2025-10-16T13:17:19.032" v="3256" actId="478"/>
          <ac:picMkLst>
            <pc:docMk/>
            <pc:sldMk cId="1504733532" sldId="1368"/>
            <ac:picMk id="6" creationId="{7D1BBE3C-3DB5-FA4E-42C7-B7A8BDD8FA42}"/>
          </ac:picMkLst>
        </pc:picChg>
      </pc:sldChg>
      <pc:sldChg chg="addSp delSp modSp add mod modAnim">
        <pc:chgData name="Mert Gencturk" userId="ab545956-08e9-4575-aa8f-8af70ce0a378" providerId="ADAL" clId="{4192D9CA-6671-44EE-8DB0-BEC8BF61CD11}" dt="2025-10-17T07:38:12.250" v="5733" actId="478"/>
        <pc:sldMkLst>
          <pc:docMk/>
          <pc:sldMk cId="113308849" sldId="1369"/>
        </pc:sldMkLst>
        <pc:spChg chg="del mod">
          <ac:chgData name="Mert Gencturk" userId="ab545956-08e9-4575-aa8f-8af70ce0a378" providerId="ADAL" clId="{4192D9CA-6671-44EE-8DB0-BEC8BF61CD11}" dt="2025-10-17T07:38:12.250" v="5733" actId="478"/>
          <ac:spMkLst>
            <pc:docMk/>
            <pc:sldMk cId="113308849" sldId="1369"/>
            <ac:spMk id="4" creationId="{0922F528-DD39-AF1D-7835-226440011EC3}"/>
          </ac:spMkLst>
        </pc:spChg>
        <pc:spChg chg="add mod">
          <ac:chgData name="Mert Gencturk" userId="ab545956-08e9-4575-aa8f-8af70ce0a378" providerId="ADAL" clId="{4192D9CA-6671-44EE-8DB0-BEC8BF61CD11}" dt="2025-10-16T13:17:48.753" v="3263" actId="1076"/>
          <ac:spMkLst>
            <pc:docMk/>
            <pc:sldMk cId="113308849" sldId="1369"/>
            <ac:spMk id="8" creationId="{92998438-E879-87AF-C4BB-2DE099DF8C36}"/>
          </ac:spMkLst>
        </pc:spChg>
        <pc:spChg chg="add mod">
          <ac:chgData name="Mert Gencturk" userId="ab545956-08e9-4575-aa8f-8af70ce0a378" providerId="ADAL" clId="{4192D9CA-6671-44EE-8DB0-BEC8BF61CD11}" dt="2025-10-16T13:17:48.753" v="3263" actId="1076"/>
          <ac:spMkLst>
            <pc:docMk/>
            <pc:sldMk cId="113308849" sldId="1369"/>
            <ac:spMk id="9" creationId="{DF34626B-5EF2-114B-238B-5A776CB1DC39}"/>
          </ac:spMkLst>
        </pc:spChg>
        <pc:spChg chg="add mod">
          <ac:chgData name="Mert Gencturk" userId="ab545956-08e9-4575-aa8f-8af70ce0a378" providerId="ADAL" clId="{4192D9CA-6671-44EE-8DB0-BEC8BF61CD11}" dt="2025-10-16T13:17:48.753" v="3263" actId="1076"/>
          <ac:spMkLst>
            <pc:docMk/>
            <pc:sldMk cId="113308849" sldId="1369"/>
            <ac:spMk id="10" creationId="{871312D8-EDEE-7AFD-4F39-ADCEDCB04A90}"/>
          </ac:spMkLst>
        </pc:spChg>
        <pc:spChg chg="del">
          <ac:chgData name="Mert Gencturk" userId="ab545956-08e9-4575-aa8f-8af70ce0a378" providerId="ADAL" clId="{4192D9CA-6671-44EE-8DB0-BEC8BF61CD11}" dt="2025-10-16T13:17:38.281" v="3261" actId="478"/>
          <ac:spMkLst>
            <pc:docMk/>
            <pc:sldMk cId="113308849" sldId="1369"/>
            <ac:spMk id="11" creationId="{08013A83-3971-1067-0C4E-7BD49437BDB4}"/>
          </ac:spMkLst>
        </pc:spChg>
        <pc:spChg chg="add mod">
          <ac:chgData name="Mert Gencturk" userId="ab545956-08e9-4575-aa8f-8af70ce0a378" providerId="ADAL" clId="{4192D9CA-6671-44EE-8DB0-BEC8BF61CD11}" dt="2025-10-16T13:21:04.989" v="3271" actId="14100"/>
          <ac:spMkLst>
            <pc:docMk/>
            <pc:sldMk cId="113308849" sldId="1369"/>
            <ac:spMk id="12" creationId="{BD2CF76A-DB04-3F02-02BF-65CB91CE458E}"/>
          </ac:spMkLst>
        </pc:spChg>
        <pc:picChg chg="del">
          <ac:chgData name="Mert Gencturk" userId="ab545956-08e9-4575-aa8f-8af70ce0a378" providerId="ADAL" clId="{4192D9CA-6671-44EE-8DB0-BEC8BF61CD11}" dt="2025-10-16T13:17:37.431" v="3260" actId="478"/>
          <ac:picMkLst>
            <pc:docMk/>
            <pc:sldMk cId="113308849" sldId="1369"/>
            <ac:picMk id="3" creationId="{EB46C5F9-BCD8-44EE-8855-823309F84A63}"/>
          </ac:picMkLst>
        </pc:picChg>
        <pc:picChg chg="add mod">
          <ac:chgData name="Mert Gencturk" userId="ab545956-08e9-4575-aa8f-8af70ce0a378" providerId="ADAL" clId="{4192D9CA-6671-44EE-8DB0-BEC8BF61CD11}" dt="2025-10-16T13:17:48.753" v="3263" actId="1076"/>
          <ac:picMkLst>
            <pc:docMk/>
            <pc:sldMk cId="113308849" sldId="1369"/>
            <ac:picMk id="6" creationId="{1A633462-B3B4-A35B-35AC-D8E5451E0135}"/>
          </ac:picMkLst>
        </pc:picChg>
        <pc:picChg chg="add mod">
          <ac:chgData name="Mert Gencturk" userId="ab545956-08e9-4575-aa8f-8af70ce0a378" providerId="ADAL" clId="{4192D9CA-6671-44EE-8DB0-BEC8BF61CD11}" dt="2025-10-16T13:17:48.753" v="3263" actId="1076"/>
          <ac:picMkLst>
            <pc:docMk/>
            <pc:sldMk cId="113308849" sldId="1369"/>
            <ac:picMk id="7" creationId="{8BEE891B-522B-5642-7F9E-B81BF49232D6}"/>
          </ac:picMkLst>
        </pc:picChg>
      </pc:sldChg>
      <pc:sldChg chg="addSp delSp modSp add mod delAnim modAnim">
        <pc:chgData name="Mert Gencturk" userId="ab545956-08e9-4575-aa8f-8af70ce0a378" providerId="ADAL" clId="{4192D9CA-6671-44EE-8DB0-BEC8BF61CD11}" dt="2025-10-17T07:38:14.431" v="5734" actId="478"/>
        <pc:sldMkLst>
          <pc:docMk/>
          <pc:sldMk cId="1854113569" sldId="1370"/>
        </pc:sldMkLst>
        <pc:spChg chg="del">
          <ac:chgData name="Mert Gencturk" userId="ab545956-08e9-4575-aa8f-8af70ce0a378" providerId="ADAL" clId="{4192D9CA-6671-44EE-8DB0-BEC8BF61CD11}" dt="2025-10-17T07:38:14.431" v="5734" actId="478"/>
          <ac:spMkLst>
            <pc:docMk/>
            <pc:sldMk cId="1854113569" sldId="1370"/>
            <ac:spMk id="4" creationId="{F97441A2-A4B2-43A1-7288-971838EBB59F}"/>
          </ac:spMkLst>
        </pc:spChg>
        <pc:spChg chg="del">
          <ac:chgData name="Mert Gencturk" userId="ab545956-08e9-4575-aa8f-8af70ce0a378" providerId="ADAL" clId="{4192D9CA-6671-44EE-8DB0-BEC8BF61CD11}" dt="2025-10-16T13:24:08.488" v="3288" actId="478"/>
          <ac:spMkLst>
            <pc:docMk/>
            <pc:sldMk cId="1854113569" sldId="1370"/>
            <ac:spMk id="8" creationId="{5A56F4E9-5E52-83B1-4ED7-8A10DD9DA417}"/>
          </ac:spMkLst>
        </pc:spChg>
        <pc:spChg chg="del">
          <ac:chgData name="Mert Gencturk" userId="ab545956-08e9-4575-aa8f-8af70ce0a378" providerId="ADAL" clId="{4192D9CA-6671-44EE-8DB0-BEC8BF61CD11}" dt="2025-10-16T13:24:08.488" v="3288" actId="478"/>
          <ac:spMkLst>
            <pc:docMk/>
            <pc:sldMk cId="1854113569" sldId="1370"/>
            <ac:spMk id="9" creationId="{83AF0BF2-04E1-DFF8-9B58-3659F3D359C8}"/>
          </ac:spMkLst>
        </pc:spChg>
        <pc:spChg chg="del">
          <ac:chgData name="Mert Gencturk" userId="ab545956-08e9-4575-aa8f-8af70ce0a378" providerId="ADAL" clId="{4192D9CA-6671-44EE-8DB0-BEC8BF61CD11}" dt="2025-10-16T13:24:08.488" v="3288" actId="478"/>
          <ac:spMkLst>
            <pc:docMk/>
            <pc:sldMk cId="1854113569" sldId="1370"/>
            <ac:spMk id="10" creationId="{B206E251-7BA1-CFC0-CCA7-83BBBBE37C06}"/>
          </ac:spMkLst>
        </pc:spChg>
        <pc:spChg chg="add mod">
          <ac:chgData name="Mert Gencturk" userId="ab545956-08e9-4575-aa8f-8af70ce0a378" providerId="ADAL" clId="{4192D9CA-6671-44EE-8DB0-BEC8BF61CD11}" dt="2025-10-16T13:24:16.011" v="3290" actId="1076"/>
          <ac:spMkLst>
            <pc:docMk/>
            <pc:sldMk cId="1854113569" sldId="1370"/>
            <ac:spMk id="11" creationId="{4A95B524-83B8-4720-1F50-5F201598F984}"/>
          </ac:spMkLst>
        </pc:spChg>
        <pc:spChg chg="del">
          <ac:chgData name="Mert Gencturk" userId="ab545956-08e9-4575-aa8f-8af70ce0a378" providerId="ADAL" clId="{4192D9CA-6671-44EE-8DB0-BEC8BF61CD11}" dt="2025-10-16T13:24:08.488" v="3288" actId="478"/>
          <ac:spMkLst>
            <pc:docMk/>
            <pc:sldMk cId="1854113569" sldId="1370"/>
            <ac:spMk id="12" creationId="{D2573AFE-7591-0F07-7396-EF3E66EA19FF}"/>
          </ac:spMkLst>
        </pc:spChg>
        <pc:spChg chg="add mod">
          <ac:chgData name="Mert Gencturk" userId="ab545956-08e9-4575-aa8f-8af70ce0a378" providerId="ADAL" clId="{4192D9CA-6671-44EE-8DB0-BEC8BF61CD11}" dt="2025-10-16T13:24:16.011" v="3290" actId="1076"/>
          <ac:spMkLst>
            <pc:docMk/>
            <pc:sldMk cId="1854113569" sldId="1370"/>
            <ac:spMk id="13" creationId="{311C3557-8EFA-A077-9A19-1ACC474E446B}"/>
          </ac:spMkLst>
        </pc:spChg>
        <pc:spChg chg="add del mod">
          <ac:chgData name="Mert Gencturk" userId="ab545956-08e9-4575-aa8f-8af70ce0a378" providerId="ADAL" clId="{4192D9CA-6671-44EE-8DB0-BEC8BF61CD11}" dt="2025-10-16T13:25:30.184" v="3293" actId="478"/>
          <ac:spMkLst>
            <pc:docMk/>
            <pc:sldMk cId="1854113569" sldId="1370"/>
            <ac:spMk id="14" creationId="{19B4C6A0-71B5-3723-D366-07F19F4E68D7}"/>
          </ac:spMkLst>
        </pc:spChg>
        <pc:picChg chg="add mod">
          <ac:chgData name="Mert Gencturk" userId="ab545956-08e9-4575-aa8f-8af70ce0a378" providerId="ADAL" clId="{4192D9CA-6671-44EE-8DB0-BEC8BF61CD11}" dt="2025-10-16T13:24:16.011" v="3290" actId="1076"/>
          <ac:picMkLst>
            <pc:docMk/>
            <pc:sldMk cId="1854113569" sldId="1370"/>
            <ac:picMk id="3" creationId="{C3C319D6-699F-3796-789D-88504BB6B780}"/>
          </ac:picMkLst>
        </pc:picChg>
        <pc:picChg chg="del">
          <ac:chgData name="Mert Gencturk" userId="ab545956-08e9-4575-aa8f-8af70ce0a378" providerId="ADAL" clId="{4192D9CA-6671-44EE-8DB0-BEC8BF61CD11}" dt="2025-10-16T13:24:08.488" v="3288" actId="478"/>
          <ac:picMkLst>
            <pc:docMk/>
            <pc:sldMk cId="1854113569" sldId="1370"/>
            <ac:picMk id="6" creationId="{457ED2A3-108D-208A-FF3E-0826BEFE4E13}"/>
          </ac:picMkLst>
        </pc:picChg>
        <pc:picChg chg="del">
          <ac:chgData name="Mert Gencturk" userId="ab545956-08e9-4575-aa8f-8af70ce0a378" providerId="ADAL" clId="{4192D9CA-6671-44EE-8DB0-BEC8BF61CD11}" dt="2025-10-16T13:24:08.488" v="3288" actId="478"/>
          <ac:picMkLst>
            <pc:docMk/>
            <pc:sldMk cId="1854113569" sldId="1370"/>
            <ac:picMk id="7" creationId="{B6BE5DA9-72AB-C435-F757-B8587EEBAED8}"/>
          </ac:picMkLst>
        </pc:picChg>
      </pc:sldChg>
      <pc:sldChg chg="addSp delSp modSp add mod modNotesTx">
        <pc:chgData name="Mert Gencturk" userId="ab545956-08e9-4575-aa8f-8af70ce0a378" providerId="ADAL" clId="{4192D9CA-6671-44EE-8DB0-BEC8BF61CD11}" dt="2025-10-17T07:38:00.491" v="5724" actId="478"/>
        <pc:sldMkLst>
          <pc:docMk/>
          <pc:sldMk cId="1099848953" sldId="1371"/>
        </pc:sldMkLst>
        <pc:spChg chg="mod">
          <ac:chgData name="Mert Gencturk" userId="ab545956-08e9-4575-aa8f-8af70ce0a378" providerId="ADAL" clId="{4192D9CA-6671-44EE-8DB0-BEC8BF61CD11}" dt="2025-10-16T13:51:46.680" v="3663" actId="20577"/>
          <ac:spMkLst>
            <pc:docMk/>
            <pc:sldMk cId="1099848953" sldId="1371"/>
            <ac:spMk id="3" creationId="{5345623C-4715-5A60-8534-8D47CAC59749}"/>
          </ac:spMkLst>
        </pc:spChg>
        <pc:spChg chg="del">
          <ac:chgData name="Mert Gencturk" userId="ab545956-08e9-4575-aa8f-8af70ce0a378" providerId="ADAL" clId="{4192D9CA-6671-44EE-8DB0-BEC8BF61CD11}" dt="2025-10-17T07:38:00.491" v="5724" actId="478"/>
          <ac:spMkLst>
            <pc:docMk/>
            <pc:sldMk cId="1099848953" sldId="1371"/>
            <ac:spMk id="4" creationId="{62364D8F-F303-0709-7379-9F89897E3519}"/>
          </ac:spMkLst>
        </pc:spChg>
        <pc:picChg chg="add mod">
          <ac:chgData name="Mert Gencturk" userId="ab545956-08e9-4575-aa8f-8af70ce0a378" providerId="ADAL" clId="{4192D9CA-6671-44EE-8DB0-BEC8BF61CD11}" dt="2025-10-16T13:55:54.094" v="3673" actId="1076"/>
          <ac:picMkLst>
            <pc:docMk/>
            <pc:sldMk cId="1099848953" sldId="1371"/>
            <ac:picMk id="7" creationId="{675DA01B-FDD0-51D1-EB86-483E9AB81374}"/>
          </ac:picMkLst>
        </pc:picChg>
        <pc:picChg chg="add mod">
          <ac:chgData name="Mert Gencturk" userId="ab545956-08e9-4575-aa8f-8af70ce0a378" providerId="ADAL" clId="{4192D9CA-6671-44EE-8DB0-BEC8BF61CD11}" dt="2025-10-16T13:56:13.855" v="3681" actId="14100"/>
          <ac:picMkLst>
            <pc:docMk/>
            <pc:sldMk cId="1099848953" sldId="1371"/>
            <ac:picMk id="9" creationId="{48D89EEC-47FC-B063-9ECF-E092EF4EDEF1}"/>
          </ac:picMkLst>
        </pc:picChg>
        <pc:picChg chg="add mod">
          <ac:chgData name="Mert Gencturk" userId="ab545956-08e9-4575-aa8f-8af70ce0a378" providerId="ADAL" clId="{4192D9CA-6671-44EE-8DB0-BEC8BF61CD11}" dt="2025-10-16T13:56:35.164" v="3687" actId="14100"/>
          <ac:picMkLst>
            <pc:docMk/>
            <pc:sldMk cId="1099848953" sldId="1371"/>
            <ac:picMk id="11" creationId="{6E839F7A-6757-F764-C311-5FCD5BF40CB0}"/>
          </ac:picMkLst>
        </pc:picChg>
      </pc:sldChg>
      <pc:sldChg chg="add del">
        <pc:chgData name="Mert Gencturk" userId="ab545956-08e9-4575-aa8f-8af70ce0a378" providerId="ADAL" clId="{4192D9CA-6671-44EE-8DB0-BEC8BF61CD11}" dt="2025-10-16T13:52:30.949" v="3665" actId="47"/>
        <pc:sldMkLst>
          <pc:docMk/>
          <pc:sldMk cId="2204093689" sldId="1372"/>
        </pc:sldMkLst>
      </pc:sldChg>
      <pc:sldChg chg="addSp delSp modSp add mod">
        <pc:chgData name="Mert Gencturk" userId="ab545956-08e9-4575-aa8f-8af70ce0a378" providerId="ADAL" clId="{4192D9CA-6671-44EE-8DB0-BEC8BF61CD11}" dt="2025-10-17T07:38:03.207" v="5726" actId="478"/>
        <pc:sldMkLst>
          <pc:docMk/>
          <pc:sldMk cId="3796773605" sldId="1372"/>
        </pc:sldMkLst>
        <pc:spChg chg="del mod">
          <ac:chgData name="Mert Gencturk" userId="ab545956-08e9-4575-aa8f-8af70ce0a378" providerId="ADAL" clId="{4192D9CA-6671-44EE-8DB0-BEC8BF61CD11}" dt="2025-10-17T07:38:03.207" v="5726" actId="478"/>
          <ac:spMkLst>
            <pc:docMk/>
            <pc:sldMk cId="3796773605" sldId="1372"/>
            <ac:spMk id="4" creationId="{8DA72DBC-A4E4-75F3-7877-33470D4B2611}"/>
          </ac:spMkLst>
        </pc:spChg>
        <pc:picChg chg="add mod modCrop">
          <ac:chgData name="Mert Gencturk" userId="ab545956-08e9-4575-aa8f-8af70ce0a378" providerId="ADAL" clId="{4192D9CA-6671-44EE-8DB0-BEC8BF61CD11}" dt="2025-10-16T13:59:59.937" v="3711" actId="14100"/>
          <ac:picMkLst>
            <pc:docMk/>
            <pc:sldMk cId="3796773605" sldId="1372"/>
            <ac:picMk id="7" creationId="{DEDB9FEF-8BAD-B5AA-FAE0-15D8CEA261F5}"/>
          </ac:picMkLst>
        </pc:picChg>
        <pc:picChg chg="add mod">
          <ac:chgData name="Mert Gencturk" userId="ab545956-08e9-4575-aa8f-8af70ce0a378" providerId="ADAL" clId="{4192D9CA-6671-44EE-8DB0-BEC8BF61CD11}" dt="2025-10-16T14:00:02.094" v="3712" actId="1076"/>
          <ac:picMkLst>
            <pc:docMk/>
            <pc:sldMk cId="3796773605" sldId="1372"/>
            <ac:picMk id="9" creationId="{6C79952E-F5DE-93F6-2AAA-371C9A5A5235}"/>
          </ac:picMkLst>
        </pc:picChg>
      </pc:sldChg>
      <pc:sldChg chg="delSp modSp add mod">
        <pc:chgData name="Mert Gencturk" userId="ab545956-08e9-4575-aa8f-8af70ce0a378" providerId="ADAL" clId="{4192D9CA-6671-44EE-8DB0-BEC8BF61CD11}" dt="2025-10-17T07:38:05.024" v="5727" actId="478"/>
        <pc:sldMkLst>
          <pc:docMk/>
          <pc:sldMk cId="3135345608" sldId="1373"/>
        </pc:sldMkLst>
        <pc:spChg chg="mod">
          <ac:chgData name="Mert Gencturk" userId="ab545956-08e9-4575-aa8f-8af70ce0a378" providerId="ADAL" clId="{4192D9CA-6671-44EE-8DB0-BEC8BF61CD11}" dt="2025-10-16T18:22:02.251" v="5531" actId="20577"/>
          <ac:spMkLst>
            <pc:docMk/>
            <pc:sldMk cId="3135345608" sldId="1373"/>
            <ac:spMk id="3" creationId="{F94796BF-A80D-6EA1-8D49-63A83C26C855}"/>
          </ac:spMkLst>
        </pc:spChg>
        <pc:spChg chg="del">
          <ac:chgData name="Mert Gencturk" userId="ab545956-08e9-4575-aa8f-8af70ce0a378" providerId="ADAL" clId="{4192D9CA-6671-44EE-8DB0-BEC8BF61CD11}" dt="2025-10-17T07:38:05.024" v="5727" actId="478"/>
          <ac:spMkLst>
            <pc:docMk/>
            <pc:sldMk cId="3135345608" sldId="1373"/>
            <ac:spMk id="4" creationId="{1DBB877A-BA55-2CAD-F839-3DE95BB3E704}"/>
          </ac:spMkLst>
        </pc:spChg>
        <pc:picChg chg="del">
          <ac:chgData name="Mert Gencturk" userId="ab545956-08e9-4575-aa8f-8af70ce0a378" providerId="ADAL" clId="{4192D9CA-6671-44EE-8DB0-BEC8BF61CD11}" dt="2025-10-16T14:02:24.758" v="3735" actId="478"/>
          <ac:picMkLst>
            <pc:docMk/>
            <pc:sldMk cId="3135345608" sldId="1373"/>
            <ac:picMk id="7" creationId="{67B765BB-291E-89D0-AE71-06CEBAF0C88D}"/>
          </ac:picMkLst>
        </pc:picChg>
        <pc:picChg chg="del">
          <ac:chgData name="Mert Gencturk" userId="ab545956-08e9-4575-aa8f-8af70ce0a378" providerId="ADAL" clId="{4192D9CA-6671-44EE-8DB0-BEC8BF61CD11}" dt="2025-10-16T14:02:25.101" v="3736" actId="478"/>
          <ac:picMkLst>
            <pc:docMk/>
            <pc:sldMk cId="3135345608" sldId="1373"/>
            <ac:picMk id="9" creationId="{42A86B7B-3611-DF81-9277-2A12EAAA3E11}"/>
          </ac:picMkLst>
        </pc:picChg>
      </pc:sldChg>
      <pc:sldChg chg="addSp delSp modSp add mod">
        <pc:chgData name="Mert Gencturk" userId="ab545956-08e9-4575-aa8f-8af70ce0a378" providerId="ADAL" clId="{4192D9CA-6671-44EE-8DB0-BEC8BF61CD11}" dt="2025-10-17T07:37:43.402" v="5715" actId="478"/>
        <pc:sldMkLst>
          <pc:docMk/>
          <pc:sldMk cId="502733956" sldId="1374"/>
        </pc:sldMkLst>
        <pc:spChg chg="mod">
          <ac:chgData name="Mert Gencturk" userId="ab545956-08e9-4575-aa8f-8af70ce0a378" providerId="ADAL" clId="{4192D9CA-6671-44EE-8DB0-BEC8BF61CD11}" dt="2025-10-16T17:34:58.329" v="4304"/>
          <ac:spMkLst>
            <pc:docMk/>
            <pc:sldMk cId="502733956" sldId="1374"/>
            <ac:spMk id="2" creationId="{94257336-6ACC-B411-08FE-7693712B9147}"/>
          </ac:spMkLst>
        </pc:spChg>
        <pc:spChg chg="add mod">
          <ac:chgData name="Mert Gencturk" userId="ab545956-08e9-4575-aa8f-8af70ce0a378" providerId="ADAL" clId="{4192D9CA-6671-44EE-8DB0-BEC8BF61CD11}" dt="2025-10-17T07:36:54.363" v="5698"/>
          <ac:spMkLst>
            <pc:docMk/>
            <pc:sldMk cId="502733956" sldId="1374"/>
            <ac:spMk id="3" creationId="{E42241CE-32BE-D01B-5F3A-08534B7C073B}"/>
          </ac:spMkLst>
        </pc:spChg>
        <pc:spChg chg="del mod">
          <ac:chgData name="Mert Gencturk" userId="ab545956-08e9-4575-aa8f-8af70ce0a378" providerId="ADAL" clId="{4192D9CA-6671-44EE-8DB0-BEC8BF61CD11}" dt="2025-10-17T07:37:43.402" v="5715" actId="478"/>
          <ac:spMkLst>
            <pc:docMk/>
            <pc:sldMk cId="502733956" sldId="1374"/>
            <ac:spMk id="4" creationId="{F89B44AC-8EDF-A571-E3A3-736F3E1718C8}"/>
          </ac:spMkLst>
        </pc:spChg>
        <pc:spChg chg="mod">
          <ac:chgData name="Mert Gencturk" userId="ab545956-08e9-4575-aa8f-8af70ce0a378" providerId="ADAL" clId="{4192D9CA-6671-44EE-8DB0-BEC8BF61CD11}" dt="2025-10-16T17:41:32.401" v="4419" actId="20577"/>
          <ac:spMkLst>
            <pc:docMk/>
            <pc:sldMk cId="502733956" sldId="1374"/>
            <ac:spMk id="16" creationId="{2EB22C27-F5EA-CD2B-9B4E-5A509E26B93E}"/>
          </ac:spMkLst>
        </pc:spChg>
        <pc:spChg chg="mod">
          <ac:chgData name="Mert Gencturk" userId="ab545956-08e9-4575-aa8f-8af70ce0a378" providerId="ADAL" clId="{4192D9CA-6671-44EE-8DB0-BEC8BF61CD11}" dt="2025-10-16T17:43:37.263" v="4450" actId="20577"/>
          <ac:spMkLst>
            <pc:docMk/>
            <pc:sldMk cId="502733956" sldId="1374"/>
            <ac:spMk id="19" creationId="{33E12611-804A-FE5E-0138-06BC1D01AA1A}"/>
          </ac:spMkLst>
        </pc:spChg>
        <pc:spChg chg="mod">
          <ac:chgData name="Mert Gencturk" userId="ab545956-08e9-4575-aa8f-8af70ce0a378" providerId="ADAL" clId="{4192D9CA-6671-44EE-8DB0-BEC8BF61CD11}" dt="2025-10-16T17:45:22.113" v="4468" actId="20577"/>
          <ac:spMkLst>
            <pc:docMk/>
            <pc:sldMk cId="502733956" sldId="1374"/>
            <ac:spMk id="22" creationId="{DE56C2A9-F695-DE91-9966-418869814F8C}"/>
          </ac:spMkLst>
        </pc:spChg>
        <pc:picChg chg="add del mod">
          <ac:chgData name="Mert Gencturk" userId="ab545956-08e9-4575-aa8f-8af70ce0a378" providerId="ADAL" clId="{4192D9CA-6671-44EE-8DB0-BEC8BF61CD11}" dt="2025-10-16T17:38:18.001" v="4376" actId="478"/>
          <ac:picMkLst>
            <pc:docMk/>
            <pc:sldMk cId="502733956" sldId="1374"/>
            <ac:picMk id="6" creationId="{4A40DA5F-3119-3A0D-C8D0-440E03141D73}"/>
          </ac:picMkLst>
        </pc:picChg>
        <pc:picChg chg="add del mod">
          <ac:chgData name="Mert Gencturk" userId="ab545956-08e9-4575-aa8f-8af70ce0a378" providerId="ADAL" clId="{4192D9CA-6671-44EE-8DB0-BEC8BF61CD11}" dt="2025-10-16T17:38:43.065" v="4382" actId="478"/>
          <ac:picMkLst>
            <pc:docMk/>
            <pc:sldMk cId="502733956" sldId="1374"/>
            <ac:picMk id="8" creationId="{8397687C-D9D6-53A6-5253-4F541AA8E956}"/>
          </ac:picMkLst>
        </pc:picChg>
        <pc:picChg chg="add mod">
          <ac:chgData name="Mert Gencturk" userId="ab545956-08e9-4575-aa8f-8af70ce0a378" providerId="ADAL" clId="{4192D9CA-6671-44EE-8DB0-BEC8BF61CD11}" dt="2025-10-16T17:41:42.629" v="4420"/>
          <ac:picMkLst>
            <pc:docMk/>
            <pc:sldMk cId="502733956" sldId="1374"/>
            <ac:picMk id="10" creationId="{3AA62CA2-05E8-B16E-8BDC-631F62921DC3}"/>
          </ac:picMkLst>
        </pc:picChg>
        <pc:picChg chg="del">
          <ac:chgData name="Mert Gencturk" userId="ab545956-08e9-4575-aa8f-8af70ce0a378" providerId="ADAL" clId="{4192D9CA-6671-44EE-8DB0-BEC8BF61CD11}" dt="2025-10-16T17:36:08.730" v="4334" actId="478"/>
          <ac:picMkLst>
            <pc:docMk/>
            <pc:sldMk cId="502733956" sldId="1374"/>
            <ac:picMk id="11" creationId="{14EB8626-2D0D-6E3D-D6EE-F0370AB96438}"/>
          </ac:picMkLst>
        </pc:picChg>
        <pc:picChg chg="add mod">
          <ac:chgData name="Mert Gencturk" userId="ab545956-08e9-4575-aa8f-8af70ce0a378" providerId="ADAL" clId="{4192D9CA-6671-44EE-8DB0-BEC8BF61CD11}" dt="2025-10-16T17:43:50.837" v="4451"/>
          <ac:picMkLst>
            <pc:docMk/>
            <pc:sldMk cId="502733956" sldId="1374"/>
            <ac:picMk id="13" creationId="{FA61723F-6CFC-B55A-DF38-CC170FF15530}"/>
          </ac:picMkLst>
        </pc:picChg>
        <pc:picChg chg="del">
          <ac:chgData name="Mert Gencturk" userId="ab545956-08e9-4575-aa8f-8af70ce0a378" providerId="ADAL" clId="{4192D9CA-6671-44EE-8DB0-BEC8BF61CD11}" dt="2025-10-16T17:42:04.304" v="4421" actId="478"/>
          <ac:picMkLst>
            <pc:docMk/>
            <pc:sldMk cId="502733956" sldId="1374"/>
            <ac:picMk id="14" creationId="{589925A2-7366-4D8F-D7B6-AD43D441DA10}"/>
          </ac:picMkLst>
        </pc:picChg>
        <pc:picChg chg="add mod">
          <ac:chgData name="Mert Gencturk" userId="ab545956-08e9-4575-aa8f-8af70ce0a378" providerId="ADAL" clId="{4192D9CA-6671-44EE-8DB0-BEC8BF61CD11}" dt="2025-10-16T17:44:49.541" v="4459"/>
          <ac:picMkLst>
            <pc:docMk/>
            <pc:sldMk cId="502733956" sldId="1374"/>
            <ac:picMk id="17" creationId="{333AE696-E4FA-0A86-3FBC-887F535C48E1}"/>
          </ac:picMkLst>
        </pc:picChg>
        <pc:picChg chg="del">
          <ac:chgData name="Mert Gencturk" userId="ab545956-08e9-4575-aa8f-8af70ce0a378" providerId="ADAL" clId="{4192D9CA-6671-44EE-8DB0-BEC8BF61CD11}" dt="2025-10-16T17:44:30.797" v="4452" actId="478"/>
          <ac:picMkLst>
            <pc:docMk/>
            <pc:sldMk cId="502733956" sldId="1374"/>
            <ac:picMk id="21" creationId="{8929356A-EE40-6F2E-59C2-09F9E5A892FA}"/>
          </ac:picMkLst>
        </pc:picChg>
      </pc:sldChg>
      <pc:sldChg chg="add del">
        <pc:chgData name="Mert Gencturk" userId="ab545956-08e9-4575-aa8f-8af70ce0a378" providerId="ADAL" clId="{4192D9CA-6671-44EE-8DB0-BEC8BF61CD11}" dt="2025-10-16T17:34:01.584" v="4294" actId="47"/>
        <pc:sldMkLst>
          <pc:docMk/>
          <pc:sldMk cId="1919701820" sldId="1374"/>
        </pc:sldMkLst>
      </pc:sldChg>
      <pc:sldChg chg="addSp delSp modSp add mod">
        <pc:chgData name="Mert Gencturk" userId="ab545956-08e9-4575-aa8f-8af70ce0a378" providerId="ADAL" clId="{4192D9CA-6671-44EE-8DB0-BEC8BF61CD11}" dt="2025-10-17T07:37:57.451" v="5722" actId="478"/>
        <pc:sldMkLst>
          <pc:docMk/>
          <pc:sldMk cId="2722854622" sldId="1375"/>
        </pc:sldMkLst>
        <pc:spChg chg="del mod">
          <ac:chgData name="Mert Gencturk" userId="ab545956-08e9-4575-aa8f-8af70ce0a378" providerId="ADAL" clId="{4192D9CA-6671-44EE-8DB0-BEC8BF61CD11}" dt="2025-10-16T17:50:13.956" v="4558" actId="478"/>
          <ac:spMkLst>
            <pc:docMk/>
            <pc:sldMk cId="2722854622" sldId="1375"/>
            <ac:spMk id="3" creationId="{BAB1EE08-7B0B-A845-550C-6D977968CD0C}"/>
          </ac:spMkLst>
        </pc:spChg>
        <pc:spChg chg="del">
          <ac:chgData name="Mert Gencturk" userId="ab545956-08e9-4575-aa8f-8af70ce0a378" providerId="ADAL" clId="{4192D9CA-6671-44EE-8DB0-BEC8BF61CD11}" dt="2025-10-17T07:37:57.451" v="5722" actId="478"/>
          <ac:spMkLst>
            <pc:docMk/>
            <pc:sldMk cId="2722854622" sldId="1375"/>
            <ac:spMk id="4" creationId="{1CFDE0DC-DDEB-DC83-0FC1-EFBA04E90F9B}"/>
          </ac:spMkLst>
        </pc:spChg>
        <pc:graphicFrameChg chg="del">
          <ac:chgData name="Mert Gencturk" userId="ab545956-08e9-4575-aa8f-8af70ce0a378" providerId="ADAL" clId="{4192D9CA-6671-44EE-8DB0-BEC8BF61CD11}" dt="2025-10-16T17:50:15.676" v="4559" actId="478"/>
          <ac:graphicFrameMkLst>
            <pc:docMk/>
            <pc:sldMk cId="2722854622" sldId="1375"/>
            <ac:graphicFrameMk id="7" creationId="{EBC1F35F-5D07-B64E-BCB2-04DA7EEA743B}"/>
          </ac:graphicFrameMkLst>
        </pc:graphicFrameChg>
        <pc:picChg chg="del">
          <ac:chgData name="Mert Gencturk" userId="ab545956-08e9-4575-aa8f-8af70ce0a378" providerId="ADAL" clId="{4192D9CA-6671-44EE-8DB0-BEC8BF61CD11}" dt="2025-10-16T17:50:11.445" v="4557" actId="478"/>
          <ac:picMkLst>
            <pc:docMk/>
            <pc:sldMk cId="2722854622" sldId="1375"/>
            <ac:picMk id="6" creationId="{5D0EEBEC-0CDE-1B29-B86C-25D5FF60B68C}"/>
          </ac:picMkLst>
        </pc:picChg>
        <pc:picChg chg="del">
          <ac:chgData name="Mert Gencturk" userId="ab545956-08e9-4575-aa8f-8af70ce0a378" providerId="ADAL" clId="{4192D9CA-6671-44EE-8DB0-BEC8BF61CD11}" dt="2025-10-16T17:50:10.324" v="4555" actId="478"/>
          <ac:picMkLst>
            <pc:docMk/>
            <pc:sldMk cId="2722854622" sldId="1375"/>
            <ac:picMk id="8" creationId="{517DE60B-3B46-969A-7C32-A3E11B49F445}"/>
          </ac:picMkLst>
        </pc:picChg>
        <pc:picChg chg="del">
          <ac:chgData name="Mert Gencturk" userId="ab545956-08e9-4575-aa8f-8af70ce0a378" providerId="ADAL" clId="{4192D9CA-6671-44EE-8DB0-BEC8BF61CD11}" dt="2025-10-16T17:50:10.740" v="4556" actId="478"/>
          <ac:picMkLst>
            <pc:docMk/>
            <pc:sldMk cId="2722854622" sldId="1375"/>
            <ac:picMk id="9" creationId="{B227D247-9AE2-52EF-9BBA-C11B90B2C6C8}"/>
          </ac:picMkLst>
        </pc:picChg>
        <pc:picChg chg="add mod">
          <ac:chgData name="Mert Gencturk" userId="ab545956-08e9-4575-aa8f-8af70ce0a378" providerId="ADAL" clId="{4192D9CA-6671-44EE-8DB0-BEC8BF61CD11}" dt="2025-10-16T17:50:26.670" v="4563" actId="1076"/>
          <ac:picMkLst>
            <pc:docMk/>
            <pc:sldMk cId="2722854622" sldId="1375"/>
            <ac:picMk id="10" creationId="{A4B1C3D1-956B-8772-E749-39195B2BF68D}"/>
          </ac:picMkLst>
        </pc:picChg>
      </pc:sldChg>
      <pc:sldChg chg="delSp modSp add mod modNotesTx">
        <pc:chgData name="Mert Gencturk" userId="ab545956-08e9-4575-aa8f-8af70ce0a378" providerId="ADAL" clId="{4192D9CA-6671-44EE-8DB0-BEC8BF61CD11}" dt="2025-10-17T07:38:17.302" v="5736" actId="478"/>
        <pc:sldMkLst>
          <pc:docMk/>
          <pc:sldMk cId="1339373443" sldId="1376"/>
        </pc:sldMkLst>
        <pc:spChg chg="mod">
          <ac:chgData name="Mert Gencturk" userId="ab545956-08e9-4575-aa8f-8af70ce0a378" providerId="ADAL" clId="{4192D9CA-6671-44EE-8DB0-BEC8BF61CD11}" dt="2025-10-16T17:56:09.749" v="4577" actId="20577"/>
          <ac:spMkLst>
            <pc:docMk/>
            <pc:sldMk cId="1339373443" sldId="1376"/>
            <ac:spMk id="2" creationId="{A5B22D79-2DAD-C6C2-B0DA-FBAF77A86B58}"/>
          </ac:spMkLst>
        </pc:spChg>
        <pc:spChg chg="mod">
          <ac:chgData name="Mert Gencturk" userId="ab545956-08e9-4575-aa8f-8af70ce0a378" providerId="ADAL" clId="{4192D9CA-6671-44EE-8DB0-BEC8BF61CD11}" dt="2025-10-16T18:06:28.381" v="4701" actId="20577"/>
          <ac:spMkLst>
            <pc:docMk/>
            <pc:sldMk cId="1339373443" sldId="1376"/>
            <ac:spMk id="3" creationId="{E877AD04-AA6E-4C79-7906-06594D0D97C8}"/>
          </ac:spMkLst>
        </pc:spChg>
        <pc:spChg chg="del mod">
          <ac:chgData name="Mert Gencturk" userId="ab545956-08e9-4575-aa8f-8af70ce0a378" providerId="ADAL" clId="{4192D9CA-6671-44EE-8DB0-BEC8BF61CD11}" dt="2025-10-17T07:38:17.302" v="5736" actId="478"/>
          <ac:spMkLst>
            <pc:docMk/>
            <pc:sldMk cId="1339373443" sldId="1376"/>
            <ac:spMk id="4" creationId="{5BF12675-601B-49B7-8665-39CEF0C6E1AA}"/>
          </ac:spMkLst>
        </pc:spChg>
      </pc:sldChg>
      <pc:sldMasterChg chg="modSp mod delSldLayout modSldLayout">
        <pc:chgData name="Mert Gencturk" userId="ab545956-08e9-4575-aa8f-8af70ce0a378" providerId="ADAL" clId="{4192D9CA-6671-44EE-8DB0-BEC8BF61CD11}" dt="2025-10-17T07:36:13.997" v="5687" actId="20577"/>
        <pc:sldMasterMkLst>
          <pc:docMk/>
          <pc:sldMasterMk cId="432826530" sldId="2147483648"/>
        </pc:sldMasterMkLst>
        <pc:spChg chg="mod">
          <ac:chgData name="Mert Gencturk" userId="ab545956-08e9-4575-aa8f-8af70ce0a378" providerId="ADAL" clId="{4192D9CA-6671-44EE-8DB0-BEC8BF61CD11}" dt="2025-10-16T10:30:56.196" v="109" actId="14100"/>
          <ac:spMkLst>
            <pc:docMk/>
            <pc:sldMasterMk cId="432826530" sldId="2147483648"/>
            <ac:spMk id="2" creationId="{00000000-0000-0000-0000-000000000000}"/>
          </ac:spMkLst>
        </pc:spChg>
        <pc:spChg chg="mod">
          <ac:chgData name="Mert Gencturk" userId="ab545956-08e9-4575-aa8f-8af70ce0a378" providerId="ADAL" clId="{4192D9CA-6671-44EE-8DB0-BEC8BF61CD11}" dt="2025-10-16T10:31:04.529" v="112" actId="14100"/>
          <ac:spMkLst>
            <pc:docMk/>
            <pc:sldMasterMk cId="432826530" sldId="2147483648"/>
            <ac:spMk id="3" creationId="{00000000-0000-0000-0000-000000000000}"/>
          </ac:spMkLst>
        </pc:spChg>
        <pc:spChg chg="mod">
          <ac:chgData name="Mert Gencturk" userId="ab545956-08e9-4575-aa8f-8af70ce0a378" providerId="ADAL" clId="{4192D9CA-6671-44EE-8DB0-BEC8BF61CD11}" dt="2025-10-17T07:36:03.629" v="5672" actId="20577"/>
          <ac:spMkLst>
            <pc:docMk/>
            <pc:sldMasterMk cId="432826530" sldId="2147483648"/>
            <ac:spMk id="4" creationId="{00000000-0000-0000-0000-000000000000}"/>
          </ac:spMkLst>
        </pc:spChg>
        <pc:spChg chg="mod">
          <ac:chgData name="Mert Gencturk" userId="ab545956-08e9-4575-aa8f-8af70ce0a378" providerId="ADAL" clId="{4192D9CA-6671-44EE-8DB0-BEC8BF61CD11}" dt="2025-10-16T10:31:19.636" v="135" actId="20577"/>
          <ac:spMkLst>
            <pc:docMk/>
            <pc:sldMasterMk cId="432826530" sldId="2147483648"/>
            <ac:spMk id="5" creationId="{00000000-0000-0000-0000-000000000000}"/>
          </ac:spMkLst>
        </pc:spChg>
        <pc:spChg chg="mod">
          <ac:chgData name="Mert Gencturk" userId="ab545956-08e9-4575-aa8f-8af70ce0a378" providerId="ADAL" clId="{4192D9CA-6671-44EE-8DB0-BEC8BF61CD11}" dt="2025-10-16T10:31:01.327" v="111" actId="1076"/>
          <ac:spMkLst>
            <pc:docMk/>
            <pc:sldMasterMk cId="432826530" sldId="2147483648"/>
            <ac:spMk id="8" creationId="{00000000-0000-0000-0000-000000000000}"/>
          </ac:spMkLst>
        </pc:spChg>
        <pc:picChg chg="mod">
          <ac:chgData name="Mert Gencturk" userId="ab545956-08e9-4575-aa8f-8af70ce0a378" providerId="ADAL" clId="{4192D9CA-6671-44EE-8DB0-BEC8BF61CD11}" dt="2025-10-16T10:30:57.351" v="110" actId="1076"/>
          <ac:picMkLst>
            <pc:docMk/>
            <pc:sldMasterMk cId="432826530" sldId="2147483648"/>
            <ac:picMk id="9" creationId="{00000000-0000-0000-0000-000000000000}"/>
          </ac:picMkLst>
        </pc:picChg>
        <pc:sldLayoutChg chg="modSp mod">
          <pc:chgData name="Mert Gencturk" userId="ab545956-08e9-4575-aa8f-8af70ce0a378" providerId="ADAL" clId="{4192D9CA-6671-44EE-8DB0-BEC8BF61CD11}" dt="2025-10-17T07:36:13.997" v="5687" actId="20577"/>
          <pc:sldLayoutMkLst>
            <pc:docMk/>
            <pc:sldMasterMk cId="432826530" sldId="2147483648"/>
            <pc:sldLayoutMk cId="988377321" sldId="2147483649"/>
          </pc:sldLayoutMkLst>
          <pc:spChg chg="mod">
            <ac:chgData name="Mert Gencturk" userId="ab545956-08e9-4575-aa8f-8af70ce0a378" providerId="ADAL" clId="{4192D9CA-6671-44EE-8DB0-BEC8BF61CD11}" dt="2025-10-16T10:33:16.597" v="168" actId="2711"/>
            <ac:spMkLst>
              <pc:docMk/>
              <pc:sldMasterMk cId="432826530" sldId="2147483648"/>
              <pc:sldLayoutMk cId="988377321" sldId="2147483649"/>
              <ac:spMk id="2" creationId="{00000000-0000-0000-0000-000000000000}"/>
            </ac:spMkLst>
          </pc:spChg>
          <pc:spChg chg="mod">
            <ac:chgData name="Mert Gencturk" userId="ab545956-08e9-4575-aa8f-8af70ce0a378" providerId="ADAL" clId="{4192D9CA-6671-44EE-8DB0-BEC8BF61CD11}" dt="2025-10-16T10:33:20.573" v="169" actId="2711"/>
            <ac:spMkLst>
              <pc:docMk/>
              <pc:sldMasterMk cId="432826530" sldId="2147483648"/>
              <pc:sldLayoutMk cId="988377321" sldId="2147483649"/>
              <ac:spMk id="3" creationId="{00000000-0000-0000-0000-000000000000}"/>
            </ac:spMkLst>
          </pc:spChg>
          <pc:spChg chg="mod">
            <ac:chgData name="Mert Gencturk" userId="ab545956-08e9-4575-aa8f-8af70ce0a378" providerId="ADAL" clId="{4192D9CA-6671-44EE-8DB0-BEC8BF61CD11}" dt="2025-10-17T07:36:13.997" v="5687" actId="20577"/>
            <ac:spMkLst>
              <pc:docMk/>
              <pc:sldMasterMk cId="432826530" sldId="2147483648"/>
              <pc:sldLayoutMk cId="988377321" sldId="2147483649"/>
              <ac:spMk id="4" creationId="{00000000-0000-0000-0000-000000000000}"/>
            </ac:spMkLst>
          </pc:spChg>
          <pc:spChg chg="mod">
            <ac:chgData name="Mert Gencturk" userId="ab545956-08e9-4575-aa8f-8af70ce0a378" providerId="ADAL" clId="{4192D9CA-6671-44EE-8DB0-BEC8BF61CD11}" dt="2025-10-16T10:33:27.558" v="171" actId="2711"/>
            <ac:spMkLst>
              <pc:docMk/>
              <pc:sldMasterMk cId="432826530" sldId="2147483648"/>
              <pc:sldLayoutMk cId="988377321" sldId="2147483649"/>
              <ac:spMk id="5" creationId="{00000000-0000-0000-0000-000000000000}"/>
            </ac:spMkLst>
          </pc:spChg>
          <pc:picChg chg="mod">
            <ac:chgData name="Mert Gencturk" userId="ab545956-08e9-4575-aa8f-8af70ce0a378" providerId="ADAL" clId="{4192D9CA-6671-44EE-8DB0-BEC8BF61CD11}" dt="2025-10-16T10:28:17.170" v="6" actId="1076"/>
            <ac:picMkLst>
              <pc:docMk/>
              <pc:sldMasterMk cId="432826530" sldId="2147483648"/>
              <pc:sldLayoutMk cId="988377321" sldId="2147483649"/>
              <ac:picMk id="11" creationId="{00000000-0000-0000-0000-000000000000}"/>
            </ac:picMkLst>
          </pc:picChg>
        </pc:sldLayoutChg>
        <pc:sldLayoutChg chg="modSp mod">
          <pc:chgData name="Mert Gencturk" userId="ab545956-08e9-4575-aa8f-8af70ce0a378" providerId="ADAL" clId="{4192D9CA-6671-44EE-8DB0-BEC8BF61CD11}" dt="2025-10-17T07:35:36.544" v="5651" actId="20577"/>
          <pc:sldLayoutMkLst>
            <pc:docMk/>
            <pc:sldMasterMk cId="432826530" sldId="2147483648"/>
            <pc:sldLayoutMk cId="871624502" sldId="2147483650"/>
          </pc:sldLayoutMkLst>
          <pc:spChg chg="mod">
            <ac:chgData name="Mert Gencturk" userId="ab545956-08e9-4575-aa8f-8af70ce0a378" providerId="ADAL" clId="{4192D9CA-6671-44EE-8DB0-BEC8BF61CD11}" dt="2025-10-16T10:36:37.943" v="316" actId="790"/>
            <ac:spMkLst>
              <pc:docMk/>
              <pc:sldMasterMk cId="432826530" sldId="2147483648"/>
              <pc:sldLayoutMk cId="871624502" sldId="2147483650"/>
              <ac:spMk id="2" creationId="{00000000-0000-0000-0000-000000000000}"/>
            </ac:spMkLst>
          </pc:spChg>
          <pc:spChg chg="mod">
            <ac:chgData name="Mert Gencturk" userId="ab545956-08e9-4575-aa8f-8af70ce0a378" providerId="ADAL" clId="{4192D9CA-6671-44EE-8DB0-BEC8BF61CD11}" dt="2025-10-16T10:36:43.998" v="317" actId="790"/>
            <ac:spMkLst>
              <pc:docMk/>
              <pc:sldMasterMk cId="432826530" sldId="2147483648"/>
              <pc:sldLayoutMk cId="871624502" sldId="2147483650"/>
              <ac:spMk id="3" creationId="{00000000-0000-0000-0000-000000000000}"/>
            </ac:spMkLst>
          </pc:spChg>
          <pc:spChg chg="mod">
            <ac:chgData name="Mert Gencturk" userId="ab545956-08e9-4575-aa8f-8af70ce0a378" providerId="ADAL" clId="{4192D9CA-6671-44EE-8DB0-BEC8BF61CD11}" dt="2025-10-17T07:35:36.544" v="5651" actId="20577"/>
            <ac:spMkLst>
              <pc:docMk/>
              <pc:sldMasterMk cId="432826530" sldId="2147483648"/>
              <pc:sldLayoutMk cId="871624502" sldId="2147483650"/>
              <ac:spMk id="4" creationId="{00000000-0000-0000-0000-000000000000}"/>
            </ac:spMkLst>
          </pc:spChg>
          <pc:spChg chg="mod">
            <ac:chgData name="Mert Gencturk" userId="ab545956-08e9-4575-aa8f-8af70ce0a378" providerId="ADAL" clId="{4192D9CA-6671-44EE-8DB0-BEC8BF61CD11}" dt="2025-10-16T10:33:43.469" v="175" actId="2711"/>
            <ac:spMkLst>
              <pc:docMk/>
              <pc:sldMasterMk cId="432826530" sldId="2147483648"/>
              <pc:sldLayoutMk cId="871624502" sldId="2147483650"/>
              <ac:spMk id="5" creationId="{00000000-0000-0000-0000-000000000000}"/>
            </ac:spMkLst>
          </pc:spChg>
          <pc:spChg chg="mod">
            <ac:chgData name="Mert Gencturk" userId="ab545956-08e9-4575-aa8f-8af70ce0a378" providerId="ADAL" clId="{4192D9CA-6671-44EE-8DB0-BEC8BF61CD11}" dt="2025-10-16T10:34:18.174" v="176" actId="2711"/>
            <ac:spMkLst>
              <pc:docMk/>
              <pc:sldMasterMk cId="432826530" sldId="2147483648"/>
              <pc:sldLayoutMk cId="871624502" sldId="2147483650"/>
              <ac:spMk id="6" creationId="{00000000-0000-0000-0000-000000000000}"/>
            </ac:spMkLst>
          </pc:spChg>
        </pc:sldLayoutChg>
        <pc:sldLayoutChg chg="del">
          <pc:chgData name="Mert Gencturk" userId="ab545956-08e9-4575-aa8f-8af70ce0a378" providerId="ADAL" clId="{4192D9CA-6671-44EE-8DB0-BEC8BF61CD11}" dt="2025-10-16T14:03:08.826" v="3863" actId="47"/>
          <pc:sldLayoutMkLst>
            <pc:docMk/>
            <pc:sldMasterMk cId="432826530" sldId="2147483648"/>
            <pc:sldLayoutMk cId="2175831642" sldId="2147483710"/>
          </pc:sldLayoutMkLst>
        </pc:sldLayoutChg>
      </pc:sldMasterChg>
      <pc:sldMasterChg chg="delSldLayout">
        <pc:chgData name="Mert Gencturk" userId="ab545956-08e9-4575-aa8f-8af70ce0a378" providerId="ADAL" clId="{4192D9CA-6671-44EE-8DB0-BEC8BF61CD11}" dt="2025-10-16T13:03:25.834" v="3105" actId="47"/>
        <pc:sldMasterMkLst>
          <pc:docMk/>
          <pc:sldMasterMk cId="580777292" sldId="2147483659"/>
        </pc:sldMasterMkLst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580777292" sldId="2147483659"/>
            <pc:sldLayoutMk cId="1617162742" sldId="2147483709"/>
          </pc:sldLayoutMkLst>
        </pc:sldLayoutChg>
      </pc:sldMasterChg>
      <pc:sldMasterChg chg="del delSldLayout">
        <pc:chgData name="Mert Gencturk" userId="ab545956-08e9-4575-aa8f-8af70ce0a378" providerId="ADAL" clId="{4192D9CA-6671-44EE-8DB0-BEC8BF61CD11}" dt="2025-10-16T13:03:25.834" v="3105" actId="47"/>
        <pc:sldMasterMkLst>
          <pc:docMk/>
          <pc:sldMasterMk cId="796748263" sldId="2147483671"/>
        </pc:sldMasterMkLst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796748263" sldId="2147483671"/>
            <pc:sldLayoutMk cId="3272036987" sldId="2147483672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796748263" sldId="2147483671"/>
            <pc:sldLayoutMk cId="2441964355" sldId="2147483673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796748263" sldId="2147483671"/>
            <pc:sldLayoutMk cId="1928041092" sldId="2147483674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796748263" sldId="2147483671"/>
            <pc:sldLayoutMk cId="193526921" sldId="2147483675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796748263" sldId="2147483671"/>
            <pc:sldLayoutMk cId="2319778820" sldId="2147483676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796748263" sldId="2147483671"/>
            <pc:sldLayoutMk cId="2961674238" sldId="2147483677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796748263" sldId="2147483671"/>
            <pc:sldLayoutMk cId="2831057553" sldId="2147483678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796748263" sldId="2147483671"/>
            <pc:sldLayoutMk cId="1377849553" sldId="2147483679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796748263" sldId="2147483671"/>
            <pc:sldLayoutMk cId="4088036273" sldId="2147483680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796748263" sldId="2147483671"/>
            <pc:sldLayoutMk cId="4099778644" sldId="2147483681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796748263" sldId="2147483671"/>
            <pc:sldLayoutMk cId="2964331785" sldId="2147483682"/>
          </pc:sldLayoutMkLst>
        </pc:sldLayoutChg>
      </pc:sldMasterChg>
      <pc:sldMasterChg chg="del delSldLayout">
        <pc:chgData name="Mert Gencturk" userId="ab545956-08e9-4575-aa8f-8af70ce0a378" providerId="ADAL" clId="{4192D9CA-6671-44EE-8DB0-BEC8BF61CD11}" dt="2025-10-16T13:03:25.834" v="3105" actId="47"/>
        <pc:sldMasterMkLst>
          <pc:docMk/>
          <pc:sldMasterMk cId="1360021965" sldId="2147483683"/>
        </pc:sldMasterMkLst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4139338302" sldId="2147483684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712906385" sldId="2147483685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1222328262" sldId="2147483686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4140521956" sldId="2147483687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3416837520" sldId="2147483688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2354828359" sldId="2147483689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1451062000" sldId="2147483690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2408651472" sldId="2147483691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3792148742" sldId="2147483692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4096848932" sldId="2147483693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2932313744" sldId="2147483694"/>
          </pc:sldLayoutMkLst>
        </pc:sldLayoutChg>
        <pc:sldLayoutChg chg="del">
          <pc:chgData name="Mert Gencturk" userId="ab545956-08e9-4575-aa8f-8af70ce0a378" providerId="ADAL" clId="{4192D9CA-6671-44EE-8DB0-BEC8BF61CD11}" dt="2025-10-16T13:03:25.834" v="3105" actId="47"/>
          <pc:sldLayoutMkLst>
            <pc:docMk/>
            <pc:sldMasterMk cId="1360021965" sldId="2147483683"/>
            <pc:sldLayoutMk cId="2924149877" sldId="2147483695"/>
          </pc:sldLayoutMkLst>
        </pc:sldLayoutChg>
      </pc:sldMasterChg>
    </pc:docChg>
  </pc:docChgLst>
  <pc:docChgLst>
    <pc:chgData name="Mustafa Yuksel" userId="f45fc014-80a7-490f-8d47-255cbca1c0b4" providerId="ADAL" clId="{1A81B6D6-57A9-4A1E-9F33-87F44D90A9CB}"/>
    <pc:docChg chg="undo custSel addSld delSld modSld sldOrd">
      <pc:chgData name="Mustafa Yuksel" userId="f45fc014-80a7-490f-8d47-255cbca1c0b4" providerId="ADAL" clId="{1A81B6D6-57A9-4A1E-9F33-87F44D90A9CB}" dt="2025-05-13T11:54:09.065" v="1805" actId="729"/>
      <pc:docMkLst>
        <pc:docMk/>
      </pc:docMkLst>
      <pc:sldChg chg="modSp mod">
        <pc:chgData name="Mustafa Yuksel" userId="f45fc014-80a7-490f-8d47-255cbca1c0b4" providerId="ADAL" clId="{1A81B6D6-57A9-4A1E-9F33-87F44D90A9CB}" dt="2025-05-12T08:41:23.995" v="1515" actId="6549"/>
        <pc:sldMkLst>
          <pc:docMk/>
          <pc:sldMk cId="1295688487" sldId="260"/>
        </pc:sldMkLst>
      </pc:sldChg>
      <pc:sldChg chg="addSp delSp modSp mod modShow">
        <pc:chgData name="Mustafa Yuksel" userId="f45fc014-80a7-490f-8d47-255cbca1c0b4" providerId="ADAL" clId="{1A81B6D6-57A9-4A1E-9F33-87F44D90A9CB}" dt="2025-05-13T11:54:03.750" v="1804" actId="729"/>
        <pc:sldMkLst>
          <pc:docMk/>
          <pc:sldMk cId="1152220429" sldId="261"/>
        </pc:sldMkLst>
      </pc:sldChg>
      <pc:sldChg chg="addSp delSp modSp mod">
        <pc:chgData name="Mustafa Yuksel" userId="f45fc014-80a7-490f-8d47-255cbca1c0b4" providerId="ADAL" clId="{1A81B6D6-57A9-4A1E-9F33-87F44D90A9CB}" dt="2025-03-13T09:35:57.279" v="179" actId="1036"/>
        <pc:sldMkLst>
          <pc:docMk/>
          <pc:sldMk cId="1851078837" sldId="263"/>
        </pc:sldMkLst>
      </pc:sldChg>
      <pc:sldChg chg="del">
        <pc:chgData name="Mustafa Yuksel" userId="f45fc014-80a7-490f-8d47-255cbca1c0b4" providerId="ADAL" clId="{1A81B6D6-57A9-4A1E-9F33-87F44D90A9CB}" dt="2025-03-13T10:41:16.860" v="1205" actId="47"/>
        <pc:sldMkLst>
          <pc:docMk/>
          <pc:sldMk cId="3307359290" sldId="303"/>
        </pc:sldMkLst>
      </pc:sldChg>
      <pc:sldChg chg="add del setBg">
        <pc:chgData name="Mustafa Yuksel" userId="f45fc014-80a7-490f-8d47-255cbca1c0b4" providerId="ADAL" clId="{1A81B6D6-57A9-4A1E-9F33-87F44D90A9CB}" dt="2025-03-13T10:40:36.601" v="1191"/>
        <pc:sldMkLst>
          <pc:docMk/>
          <pc:sldMk cId="3574867713" sldId="342"/>
        </pc:sldMkLst>
      </pc:sldChg>
      <pc:sldChg chg="addSp modSp mod">
        <pc:chgData name="Mustafa Yuksel" userId="f45fc014-80a7-490f-8d47-255cbca1c0b4" providerId="ADAL" clId="{1A81B6D6-57A9-4A1E-9F33-87F44D90A9CB}" dt="2025-03-13T10:14:06.665" v="654" actId="1076"/>
        <pc:sldMkLst>
          <pc:docMk/>
          <pc:sldMk cId="4255419264" sldId="345"/>
        </pc:sldMkLst>
      </pc:sldChg>
      <pc:sldChg chg="modSp mod modShow">
        <pc:chgData name="Mustafa Yuksel" userId="f45fc014-80a7-490f-8d47-255cbca1c0b4" providerId="ADAL" clId="{1A81B6D6-57A9-4A1E-9F33-87F44D90A9CB}" dt="2025-05-13T11:54:09.065" v="1805" actId="729"/>
        <pc:sldMkLst>
          <pc:docMk/>
          <pc:sldMk cId="3890584240" sldId="350"/>
        </pc:sldMkLst>
      </pc:sldChg>
      <pc:sldChg chg="mod modShow">
        <pc:chgData name="Mustafa Yuksel" userId="f45fc014-80a7-490f-8d47-255cbca1c0b4" providerId="ADAL" clId="{1A81B6D6-57A9-4A1E-9F33-87F44D90A9CB}" dt="2025-05-13T11:54:09.065" v="1805" actId="729"/>
        <pc:sldMkLst>
          <pc:docMk/>
          <pc:sldMk cId="3406556886" sldId="351"/>
        </pc:sldMkLst>
      </pc:sldChg>
      <pc:sldChg chg="modSp mod">
        <pc:chgData name="Mustafa Yuksel" userId="f45fc014-80a7-490f-8d47-255cbca1c0b4" providerId="ADAL" clId="{1A81B6D6-57A9-4A1E-9F33-87F44D90A9CB}" dt="2025-05-12T09:33:30.260" v="1544" actId="1035"/>
        <pc:sldMkLst>
          <pc:docMk/>
          <pc:sldMk cId="928689007" sldId="1293"/>
        </pc:sldMkLst>
      </pc:sldChg>
      <pc:sldChg chg="addSp delSp modSp mod ord">
        <pc:chgData name="Mustafa Yuksel" userId="f45fc014-80a7-490f-8d47-255cbca1c0b4" providerId="ADAL" clId="{1A81B6D6-57A9-4A1E-9F33-87F44D90A9CB}" dt="2025-05-12T09:49:30.067" v="1768" actId="113"/>
        <pc:sldMkLst>
          <pc:docMk/>
          <pc:sldMk cId="588259185" sldId="1306"/>
        </pc:sldMkLst>
      </pc:sldChg>
      <pc:sldChg chg="modSp mod ord">
        <pc:chgData name="Mustafa Yuksel" userId="f45fc014-80a7-490f-8d47-255cbca1c0b4" providerId="ADAL" clId="{1A81B6D6-57A9-4A1E-9F33-87F44D90A9CB}" dt="2025-05-12T09:36:04.964" v="1556" actId="20577"/>
        <pc:sldMkLst>
          <pc:docMk/>
          <pc:sldMk cId="2903085859" sldId="1310"/>
        </pc:sldMkLst>
      </pc:sldChg>
      <pc:sldChg chg="addSp delSp modSp new mod modShow">
        <pc:chgData name="Mustafa Yuksel" userId="f45fc014-80a7-490f-8d47-255cbca1c0b4" providerId="ADAL" clId="{1A81B6D6-57A9-4A1E-9F33-87F44D90A9CB}" dt="2025-05-12T08:42:12.553" v="1516" actId="729"/>
        <pc:sldMkLst>
          <pc:docMk/>
          <pc:sldMk cId="266125355" sldId="1313"/>
        </pc:sldMkLst>
      </pc:sldChg>
      <pc:sldChg chg="addSp delSp modSp add mod modShow">
        <pc:chgData name="Mustafa Yuksel" userId="f45fc014-80a7-490f-8d47-255cbca1c0b4" providerId="ADAL" clId="{1A81B6D6-57A9-4A1E-9F33-87F44D90A9CB}" dt="2025-05-13T11:54:03.750" v="1804" actId="729"/>
        <pc:sldMkLst>
          <pc:docMk/>
          <pc:sldMk cId="2530303364" sldId="1314"/>
        </pc:sldMkLst>
      </pc:sldChg>
      <pc:sldChg chg="add">
        <pc:chgData name="Mustafa Yuksel" userId="f45fc014-80a7-490f-8d47-255cbca1c0b4" providerId="ADAL" clId="{1A81B6D6-57A9-4A1E-9F33-87F44D90A9CB}" dt="2025-03-13T10:40:19.350" v="1188"/>
        <pc:sldMkLst>
          <pc:docMk/>
          <pc:sldMk cId="800290774" sldId="1315"/>
        </pc:sldMkLst>
      </pc:sldChg>
      <pc:sldChg chg="add del setBg">
        <pc:chgData name="Mustafa Yuksel" userId="f45fc014-80a7-490f-8d47-255cbca1c0b4" providerId="ADAL" clId="{1A81B6D6-57A9-4A1E-9F33-87F44D90A9CB}" dt="2025-03-13T10:40:19.324" v="1187"/>
        <pc:sldMkLst>
          <pc:docMk/>
          <pc:sldMk cId="1787175460" sldId="1315"/>
        </pc:sldMkLst>
      </pc:sldChg>
      <pc:sldChg chg="add del setBg">
        <pc:chgData name="Mustafa Yuksel" userId="f45fc014-80a7-490f-8d47-255cbca1c0b4" providerId="ADAL" clId="{1A81B6D6-57A9-4A1E-9F33-87F44D90A9CB}" dt="2025-03-13T10:40:50.562" v="1194"/>
        <pc:sldMkLst>
          <pc:docMk/>
          <pc:sldMk cId="3481253093" sldId="1316"/>
        </pc:sldMkLst>
      </pc:sldChg>
      <pc:sldChg chg="addSp delSp modSp add mod">
        <pc:chgData name="Mustafa Yuksel" userId="f45fc014-80a7-490f-8d47-255cbca1c0b4" providerId="ADAL" clId="{1A81B6D6-57A9-4A1E-9F33-87F44D90A9CB}" dt="2025-05-12T09:52:57.826" v="1801" actId="20577"/>
        <pc:sldMkLst>
          <pc:docMk/>
          <pc:sldMk cId="3142359389" sldId="1351"/>
        </pc:sldMkLst>
      </pc:sldChg>
    </pc:docChg>
  </pc:docChgLst>
  <pc:docChgLst>
    <pc:chgData name="Gokce Banu Laleci Erturkmen" userId="f3bb7df2-478f-456a-8b49-d30f8ffec494" providerId="ADAL" clId="{29DC060C-E120-C849-845F-DF6F6D151F68}"/>
    <pc:docChg chg="custSel addSld delSld modSld">
      <pc:chgData name="Gokce Banu Laleci Erturkmen" userId="f3bb7df2-478f-456a-8b49-d30f8ffec494" providerId="ADAL" clId="{29DC060C-E120-C849-845F-DF6F6D151F68}" dt="2024-05-16T11:08:54.516" v="9" actId="478"/>
      <pc:docMkLst>
        <pc:docMk/>
      </pc:docMkLst>
      <pc:sldChg chg="addSp delSp modSp add del mod">
        <pc:chgData name="Gokce Banu Laleci Erturkmen" userId="f3bb7df2-478f-456a-8b49-d30f8ffec494" providerId="ADAL" clId="{29DC060C-E120-C849-845F-DF6F6D151F68}" dt="2024-05-16T11:08:49.955" v="8" actId="2696"/>
        <pc:sldMkLst>
          <pc:docMk/>
          <pc:sldMk cId="2457336930" sldId="1311"/>
        </pc:sldMkLst>
      </pc:sldChg>
      <pc:sldChg chg="delSp add mod">
        <pc:chgData name="Gokce Banu Laleci Erturkmen" userId="f3bb7df2-478f-456a-8b49-d30f8ffec494" providerId="ADAL" clId="{29DC060C-E120-C849-845F-DF6F6D151F68}" dt="2024-05-16T11:08:54.516" v="9" actId="478"/>
        <pc:sldMkLst>
          <pc:docMk/>
          <pc:sldMk cId="4290837050" sldId="1312"/>
        </pc:sldMkLst>
      </pc:sldChg>
    </pc:docChg>
  </pc:docChgLst>
  <pc:docChgLst>
    <pc:chgData name="Gokce Banu Laleci Erturkmen" userId="f3bb7df2-478f-456a-8b49-d30f8ffec494" providerId="ADAL" clId="{474B41FF-9333-2049-9814-C86E8D91D4B7}"/>
    <pc:docChg chg="custSel addSld delSld modSld">
      <pc:chgData name="Gokce Banu Laleci Erturkmen" userId="f3bb7df2-478f-456a-8b49-d30f8ffec494" providerId="ADAL" clId="{474B41FF-9333-2049-9814-C86E8D91D4B7}" dt="2025-07-17T06:31:10.151" v="3" actId="2696"/>
      <pc:docMkLst>
        <pc:docMk/>
      </pc:docMkLst>
      <pc:sldChg chg="add del">
        <pc:chgData name="Gokce Banu Laleci Erturkmen" userId="f3bb7df2-478f-456a-8b49-d30f8ffec494" providerId="ADAL" clId="{474B41FF-9333-2049-9814-C86E8D91D4B7}" dt="2025-07-17T06:31:10.151" v="3" actId="2696"/>
        <pc:sldMkLst>
          <pc:docMk/>
          <pc:sldMk cId="3437038825" sldId="262"/>
        </pc:sldMkLst>
      </pc:sldChg>
      <pc:sldChg chg="addSp delSp modSp mod">
        <pc:chgData name="Gokce Banu Laleci Erturkmen" userId="f3bb7df2-478f-456a-8b49-d30f8ffec494" providerId="ADAL" clId="{474B41FF-9333-2049-9814-C86E8D91D4B7}" dt="2025-07-17T06:30:59.370" v="2"/>
        <pc:sldMkLst>
          <pc:docMk/>
          <pc:sldMk cId="2530303364" sldId="131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A9705-9ED7-45CF-90AD-3360A11430D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E5B6A4-A84D-42E5-9B74-5DCA1C56D4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Tedavi</a:t>
          </a:r>
          <a:r>
            <a:rPr lang="en-US" dirty="0"/>
            <a:t> </a:t>
          </a:r>
          <a:r>
            <a:rPr lang="en-US" dirty="0" err="1"/>
            <a:t>planı</a:t>
          </a:r>
          <a:r>
            <a:rPr lang="en-US" dirty="0"/>
            <a:t> </a:t>
          </a:r>
          <a:r>
            <a:rPr lang="en-US" dirty="0" err="1"/>
            <a:t>yalnızca</a:t>
          </a:r>
          <a:r>
            <a:rPr lang="en-US" dirty="0"/>
            <a:t> </a:t>
          </a:r>
          <a:r>
            <a:rPr lang="en-US" dirty="0" err="1"/>
            <a:t>çoklu</a:t>
          </a:r>
          <a:r>
            <a:rPr lang="en-US" dirty="0"/>
            <a:t> </a:t>
          </a:r>
          <a:r>
            <a:rPr lang="en-US" dirty="0" err="1"/>
            <a:t>hastalık</a:t>
          </a:r>
          <a:r>
            <a:rPr lang="en-US" dirty="0"/>
            <a:t> </a:t>
          </a:r>
          <a:r>
            <a:rPr lang="en-US" dirty="0" err="1"/>
            <a:t>yönetimine</a:t>
          </a:r>
          <a:r>
            <a:rPr lang="en-US" dirty="0"/>
            <a:t> </a:t>
          </a:r>
          <a:r>
            <a:rPr lang="en-US" dirty="0" err="1"/>
            <a:t>odaklanmamalı</a:t>
          </a:r>
          <a:r>
            <a:rPr lang="en-US" dirty="0"/>
            <a:t>, </a:t>
          </a:r>
          <a:r>
            <a:rPr lang="en-US" dirty="0" err="1"/>
            <a:t>aynı</a:t>
          </a:r>
          <a:r>
            <a:rPr lang="en-US" dirty="0"/>
            <a:t> </a:t>
          </a:r>
          <a:r>
            <a:rPr lang="en-US" dirty="0" err="1"/>
            <a:t>zamanda</a:t>
          </a:r>
          <a:r>
            <a:rPr lang="en-US" dirty="0"/>
            <a:t> </a:t>
          </a:r>
          <a:r>
            <a:rPr lang="en-US" dirty="0" err="1"/>
            <a:t>demansa</a:t>
          </a:r>
          <a:r>
            <a:rPr lang="en-US" dirty="0"/>
            <a:t> </a:t>
          </a:r>
          <a:r>
            <a:rPr lang="en-US" dirty="0" err="1"/>
            <a:t>özgü</a:t>
          </a:r>
          <a:r>
            <a:rPr lang="en-US" dirty="0"/>
            <a:t> </a:t>
          </a:r>
          <a:r>
            <a:rPr lang="en-US" dirty="0" err="1"/>
            <a:t>ihtiyaçlara</a:t>
          </a:r>
          <a:r>
            <a:rPr lang="en-US" dirty="0"/>
            <a:t> </a:t>
          </a:r>
          <a:r>
            <a:rPr lang="en-US" dirty="0" err="1"/>
            <a:t>göre</a:t>
          </a:r>
          <a:r>
            <a:rPr lang="en-US" dirty="0"/>
            <a:t> </a:t>
          </a:r>
          <a:r>
            <a:rPr lang="en-US" dirty="0" err="1"/>
            <a:t>özelleştirilmelidir</a:t>
          </a:r>
          <a:r>
            <a:rPr lang="en-US" dirty="0"/>
            <a:t>.</a:t>
          </a:r>
        </a:p>
      </dgm:t>
    </dgm:pt>
    <dgm:pt modelId="{B15D8257-65FC-4DEE-9DF1-9457A1432712}" type="parTrans" cxnId="{C0EADBD0-D3AE-4C8B-9E76-B9D63508BA65}">
      <dgm:prSet/>
      <dgm:spPr/>
      <dgm:t>
        <a:bodyPr/>
        <a:lstStyle/>
        <a:p>
          <a:endParaRPr lang="en-US"/>
        </a:p>
      </dgm:t>
    </dgm:pt>
    <dgm:pt modelId="{BA93908C-A552-41FE-84DE-842B9365400F}" type="sibTrans" cxnId="{C0EADBD0-D3AE-4C8B-9E76-B9D63508BA65}">
      <dgm:prSet/>
      <dgm:spPr/>
      <dgm:t>
        <a:bodyPr/>
        <a:lstStyle/>
        <a:p>
          <a:endParaRPr lang="en-US"/>
        </a:p>
      </dgm:t>
    </dgm:pt>
    <dgm:pt modelId="{9A9A61AE-885A-4600-9F58-33F2F7C4A8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Hastalar</a:t>
          </a:r>
          <a:r>
            <a:rPr lang="en-US" dirty="0"/>
            <a:t>, </a:t>
          </a:r>
          <a:r>
            <a:rPr lang="en-US" dirty="0" err="1"/>
            <a:t>evde</a:t>
          </a:r>
          <a:r>
            <a:rPr lang="en-US" dirty="0"/>
            <a:t> </a:t>
          </a:r>
          <a:r>
            <a:rPr lang="en-US" dirty="0" err="1"/>
            <a:t>sağlık</a:t>
          </a:r>
          <a:r>
            <a:rPr lang="en-US" dirty="0"/>
            <a:t> </a:t>
          </a:r>
          <a:r>
            <a:rPr lang="en-US" dirty="0" err="1"/>
            <a:t>ölçümlerini</a:t>
          </a:r>
          <a:r>
            <a:rPr lang="en-US" dirty="0"/>
            <a:t> </a:t>
          </a:r>
          <a:r>
            <a:rPr lang="en-US" dirty="0" err="1"/>
            <a:t>yapmalı</a:t>
          </a:r>
          <a:r>
            <a:rPr lang="en-US" dirty="0"/>
            <a:t>, </a:t>
          </a:r>
          <a:r>
            <a:rPr lang="en-US" dirty="0" err="1"/>
            <a:t>ilaçlarını</a:t>
          </a:r>
          <a:r>
            <a:rPr lang="en-US" dirty="0"/>
            <a:t> </a:t>
          </a:r>
          <a:r>
            <a:rPr lang="en-US" dirty="0" err="1"/>
            <a:t>reçeteye</a:t>
          </a:r>
          <a:r>
            <a:rPr lang="en-US" dirty="0"/>
            <a:t> </a:t>
          </a:r>
          <a:r>
            <a:rPr lang="en-US" dirty="0" err="1"/>
            <a:t>uygun</a:t>
          </a:r>
          <a:r>
            <a:rPr lang="en-US" dirty="0"/>
            <a:t> </a:t>
          </a:r>
          <a:r>
            <a:rPr lang="en-US" dirty="0" err="1"/>
            <a:t>şekilde</a:t>
          </a:r>
          <a:r>
            <a:rPr lang="en-US" dirty="0"/>
            <a:t> </a:t>
          </a:r>
          <a:r>
            <a:rPr lang="en-US" dirty="0" err="1"/>
            <a:t>zamanında</a:t>
          </a:r>
          <a:r>
            <a:rPr lang="en-US" dirty="0"/>
            <a:t> </a:t>
          </a:r>
          <a:r>
            <a:rPr lang="en-US" dirty="0" err="1"/>
            <a:t>almalı</a:t>
          </a:r>
          <a:r>
            <a:rPr lang="en-US" dirty="0"/>
            <a:t>, </a:t>
          </a:r>
          <a:r>
            <a:rPr lang="en-US" dirty="0" err="1"/>
            <a:t>yaşam</a:t>
          </a:r>
          <a:r>
            <a:rPr lang="en-US" dirty="0"/>
            <a:t> </a:t>
          </a:r>
          <a:r>
            <a:rPr lang="en-US" dirty="0" err="1"/>
            <a:t>tarzı</a:t>
          </a:r>
          <a:r>
            <a:rPr lang="en-US" dirty="0"/>
            <a:t> </a:t>
          </a:r>
          <a:r>
            <a:rPr lang="en-US" dirty="0" err="1"/>
            <a:t>önerilerine</a:t>
          </a:r>
          <a:r>
            <a:rPr lang="en-US" dirty="0"/>
            <a:t> </a:t>
          </a:r>
          <a:r>
            <a:rPr lang="en-US" dirty="0" err="1"/>
            <a:t>uymalı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düzenli</a:t>
          </a:r>
          <a:r>
            <a:rPr lang="en-US" dirty="0"/>
            <a:t> </a:t>
          </a:r>
          <a:r>
            <a:rPr lang="en-US" dirty="0" err="1"/>
            <a:t>takip</a:t>
          </a:r>
          <a:r>
            <a:rPr lang="en-US" dirty="0"/>
            <a:t> </a:t>
          </a:r>
          <a:r>
            <a:rPr lang="en-US" dirty="0" err="1"/>
            <a:t>ziyaretlerini</a:t>
          </a:r>
          <a:r>
            <a:rPr lang="en-US" dirty="0"/>
            <a:t> </a:t>
          </a:r>
          <a:r>
            <a:rPr lang="en-US" dirty="0" err="1"/>
            <a:t>gerçekleştirmelidir</a:t>
          </a:r>
          <a:r>
            <a:rPr lang="en-US" dirty="0"/>
            <a:t>.</a:t>
          </a:r>
        </a:p>
      </dgm:t>
    </dgm:pt>
    <dgm:pt modelId="{E1C48BEC-C9A9-4549-9D12-CFD03499AA96}" type="parTrans" cxnId="{7EE879E4-3D73-4F85-9193-79A4D5F651B6}">
      <dgm:prSet/>
      <dgm:spPr/>
      <dgm:t>
        <a:bodyPr/>
        <a:lstStyle/>
        <a:p>
          <a:endParaRPr lang="en-US"/>
        </a:p>
      </dgm:t>
    </dgm:pt>
    <dgm:pt modelId="{8126C48C-3E92-4748-8709-C22E7991BFEA}" type="sibTrans" cxnId="{7EE879E4-3D73-4F85-9193-79A4D5F651B6}">
      <dgm:prSet/>
      <dgm:spPr/>
      <dgm:t>
        <a:bodyPr/>
        <a:lstStyle/>
        <a:p>
          <a:endParaRPr lang="en-US"/>
        </a:p>
      </dgm:t>
    </dgm:pt>
    <dgm:pt modelId="{A1629288-0BE1-4A87-A47E-B088EEB444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Hastalar</a:t>
          </a:r>
          <a:r>
            <a:rPr lang="en-US" dirty="0"/>
            <a:t> </a:t>
          </a:r>
          <a:r>
            <a:rPr lang="en-US" dirty="0" err="1"/>
            <a:t>genellikle</a:t>
          </a:r>
          <a:r>
            <a:rPr lang="en-US" dirty="0"/>
            <a:t> </a:t>
          </a:r>
          <a:r>
            <a:rPr lang="en-US" dirty="0" err="1"/>
            <a:t>hafıza</a:t>
          </a:r>
          <a:r>
            <a:rPr lang="en-US" dirty="0"/>
            <a:t> </a:t>
          </a:r>
          <a:r>
            <a:rPr lang="en-US" dirty="0" err="1"/>
            <a:t>sorunlarıyla</a:t>
          </a:r>
          <a:r>
            <a:rPr lang="en-US" dirty="0"/>
            <a:t> </a:t>
          </a:r>
          <a:r>
            <a:rPr lang="en-US" dirty="0" err="1"/>
            <a:t>mücadele</a:t>
          </a:r>
          <a:r>
            <a:rPr lang="en-US" dirty="0"/>
            <a:t> </a:t>
          </a:r>
          <a:r>
            <a:rPr lang="en-US" dirty="0" err="1"/>
            <a:t>eder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bilişsel</a:t>
          </a:r>
          <a:r>
            <a:rPr lang="en-US" dirty="0"/>
            <a:t> </a:t>
          </a:r>
          <a:r>
            <a:rPr lang="en-US" dirty="0" err="1"/>
            <a:t>düşüş</a:t>
          </a:r>
          <a:r>
            <a:rPr lang="en-US" dirty="0"/>
            <a:t> </a:t>
          </a:r>
          <a:r>
            <a:rPr lang="en-US" dirty="0" err="1"/>
            <a:t>nedeniyle</a:t>
          </a:r>
          <a:r>
            <a:rPr lang="en-US" dirty="0"/>
            <a:t> </a:t>
          </a:r>
          <a:r>
            <a:rPr lang="en-US" dirty="0" err="1"/>
            <a:t>günlük</a:t>
          </a:r>
          <a:r>
            <a:rPr lang="en-US" dirty="0"/>
            <a:t> </a:t>
          </a:r>
          <a:r>
            <a:rPr lang="en-US" dirty="0" err="1"/>
            <a:t>aktiviteleri</a:t>
          </a:r>
          <a:r>
            <a:rPr lang="en-US" dirty="0"/>
            <a:t> </a:t>
          </a:r>
          <a:r>
            <a:rPr lang="en-US" dirty="0" err="1"/>
            <a:t>gerçekleştirmekte</a:t>
          </a:r>
          <a:r>
            <a:rPr lang="en-US" dirty="0"/>
            <a:t> </a:t>
          </a:r>
          <a:r>
            <a:rPr lang="en-US" dirty="0" err="1"/>
            <a:t>zorluk</a:t>
          </a:r>
          <a:r>
            <a:rPr lang="en-US" dirty="0"/>
            <a:t> </a:t>
          </a:r>
          <a:r>
            <a:rPr lang="en-US" dirty="0" err="1"/>
            <a:t>yaşarlar</a:t>
          </a:r>
          <a:r>
            <a:rPr lang="en-US" dirty="0"/>
            <a:t>.</a:t>
          </a:r>
        </a:p>
      </dgm:t>
    </dgm:pt>
    <dgm:pt modelId="{AC1578D9-9D34-44F4-9BBC-3223523DE3EB}" type="parTrans" cxnId="{8CF2F2D9-8C74-4134-893D-3B8D398B19D1}">
      <dgm:prSet/>
      <dgm:spPr/>
      <dgm:t>
        <a:bodyPr/>
        <a:lstStyle/>
        <a:p>
          <a:endParaRPr lang="en-US"/>
        </a:p>
      </dgm:t>
    </dgm:pt>
    <dgm:pt modelId="{1B6BA248-E243-43C3-A1FD-4E4F1123718D}" type="sibTrans" cxnId="{8CF2F2D9-8C74-4134-893D-3B8D398B19D1}">
      <dgm:prSet/>
      <dgm:spPr/>
      <dgm:t>
        <a:bodyPr/>
        <a:lstStyle/>
        <a:p>
          <a:endParaRPr lang="en-US"/>
        </a:p>
      </dgm:t>
    </dgm:pt>
    <dgm:pt modelId="{0B494D67-6E13-4D4D-B5B9-BA1555683D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Hastanın</a:t>
          </a:r>
          <a:r>
            <a:rPr lang="en-US" dirty="0"/>
            <a:t> </a:t>
          </a:r>
          <a:r>
            <a:rPr lang="en-US" dirty="0" err="1"/>
            <a:t>bakım</a:t>
          </a:r>
          <a:r>
            <a:rPr lang="en-US" dirty="0"/>
            <a:t> </a:t>
          </a:r>
          <a:r>
            <a:rPr lang="en-US" dirty="0" err="1"/>
            <a:t>planı</a:t>
          </a:r>
          <a:r>
            <a:rPr lang="en-US" dirty="0"/>
            <a:t> </a:t>
          </a:r>
          <a:r>
            <a:rPr lang="en-US" dirty="0" err="1"/>
            <a:t>aktivitelerine</a:t>
          </a:r>
          <a:r>
            <a:rPr lang="en-US" dirty="0"/>
            <a:t> </a:t>
          </a:r>
          <a:r>
            <a:rPr lang="en-US" dirty="0" err="1"/>
            <a:t>uyumunu</a:t>
          </a:r>
          <a:r>
            <a:rPr lang="en-US" dirty="0"/>
            <a:t> </a:t>
          </a:r>
          <a:r>
            <a:rPr lang="en-US" dirty="0" err="1"/>
            <a:t>takip</a:t>
          </a:r>
          <a:r>
            <a:rPr lang="en-US" dirty="0"/>
            <a:t> </a:t>
          </a:r>
          <a:r>
            <a:rPr lang="en-US" dirty="0" err="1"/>
            <a:t>etmek</a:t>
          </a:r>
          <a:r>
            <a:rPr lang="en-US" dirty="0"/>
            <a:t> </a:t>
          </a:r>
          <a:r>
            <a:rPr lang="en-US" dirty="0" err="1"/>
            <a:t>önemlidir</a:t>
          </a:r>
          <a:r>
            <a:rPr lang="en-US" dirty="0"/>
            <a:t>.</a:t>
          </a:r>
        </a:p>
      </dgm:t>
    </dgm:pt>
    <dgm:pt modelId="{68A73497-704C-4FCA-829E-AB36415AB7FC}" type="parTrans" cxnId="{180E6880-745E-456A-B3AF-BFB4F4B9CF59}">
      <dgm:prSet/>
      <dgm:spPr/>
      <dgm:t>
        <a:bodyPr/>
        <a:lstStyle/>
        <a:p>
          <a:endParaRPr lang="en-US"/>
        </a:p>
      </dgm:t>
    </dgm:pt>
    <dgm:pt modelId="{B7C4A8DC-69ED-48C0-8928-D26E26FF1BEE}" type="sibTrans" cxnId="{180E6880-745E-456A-B3AF-BFB4F4B9CF59}">
      <dgm:prSet/>
      <dgm:spPr/>
      <dgm:t>
        <a:bodyPr/>
        <a:lstStyle/>
        <a:p>
          <a:endParaRPr lang="en-US"/>
        </a:p>
      </dgm:t>
    </dgm:pt>
    <dgm:pt modelId="{DC15CA74-C31A-4477-9ED9-DF15B0B632AB}" type="pres">
      <dgm:prSet presAssocID="{710A9705-9ED7-45CF-90AD-3360A11430D0}" presName="root" presStyleCnt="0">
        <dgm:presLayoutVars>
          <dgm:dir/>
          <dgm:resizeHandles val="exact"/>
        </dgm:presLayoutVars>
      </dgm:prSet>
      <dgm:spPr/>
    </dgm:pt>
    <dgm:pt modelId="{309AED15-FC3F-4F68-A017-B7BDA74DAD3A}" type="pres">
      <dgm:prSet presAssocID="{39E5B6A4-A84D-42E5-9B74-5DCA1C56D47B}" presName="compNode" presStyleCnt="0"/>
      <dgm:spPr/>
    </dgm:pt>
    <dgm:pt modelId="{4396DA40-B87A-4626-ADB6-425725C8E8ED}" type="pres">
      <dgm:prSet presAssocID="{39E5B6A4-A84D-42E5-9B74-5DCA1C56D47B}" presName="bgRect" presStyleLbl="bgShp" presStyleIdx="0" presStyleCnt="4"/>
      <dgm:spPr/>
    </dgm:pt>
    <dgm:pt modelId="{89023839-C7D4-4BFA-9384-05F7A5578B98}" type="pres">
      <dgm:prSet presAssocID="{39E5B6A4-A84D-42E5-9B74-5DCA1C56D47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64A2307-035D-4FA9-AED6-5F2D2738F5F0}" type="pres">
      <dgm:prSet presAssocID="{39E5B6A4-A84D-42E5-9B74-5DCA1C56D47B}" presName="spaceRect" presStyleCnt="0"/>
      <dgm:spPr/>
    </dgm:pt>
    <dgm:pt modelId="{32D95031-A4D7-403D-AAEF-4DF1A6829A91}" type="pres">
      <dgm:prSet presAssocID="{39E5B6A4-A84D-42E5-9B74-5DCA1C56D47B}" presName="parTx" presStyleLbl="revTx" presStyleIdx="0" presStyleCnt="4">
        <dgm:presLayoutVars>
          <dgm:chMax val="0"/>
          <dgm:chPref val="0"/>
        </dgm:presLayoutVars>
      </dgm:prSet>
      <dgm:spPr/>
    </dgm:pt>
    <dgm:pt modelId="{31EF72EC-0F40-44F8-BD34-B694C935773A}" type="pres">
      <dgm:prSet presAssocID="{BA93908C-A552-41FE-84DE-842B9365400F}" presName="sibTrans" presStyleCnt="0"/>
      <dgm:spPr/>
    </dgm:pt>
    <dgm:pt modelId="{E288B6DC-2551-4B02-B341-7B4C5CE9CCE5}" type="pres">
      <dgm:prSet presAssocID="{9A9A61AE-885A-4600-9F58-33F2F7C4A829}" presName="compNode" presStyleCnt="0"/>
      <dgm:spPr/>
    </dgm:pt>
    <dgm:pt modelId="{3CB3E1E7-F134-42D6-B301-5BD9CA00F0ED}" type="pres">
      <dgm:prSet presAssocID="{9A9A61AE-885A-4600-9F58-33F2F7C4A829}" presName="bgRect" presStyleLbl="bgShp" presStyleIdx="1" presStyleCnt="4"/>
      <dgm:spPr/>
    </dgm:pt>
    <dgm:pt modelId="{F0E8F798-F0CD-4CD6-BC3C-1F6C3039B171}" type="pres">
      <dgm:prSet presAssocID="{9A9A61AE-885A-4600-9F58-33F2F7C4A8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D8963F3-77B9-45E7-BBDB-9CB45CDC008C}" type="pres">
      <dgm:prSet presAssocID="{9A9A61AE-885A-4600-9F58-33F2F7C4A829}" presName="spaceRect" presStyleCnt="0"/>
      <dgm:spPr/>
    </dgm:pt>
    <dgm:pt modelId="{986762BB-ECCE-45B2-977C-F082011E01D4}" type="pres">
      <dgm:prSet presAssocID="{9A9A61AE-885A-4600-9F58-33F2F7C4A829}" presName="parTx" presStyleLbl="revTx" presStyleIdx="1" presStyleCnt="4">
        <dgm:presLayoutVars>
          <dgm:chMax val="0"/>
          <dgm:chPref val="0"/>
        </dgm:presLayoutVars>
      </dgm:prSet>
      <dgm:spPr/>
    </dgm:pt>
    <dgm:pt modelId="{A8C8EFDC-91D1-45A3-B431-FB869DA7EB12}" type="pres">
      <dgm:prSet presAssocID="{8126C48C-3E92-4748-8709-C22E7991BFEA}" presName="sibTrans" presStyleCnt="0"/>
      <dgm:spPr/>
    </dgm:pt>
    <dgm:pt modelId="{FB621C46-941F-4140-AC31-D833A7AFBE25}" type="pres">
      <dgm:prSet presAssocID="{A1629288-0BE1-4A87-A47E-B088EEB44469}" presName="compNode" presStyleCnt="0"/>
      <dgm:spPr/>
    </dgm:pt>
    <dgm:pt modelId="{A0358C2E-0A8D-4FE4-B8FA-305BBA07E220}" type="pres">
      <dgm:prSet presAssocID="{A1629288-0BE1-4A87-A47E-B088EEB44469}" presName="bgRect" presStyleLbl="bgShp" presStyleIdx="2" presStyleCnt="4"/>
      <dgm:spPr/>
    </dgm:pt>
    <dgm:pt modelId="{0D09EB98-403A-449C-A97D-79FA897D0ECA}" type="pres">
      <dgm:prSet presAssocID="{A1629288-0BE1-4A87-A47E-B088EEB4446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B694E148-0F67-4848-9145-46E0EF9D089C}" type="pres">
      <dgm:prSet presAssocID="{A1629288-0BE1-4A87-A47E-B088EEB44469}" presName="spaceRect" presStyleCnt="0"/>
      <dgm:spPr/>
    </dgm:pt>
    <dgm:pt modelId="{AAEABDDF-B6E3-4719-B000-D5181A0EAC2A}" type="pres">
      <dgm:prSet presAssocID="{A1629288-0BE1-4A87-A47E-B088EEB44469}" presName="parTx" presStyleLbl="revTx" presStyleIdx="2" presStyleCnt="4">
        <dgm:presLayoutVars>
          <dgm:chMax val="0"/>
          <dgm:chPref val="0"/>
        </dgm:presLayoutVars>
      </dgm:prSet>
      <dgm:spPr/>
    </dgm:pt>
    <dgm:pt modelId="{4E2E7730-AA16-49DF-A86E-76E31EB296FE}" type="pres">
      <dgm:prSet presAssocID="{1B6BA248-E243-43C3-A1FD-4E4F1123718D}" presName="sibTrans" presStyleCnt="0"/>
      <dgm:spPr/>
    </dgm:pt>
    <dgm:pt modelId="{96AA287D-4D9A-4DE3-8D3E-221EDC647801}" type="pres">
      <dgm:prSet presAssocID="{0B494D67-6E13-4D4D-B5B9-BA1555683D77}" presName="compNode" presStyleCnt="0"/>
      <dgm:spPr/>
    </dgm:pt>
    <dgm:pt modelId="{A695EA89-8F1C-49F6-B099-1EBC873F2E6B}" type="pres">
      <dgm:prSet presAssocID="{0B494D67-6E13-4D4D-B5B9-BA1555683D77}" presName="bgRect" presStyleLbl="bgShp" presStyleIdx="3" presStyleCnt="4"/>
      <dgm:spPr/>
    </dgm:pt>
    <dgm:pt modelId="{3DD44975-E60A-49DA-B045-71E8C2AAA828}" type="pres">
      <dgm:prSet presAssocID="{0B494D67-6E13-4D4D-B5B9-BA1555683D7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3436F3D-4B0A-440B-9B25-86B8A93840A9}" type="pres">
      <dgm:prSet presAssocID="{0B494D67-6E13-4D4D-B5B9-BA1555683D77}" presName="spaceRect" presStyleCnt="0"/>
      <dgm:spPr/>
    </dgm:pt>
    <dgm:pt modelId="{5D63C9A6-8933-4652-8B03-DCAA794601AD}" type="pres">
      <dgm:prSet presAssocID="{0B494D67-6E13-4D4D-B5B9-BA1555683D7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6D60206-CD0D-4A72-93BB-B6F6C2D0F5CD}" type="presOf" srcId="{0B494D67-6E13-4D4D-B5B9-BA1555683D77}" destId="{5D63C9A6-8933-4652-8B03-DCAA794601AD}" srcOrd="0" destOrd="0" presId="urn:microsoft.com/office/officeart/2018/2/layout/IconVerticalSolidList"/>
    <dgm:cxn modelId="{EC845F06-2666-4BD1-B8C8-6CF814D53196}" type="presOf" srcId="{A1629288-0BE1-4A87-A47E-B088EEB44469}" destId="{AAEABDDF-B6E3-4719-B000-D5181A0EAC2A}" srcOrd="0" destOrd="0" presId="urn:microsoft.com/office/officeart/2018/2/layout/IconVerticalSolidList"/>
    <dgm:cxn modelId="{2E49C563-2B7D-482F-B65A-BC39E204AED7}" type="presOf" srcId="{39E5B6A4-A84D-42E5-9B74-5DCA1C56D47B}" destId="{32D95031-A4D7-403D-AAEF-4DF1A6829A91}" srcOrd="0" destOrd="0" presId="urn:microsoft.com/office/officeart/2018/2/layout/IconVerticalSolidList"/>
    <dgm:cxn modelId="{180E6880-745E-456A-B3AF-BFB4F4B9CF59}" srcId="{710A9705-9ED7-45CF-90AD-3360A11430D0}" destId="{0B494D67-6E13-4D4D-B5B9-BA1555683D77}" srcOrd="3" destOrd="0" parTransId="{68A73497-704C-4FCA-829E-AB36415AB7FC}" sibTransId="{B7C4A8DC-69ED-48C0-8928-D26E26FF1BEE}"/>
    <dgm:cxn modelId="{F47B12CA-941F-4A5D-921E-95370E6ADE5D}" type="presOf" srcId="{710A9705-9ED7-45CF-90AD-3360A11430D0}" destId="{DC15CA74-C31A-4477-9ED9-DF15B0B632AB}" srcOrd="0" destOrd="0" presId="urn:microsoft.com/office/officeart/2018/2/layout/IconVerticalSolidList"/>
    <dgm:cxn modelId="{C0EADBD0-D3AE-4C8B-9E76-B9D63508BA65}" srcId="{710A9705-9ED7-45CF-90AD-3360A11430D0}" destId="{39E5B6A4-A84D-42E5-9B74-5DCA1C56D47B}" srcOrd="0" destOrd="0" parTransId="{B15D8257-65FC-4DEE-9DF1-9457A1432712}" sibTransId="{BA93908C-A552-41FE-84DE-842B9365400F}"/>
    <dgm:cxn modelId="{8CF2F2D9-8C74-4134-893D-3B8D398B19D1}" srcId="{710A9705-9ED7-45CF-90AD-3360A11430D0}" destId="{A1629288-0BE1-4A87-A47E-B088EEB44469}" srcOrd="2" destOrd="0" parTransId="{AC1578D9-9D34-44F4-9BBC-3223523DE3EB}" sibTransId="{1B6BA248-E243-43C3-A1FD-4E4F1123718D}"/>
    <dgm:cxn modelId="{7EE879E4-3D73-4F85-9193-79A4D5F651B6}" srcId="{710A9705-9ED7-45CF-90AD-3360A11430D0}" destId="{9A9A61AE-885A-4600-9F58-33F2F7C4A829}" srcOrd="1" destOrd="0" parTransId="{E1C48BEC-C9A9-4549-9D12-CFD03499AA96}" sibTransId="{8126C48C-3E92-4748-8709-C22E7991BFEA}"/>
    <dgm:cxn modelId="{7CCF44F4-F537-4561-85D0-BDFE9DE90C30}" type="presOf" srcId="{9A9A61AE-885A-4600-9F58-33F2F7C4A829}" destId="{986762BB-ECCE-45B2-977C-F082011E01D4}" srcOrd="0" destOrd="0" presId="urn:microsoft.com/office/officeart/2018/2/layout/IconVerticalSolidList"/>
    <dgm:cxn modelId="{84BA9F0E-6F57-4195-A905-7CC48FAA18E6}" type="presParOf" srcId="{DC15CA74-C31A-4477-9ED9-DF15B0B632AB}" destId="{309AED15-FC3F-4F68-A017-B7BDA74DAD3A}" srcOrd="0" destOrd="0" presId="urn:microsoft.com/office/officeart/2018/2/layout/IconVerticalSolidList"/>
    <dgm:cxn modelId="{4989E27E-1834-422A-B871-EF7C094029B2}" type="presParOf" srcId="{309AED15-FC3F-4F68-A017-B7BDA74DAD3A}" destId="{4396DA40-B87A-4626-ADB6-425725C8E8ED}" srcOrd="0" destOrd="0" presId="urn:microsoft.com/office/officeart/2018/2/layout/IconVerticalSolidList"/>
    <dgm:cxn modelId="{00F8C1E0-4416-4C37-9E8D-3003C5823437}" type="presParOf" srcId="{309AED15-FC3F-4F68-A017-B7BDA74DAD3A}" destId="{89023839-C7D4-4BFA-9384-05F7A5578B98}" srcOrd="1" destOrd="0" presId="urn:microsoft.com/office/officeart/2018/2/layout/IconVerticalSolidList"/>
    <dgm:cxn modelId="{57FC7F61-C7B6-48C8-A8DA-E5592CE1582D}" type="presParOf" srcId="{309AED15-FC3F-4F68-A017-B7BDA74DAD3A}" destId="{264A2307-035D-4FA9-AED6-5F2D2738F5F0}" srcOrd="2" destOrd="0" presId="urn:microsoft.com/office/officeart/2018/2/layout/IconVerticalSolidList"/>
    <dgm:cxn modelId="{D5F63006-2543-47FB-89A6-E2EDF146D349}" type="presParOf" srcId="{309AED15-FC3F-4F68-A017-B7BDA74DAD3A}" destId="{32D95031-A4D7-403D-AAEF-4DF1A6829A91}" srcOrd="3" destOrd="0" presId="urn:microsoft.com/office/officeart/2018/2/layout/IconVerticalSolidList"/>
    <dgm:cxn modelId="{4985A978-875E-4E20-B5E8-A043EE3FDE03}" type="presParOf" srcId="{DC15CA74-C31A-4477-9ED9-DF15B0B632AB}" destId="{31EF72EC-0F40-44F8-BD34-B694C935773A}" srcOrd="1" destOrd="0" presId="urn:microsoft.com/office/officeart/2018/2/layout/IconVerticalSolidList"/>
    <dgm:cxn modelId="{85D5BE80-3165-42DE-993C-CA1B7A3A5183}" type="presParOf" srcId="{DC15CA74-C31A-4477-9ED9-DF15B0B632AB}" destId="{E288B6DC-2551-4B02-B341-7B4C5CE9CCE5}" srcOrd="2" destOrd="0" presId="urn:microsoft.com/office/officeart/2018/2/layout/IconVerticalSolidList"/>
    <dgm:cxn modelId="{146718D4-02B2-45C1-A95D-497C8360FBEB}" type="presParOf" srcId="{E288B6DC-2551-4B02-B341-7B4C5CE9CCE5}" destId="{3CB3E1E7-F134-42D6-B301-5BD9CA00F0ED}" srcOrd="0" destOrd="0" presId="urn:microsoft.com/office/officeart/2018/2/layout/IconVerticalSolidList"/>
    <dgm:cxn modelId="{3DFE09EC-56CD-43E8-A390-4B5BDD77B9D8}" type="presParOf" srcId="{E288B6DC-2551-4B02-B341-7B4C5CE9CCE5}" destId="{F0E8F798-F0CD-4CD6-BC3C-1F6C3039B171}" srcOrd="1" destOrd="0" presId="urn:microsoft.com/office/officeart/2018/2/layout/IconVerticalSolidList"/>
    <dgm:cxn modelId="{7382BD11-BFB3-4F27-A1DD-BB2D25987C00}" type="presParOf" srcId="{E288B6DC-2551-4B02-B341-7B4C5CE9CCE5}" destId="{7D8963F3-77B9-45E7-BBDB-9CB45CDC008C}" srcOrd="2" destOrd="0" presId="urn:microsoft.com/office/officeart/2018/2/layout/IconVerticalSolidList"/>
    <dgm:cxn modelId="{09A35565-A439-4CFC-8CF9-72A9959B4662}" type="presParOf" srcId="{E288B6DC-2551-4B02-B341-7B4C5CE9CCE5}" destId="{986762BB-ECCE-45B2-977C-F082011E01D4}" srcOrd="3" destOrd="0" presId="urn:microsoft.com/office/officeart/2018/2/layout/IconVerticalSolidList"/>
    <dgm:cxn modelId="{7636EE1B-FD46-40A0-9952-D98C9ECF880B}" type="presParOf" srcId="{DC15CA74-C31A-4477-9ED9-DF15B0B632AB}" destId="{A8C8EFDC-91D1-45A3-B431-FB869DA7EB12}" srcOrd="3" destOrd="0" presId="urn:microsoft.com/office/officeart/2018/2/layout/IconVerticalSolidList"/>
    <dgm:cxn modelId="{8B6AE6F6-DC59-4E18-8623-3EEEBA3FFFEC}" type="presParOf" srcId="{DC15CA74-C31A-4477-9ED9-DF15B0B632AB}" destId="{FB621C46-941F-4140-AC31-D833A7AFBE25}" srcOrd="4" destOrd="0" presId="urn:microsoft.com/office/officeart/2018/2/layout/IconVerticalSolidList"/>
    <dgm:cxn modelId="{9DCF18F8-DBA4-4FF5-8DA1-84288E78519B}" type="presParOf" srcId="{FB621C46-941F-4140-AC31-D833A7AFBE25}" destId="{A0358C2E-0A8D-4FE4-B8FA-305BBA07E220}" srcOrd="0" destOrd="0" presId="urn:microsoft.com/office/officeart/2018/2/layout/IconVerticalSolidList"/>
    <dgm:cxn modelId="{917FCA22-4A4A-4FCC-B68C-FEF6533DA1D5}" type="presParOf" srcId="{FB621C46-941F-4140-AC31-D833A7AFBE25}" destId="{0D09EB98-403A-449C-A97D-79FA897D0ECA}" srcOrd="1" destOrd="0" presId="urn:microsoft.com/office/officeart/2018/2/layout/IconVerticalSolidList"/>
    <dgm:cxn modelId="{0D87D62C-E734-40C6-A7F5-AB006E5CF9BD}" type="presParOf" srcId="{FB621C46-941F-4140-AC31-D833A7AFBE25}" destId="{B694E148-0F67-4848-9145-46E0EF9D089C}" srcOrd="2" destOrd="0" presId="urn:microsoft.com/office/officeart/2018/2/layout/IconVerticalSolidList"/>
    <dgm:cxn modelId="{767BAA54-6A99-43DD-9660-11F36F2D06DC}" type="presParOf" srcId="{FB621C46-941F-4140-AC31-D833A7AFBE25}" destId="{AAEABDDF-B6E3-4719-B000-D5181A0EAC2A}" srcOrd="3" destOrd="0" presId="urn:microsoft.com/office/officeart/2018/2/layout/IconVerticalSolidList"/>
    <dgm:cxn modelId="{FBE9CC45-990B-41F0-AB9F-F9ED88D493BD}" type="presParOf" srcId="{DC15CA74-C31A-4477-9ED9-DF15B0B632AB}" destId="{4E2E7730-AA16-49DF-A86E-76E31EB296FE}" srcOrd="5" destOrd="0" presId="urn:microsoft.com/office/officeart/2018/2/layout/IconVerticalSolidList"/>
    <dgm:cxn modelId="{52823FEC-C1D8-4365-8F1B-A76428FC381C}" type="presParOf" srcId="{DC15CA74-C31A-4477-9ED9-DF15B0B632AB}" destId="{96AA287D-4D9A-4DE3-8D3E-221EDC647801}" srcOrd="6" destOrd="0" presId="urn:microsoft.com/office/officeart/2018/2/layout/IconVerticalSolidList"/>
    <dgm:cxn modelId="{587821A6-93D0-4196-ADA3-BB633DCDCB65}" type="presParOf" srcId="{96AA287D-4D9A-4DE3-8D3E-221EDC647801}" destId="{A695EA89-8F1C-49F6-B099-1EBC873F2E6B}" srcOrd="0" destOrd="0" presId="urn:microsoft.com/office/officeart/2018/2/layout/IconVerticalSolidList"/>
    <dgm:cxn modelId="{03CA2AFF-AC20-4DE8-8203-45E647F400CE}" type="presParOf" srcId="{96AA287D-4D9A-4DE3-8D3E-221EDC647801}" destId="{3DD44975-E60A-49DA-B045-71E8C2AAA828}" srcOrd="1" destOrd="0" presId="urn:microsoft.com/office/officeart/2018/2/layout/IconVerticalSolidList"/>
    <dgm:cxn modelId="{024911D2-B261-47A5-8E2E-CA7B1DFB068F}" type="presParOf" srcId="{96AA287D-4D9A-4DE3-8D3E-221EDC647801}" destId="{13436F3D-4B0A-440B-9B25-86B8A93840A9}" srcOrd="2" destOrd="0" presId="urn:microsoft.com/office/officeart/2018/2/layout/IconVerticalSolidList"/>
    <dgm:cxn modelId="{4A318310-E4B2-4D38-A644-BE5DFAE8EBDE}" type="presParOf" srcId="{96AA287D-4D9A-4DE3-8D3E-221EDC647801}" destId="{5D63C9A6-8933-4652-8B03-DCAA794601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6DA40-B87A-4626-ADB6-425725C8E8ED}">
      <dsp:nvSpPr>
        <dsp:cNvPr id="0" name=""/>
        <dsp:cNvSpPr/>
      </dsp:nvSpPr>
      <dsp:spPr>
        <a:xfrm>
          <a:off x="0" y="1404"/>
          <a:ext cx="8179191" cy="7119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23839-C7D4-4BFA-9384-05F7A5578B98}">
      <dsp:nvSpPr>
        <dsp:cNvPr id="0" name=""/>
        <dsp:cNvSpPr/>
      </dsp:nvSpPr>
      <dsp:spPr>
        <a:xfrm>
          <a:off x="215362" y="161591"/>
          <a:ext cx="391568" cy="391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95031-A4D7-403D-AAEF-4DF1A6829A91}">
      <dsp:nvSpPr>
        <dsp:cNvPr id="0" name=""/>
        <dsp:cNvSpPr/>
      </dsp:nvSpPr>
      <dsp:spPr>
        <a:xfrm>
          <a:off x="822293" y="1404"/>
          <a:ext cx="7356897" cy="71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47" tIns="75347" rIns="75347" bIns="753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Tedavi</a:t>
          </a:r>
          <a:r>
            <a:rPr lang="en-US" sz="1600" kern="1200" dirty="0"/>
            <a:t> </a:t>
          </a:r>
          <a:r>
            <a:rPr lang="en-US" sz="1600" kern="1200" dirty="0" err="1"/>
            <a:t>planı</a:t>
          </a:r>
          <a:r>
            <a:rPr lang="en-US" sz="1600" kern="1200" dirty="0"/>
            <a:t> </a:t>
          </a:r>
          <a:r>
            <a:rPr lang="en-US" sz="1600" kern="1200" dirty="0" err="1"/>
            <a:t>yalnızca</a:t>
          </a:r>
          <a:r>
            <a:rPr lang="en-US" sz="1600" kern="1200" dirty="0"/>
            <a:t> </a:t>
          </a:r>
          <a:r>
            <a:rPr lang="en-US" sz="1600" kern="1200" dirty="0" err="1"/>
            <a:t>çoklu</a:t>
          </a:r>
          <a:r>
            <a:rPr lang="en-US" sz="1600" kern="1200" dirty="0"/>
            <a:t> </a:t>
          </a:r>
          <a:r>
            <a:rPr lang="en-US" sz="1600" kern="1200" dirty="0" err="1"/>
            <a:t>hastalık</a:t>
          </a:r>
          <a:r>
            <a:rPr lang="en-US" sz="1600" kern="1200" dirty="0"/>
            <a:t> </a:t>
          </a:r>
          <a:r>
            <a:rPr lang="en-US" sz="1600" kern="1200" dirty="0" err="1"/>
            <a:t>yönetimine</a:t>
          </a:r>
          <a:r>
            <a:rPr lang="en-US" sz="1600" kern="1200" dirty="0"/>
            <a:t> </a:t>
          </a:r>
          <a:r>
            <a:rPr lang="en-US" sz="1600" kern="1200" dirty="0" err="1"/>
            <a:t>odaklanmamalı</a:t>
          </a:r>
          <a:r>
            <a:rPr lang="en-US" sz="1600" kern="1200" dirty="0"/>
            <a:t>, </a:t>
          </a:r>
          <a:r>
            <a:rPr lang="en-US" sz="1600" kern="1200" dirty="0" err="1"/>
            <a:t>aynı</a:t>
          </a:r>
          <a:r>
            <a:rPr lang="en-US" sz="1600" kern="1200" dirty="0"/>
            <a:t> </a:t>
          </a:r>
          <a:r>
            <a:rPr lang="en-US" sz="1600" kern="1200" dirty="0" err="1"/>
            <a:t>zamanda</a:t>
          </a:r>
          <a:r>
            <a:rPr lang="en-US" sz="1600" kern="1200" dirty="0"/>
            <a:t> </a:t>
          </a:r>
          <a:r>
            <a:rPr lang="en-US" sz="1600" kern="1200" dirty="0" err="1"/>
            <a:t>demansa</a:t>
          </a:r>
          <a:r>
            <a:rPr lang="en-US" sz="1600" kern="1200" dirty="0"/>
            <a:t> </a:t>
          </a:r>
          <a:r>
            <a:rPr lang="en-US" sz="1600" kern="1200" dirty="0" err="1"/>
            <a:t>özgü</a:t>
          </a:r>
          <a:r>
            <a:rPr lang="en-US" sz="1600" kern="1200" dirty="0"/>
            <a:t> </a:t>
          </a:r>
          <a:r>
            <a:rPr lang="en-US" sz="1600" kern="1200" dirty="0" err="1"/>
            <a:t>ihtiyaçlara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özelleştirilmelidir</a:t>
          </a:r>
          <a:r>
            <a:rPr lang="en-US" sz="1600" kern="1200" dirty="0"/>
            <a:t>.</a:t>
          </a:r>
        </a:p>
      </dsp:txBody>
      <dsp:txXfrm>
        <a:off x="822293" y="1404"/>
        <a:ext cx="7356897" cy="711942"/>
      </dsp:txXfrm>
    </dsp:sp>
    <dsp:sp modelId="{3CB3E1E7-F134-42D6-B301-5BD9CA00F0ED}">
      <dsp:nvSpPr>
        <dsp:cNvPr id="0" name=""/>
        <dsp:cNvSpPr/>
      </dsp:nvSpPr>
      <dsp:spPr>
        <a:xfrm>
          <a:off x="0" y="891332"/>
          <a:ext cx="8179191" cy="7119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8F798-F0CD-4CD6-BC3C-1F6C3039B171}">
      <dsp:nvSpPr>
        <dsp:cNvPr id="0" name=""/>
        <dsp:cNvSpPr/>
      </dsp:nvSpPr>
      <dsp:spPr>
        <a:xfrm>
          <a:off x="215362" y="1051519"/>
          <a:ext cx="391568" cy="391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762BB-ECCE-45B2-977C-F082011E01D4}">
      <dsp:nvSpPr>
        <dsp:cNvPr id="0" name=""/>
        <dsp:cNvSpPr/>
      </dsp:nvSpPr>
      <dsp:spPr>
        <a:xfrm>
          <a:off x="822293" y="891332"/>
          <a:ext cx="7356897" cy="71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47" tIns="75347" rIns="75347" bIns="753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Hastalar</a:t>
          </a:r>
          <a:r>
            <a:rPr lang="en-US" sz="1600" kern="1200" dirty="0"/>
            <a:t>, </a:t>
          </a:r>
          <a:r>
            <a:rPr lang="en-US" sz="1600" kern="1200" dirty="0" err="1"/>
            <a:t>evde</a:t>
          </a:r>
          <a:r>
            <a:rPr lang="en-US" sz="1600" kern="1200" dirty="0"/>
            <a:t> </a:t>
          </a:r>
          <a:r>
            <a:rPr lang="en-US" sz="1600" kern="1200" dirty="0" err="1"/>
            <a:t>sağlık</a:t>
          </a:r>
          <a:r>
            <a:rPr lang="en-US" sz="1600" kern="1200" dirty="0"/>
            <a:t> </a:t>
          </a:r>
          <a:r>
            <a:rPr lang="en-US" sz="1600" kern="1200" dirty="0" err="1"/>
            <a:t>ölçümlerini</a:t>
          </a:r>
          <a:r>
            <a:rPr lang="en-US" sz="1600" kern="1200" dirty="0"/>
            <a:t> </a:t>
          </a:r>
          <a:r>
            <a:rPr lang="en-US" sz="1600" kern="1200" dirty="0" err="1"/>
            <a:t>yapmalı</a:t>
          </a:r>
          <a:r>
            <a:rPr lang="en-US" sz="1600" kern="1200" dirty="0"/>
            <a:t>, </a:t>
          </a:r>
          <a:r>
            <a:rPr lang="en-US" sz="1600" kern="1200" dirty="0" err="1"/>
            <a:t>ilaçlarını</a:t>
          </a:r>
          <a:r>
            <a:rPr lang="en-US" sz="1600" kern="1200" dirty="0"/>
            <a:t> </a:t>
          </a:r>
          <a:r>
            <a:rPr lang="en-US" sz="1600" kern="1200" dirty="0" err="1"/>
            <a:t>reçeteye</a:t>
          </a:r>
          <a:r>
            <a:rPr lang="en-US" sz="1600" kern="1200" dirty="0"/>
            <a:t> </a:t>
          </a:r>
          <a:r>
            <a:rPr lang="en-US" sz="1600" kern="1200" dirty="0" err="1"/>
            <a:t>uygun</a:t>
          </a:r>
          <a:r>
            <a:rPr lang="en-US" sz="1600" kern="1200" dirty="0"/>
            <a:t> </a:t>
          </a:r>
          <a:r>
            <a:rPr lang="en-US" sz="1600" kern="1200" dirty="0" err="1"/>
            <a:t>şekilde</a:t>
          </a:r>
          <a:r>
            <a:rPr lang="en-US" sz="1600" kern="1200" dirty="0"/>
            <a:t> </a:t>
          </a:r>
          <a:r>
            <a:rPr lang="en-US" sz="1600" kern="1200" dirty="0" err="1"/>
            <a:t>zamanında</a:t>
          </a:r>
          <a:r>
            <a:rPr lang="en-US" sz="1600" kern="1200" dirty="0"/>
            <a:t> </a:t>
          </a:r>
          <a:r>
            <a:rPr lang="en-US" sz="1600" kern="1200" dirty="0" err="1"/>
            <a:t>almalı</a:t>
          </a:r>
          <a:r>
            <a:rPr lang="en-US" sz="1600" kern="1200" dirty="0"/>
            <a:t>, </a:t>
          </a:r>
          <a:r>
            <a:rPr lang="en-US" sz="1600" kern="1200" dirty="0" err="1"/>
            <a:t>yaşam</a:t>
          </a:r>
          <a:r>
            <a:rPr lang="en-US" sz="1600" kern="1200" dirty="0"/>
            <a:t> </a:t>
          </a:r>
          <a:r>
            <a:rPr lang="en-US" sz="1600" kern="1200" dirty="0" err="1"/>
            <a:t>tarzı</a:t>
          </a:r>
          <a:r>
            <a:rPr lang="en-US" sz="1600" kern="1200" dirty="0"/>
            <a:t> </a:t>
          </a:r>
          <a:r>
            <a:rPr lang="en-US" sz="1600" kern="1200" dirty="0" err="1"/>
            <a:t>önerilerine</a:t>
          </a:r>
          <a:r>
            <a:rPr lang="en-US" sz="1600" kern="1200" dirty="0"/>
            <a:t> </a:t>
          </a:r>
          <a:r>
            <a:rPr lang="en-US" sz="1600" kern="1200" dirty="0" err="1"/>
            <a:t>uymalı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düzenli</a:t>
          </a:r>
          <a:r>
            <a:rPr lang="en-US" sz="1600" kern="1200" dirty="0"/>
            <a:t> </a:t>
          </a:r>
          <a:r>
            <a:rPr lang="en-US" sz="1600" kern="1200" dirty="0" err="1"/>
            <a:t>takip</a:t>
          </a:r>
          <a:r>
            <a:rPr lang="en-US" sz="1600" kern="1200" dirty="0"/>
            <a:t> </a:t>
          </a:r>
          <a:r>
            <a:rPr lang="en-US" sz="1600" kern="1200" dirty="0" err="1"/>
            <a:t>ziyaretlerini</a:t>
          </a:r>
          <a:r>
            <a:rPr lang="en-US" sz="1600" kern="1200" dirty="0"/>
            <a:t> </a:t>
          </a:r>
          <a:r>
            <a:rPr lang="en-US" sz="1600" kern="1200" dirty="0" err="1"/>
            <a:t>gerçekleştirmelidir</a:t>
          </a:r>
          <a:r>
            <a:rPr lang="en-US" sz="1600" kern="1200" dirty="0"/>
            <a:t>.</a:t>
          </a:r>
        </a:p>
      </dsp:txBody>
      <dsp:txXfrm>
        <a:off x="822293" y="891332"/>
        <a:ext cx="7356897" cy="711942"/>
      </dsp:txXfrm>
    </dsp:sp>
    <dsp:sp modelId="{A0358C2E-0A8D-4FE4-B8FA-305BBA07E220}">
      <dsp:nvSpPr>
        <dsp:cNvPr id="0" name=""/>
        <dsp:cNvSpPr/>
      </dsp:nvSpPr>
      <dsp:spPr>
        <a:xfrm>
          <a:off x="0" y="1781260"/>
          <a:ext cx="8179191" cy="7119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9EB98-403A-449C-A97D-79FA897D0ECA}">
      <dsp:nvSpPr>
        <dsp:cNvPr id="0" name=""/>
        <dsp:cNvSpPr/>
      </dsp:nvSpPr>
      <dsp:spPr>
        <a:xfrm>
          <a:off x="215362" y="1941447"/>
          <a:ext cx="391568" cy="391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ABDDF-B6E3-4719-B000-D5181A0EAC2A}">
      <dsp:nvSpPr>
        <dsp:cNvPr id="0" name=""/>
        <dsp:cNvSpPr/>
      </dsp:nvSpPr>
      <dsp:spPr>
        <a:xfrm>
          <a:off x="822293" y="1781260"/>
          <a:ext cx="7356897" cy="71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47" tIns="75347" rIns="75347" bIns="753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Hastalar</a:t>
          </a:r>
          <a:r>
            <a:rPr lang="en-US" sz="1600" kern="1200" dirty="0"/>
            <a:t> </a:t>
          </a:r>
          <a:r>
            <a:rPr lang="en-US" sz="1600" kern="1200" dirty="0" err="1"/>
            <a:t>genellikle</a:t>
          </a:r>
          <a:r>
            <a:rPr lang="en-US" sz="1600" kern="1200" dirty="0"/>
            <a:t> </a:t>
          </a:r>
          <a:r>
            <a:rPr lang="en-US" sz="1600" kern="1200" dirty="0" err="1"/>
            <a:t>hafıza</a:t>
          </a:r>
          <a:r>
            <a:rPr lang="en-US" sz="1600" kern="1200" dirty="0"/>
            <a:t> </a:t>
          </a:r>
          <a:r>
            <a:rPr lang="en-US" sz="1600" kern="1200" dirty="0" err="1"/>
            <a:t>sorunlarıyla</a:t>
          </a:r>
          <a:r>
            <a:rPr lang="en-US" sz="1600" kern="1200" dirty="0"/>
            <a:t> </a:t>
          </a:r>
          <a:r>
            <a:rPr lang="en-US" sz="1600" kern="1200" dirty="0" err="1"/>
            <a:t>mücadele</a:t>
          </a:r>
          <a:r>
            <a:rPr lang="en-US" sz="1600" kern="1200" dirty="0"/>
            <a:t> </a:t>
          </a:r>
          <a:r>
            <a:rPr lang="en-US" sz="1600" kern="1200" dirty="0" err="1"/>
            <a:t>eder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bilişsel</a:t>
          </a:r>
          <a:r>
            <a:rPr lang="en-US" sz="1600" kern="1200" dirty="0"/>
            <a:t> </a:t>
          </a:r>
          <a:r>
            <a:rPr lang="en-US" sz="1600" kern="1200" dirty="0" err="1"/>
            <a:t>düşüş</a:t>
          </a:r>
          <a:r>
            <a:rPr lang="en-US" sz="1600" kern="1200" dirty="0"/>
            <a:t> </a:t>
          </a:r>
          <a:r>
            <a:rPr lang="en-US" sz="1600" kern="1200" dirty="0" err="1"/>
            <a:t>nedeniyle</a:t>
          </a:r>
          <a:r>
            <a:rPr lang="en-US" sz="1600" kern="1200" dirty="0"/>
            <a:t> </a:t>
          </a:r>
          <a:r>
            <a:rPr lang="en-US" sz="1600" kern="1200" dirty="0" err="1"/>
            <a:t>günlük</a:t>
          </a:r>
          <a:r>
            <a:rPr lang="en-US" sz="1600" kern="1200" dirty="0"/>
            <a:t> </a:t>
          </a:r>
          <a:r>
            <a:rPr lang="en-US" sz="1600" kern="1200" dirty="0" err="1"/>
            <a:t>aktiviteleri</a:t>
          </a:r>
          <a:r>
            <a:rPr lang="en-US" sz="1600" kern="1200" dirty="0"/>
            <a:t> </a:t>
          </a:r>
          <a:r>
            <a:rPr lang="en-US" sz="1600" kern="1200" dirty="0" err="1"/>
            <a:t>gerçekleştirmekte</a:t>
          </a:r>
          <a:r>
            <a:rPr lang="en-US" sz="1600" kern="1200" dirty="0"/>
            <a:t> </a:t>
          </a:r>
          <a:r>
            <a:rPr lang="en-US" sz="1600" kern="1200" dirty="0" err="1"/>
            <a:t>zorluk</a:t>
          </a:r>
          <a:r>
            <a:rPr lang="en-US" sz="1600" kern="1200" dirty="0"/>
            <a:t> </a:t>
          </a:r>
          <a:r>
            <a:rPr lang="en-US" sz="1600" kern="1200" dirty="0" err="1"/>
            <a:t>yaşarlar</a:t>
          </a:r>
          <a:r>
            <a:rPr lang="en-US" sz="1600" kern="1200" dirty="0"/>
            <a:t>.</a:t>
          </a:r>
        </a:p>
      </dsp:txBody>
      <dsp:txXfrm>
        <a:off x="822293" y="1781260"/>
        <a:ext cx="7356897" cy="711942"/>
      </dsp:txXfrm>
    </dsp:sp>
    <dsp:sp modelId="{A695EA89-8F1C-49F6-B099-1EBC873F2E6B}">
      <dsp:nvSpPr>
        <dsp:cNvPr id="0" name=""/>
        <dsp:cNvSpPr/>
      </dsp:nvSpPr>
      <dsp:spPr>
        <a:xfrm>
          <a:off x="0" y="2671188"/>
          <a:ext cx="8179191" cy="7119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44975-E60A-49DA-B045-71E8C2AAA828}">
      <dsp:nvSpPr>
        <dsp:cNvPr id="0" name=""/>
        <dsp:cNvSpPr/>
      </dsp:nvSpPr>
      <dsp:spPr>
        <a:xfrm>
          <a:off x="215362" y="2831375"/>
          <a:ext cx="391568" cy="3915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3C9A6-8933-4652-8B03-DCAA794601AD}">
      <dsp:nvSpPr>
        <dsp:cNvPr id="0" name=""/>
        <dsp:cNvSpPr/>
      </dsp:nvSpPr>
      <dsp:spPr>
        <a:xfrm>
          <a:off x="822293" y="2671188"/>
          <a:ext cx="7356897" cy="71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47" tIns="75347" rIns="75347" bIns="753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Hastanın</a:t>
          </a:r>
          <a:r>
            <a:rPr lang="en-US" sz="1600" kern="1200" dirty="0"/>
            <a:t> </a:t>
          </a:r>
          <a:r>
            <a:rPr lang="en-US" sz="1600" kern="1200" dirty="0" err="1"/>
            <a:t>bakım</a:t>
          </a:r>
          <a:r>
            <a:rPr lang="en-US" sz="1600" kern="1200" dirty="0"/>
            <a:t> </a:t>
          </a:r>
          <a:r>
            <a:rPr lang="en-US" sz="1600" kern="1200" dirty="0" err="1"/>
            <a:t>planı</a:t>
          </a:r>
          <a:r>
            <a:rPr lang="en-US" sz="1600" kern="1200" dirty="0"/>
            <a:t> </a:t>
          </a:r>
          <a:r>
            <a:rPr lang="en-US" sz="1600" kern="1200" dirty="0" err="1"/>
            <a:t>aktivitelerine</a:t>
          </a:r>
          <a:r>
            <a:rPr lang="en-US" sz="1600" kern="1200" dirty="0"/>
            <a:t> </a:t>
          </a:r>
          <a:r>
            <a:rPr lang="en-US" sz="1600" kern="1200" dirty="0" err="1"/>
            <a:t>uyumunu</a:t>
          </a:r>
          <a:r>
            <a:rPr lang="en-US" sz="1600" kern="1200" dirty="0"/>
            <a:t> </a:t>
          </a:r>
          <a:r>
            <a:rPr lang="en-US" sz="1600" kern="1200" dirty="0" err="1"/>
            <a:t>takip</a:t>
          </a:r>
          <a:r>
            <a:rPr lang="en-US" sz="1600" kern="1200" dirty="0"/>
            <a:t> </a:t>
          </a:r>
          <a:r>
            <a:rPr lang="en-US" sz="1600" kern="1200" dirty="0" err="1"/>
            <a:t>etmek</a:t>
          </a:r>
          <a:r>
            <a:rPr lang="en-US" sz="1600" kern="1200" dirty="0"/>
            <a:t> </a:t>
          </a:r>
          <a:r>
            <a:rPr lang="en-US" sz="1600" kern="1200" dirty="0" err="1"/>
            <a:t>önemlidir</a:t>
          </a:r>
          <a:r>
            <a:rPr lang="en-US" sz="1600" kern="1200" dirty="0"/>
            <a:t>.</a:t>
          </a:r>
        </a:p>
      </dsp:txBody>
      <dsp:txXfrm>
        <a:off x="822293" y="2671188"/>
        <a:ext cx="7356897" cy="711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435F3-E1A9-C54F-98F6-03AF964C7D18}" type="datetimeFigureOut">
              <a:rPr lang="en-US" smtClean="0"/>
              <a:t>17-Oct-25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EC7DF-E75F-284F-ACAF-22AE1B34E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9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5CCD7-E012-9F4F-8776-B131FBBB65F7}" type="datetimeFigureOut">
              <a:rPr lang="en-US" smtClean="0"/>
              <a:t>17-Oct-25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3676F-0789-9B4C-8B31-65EF4BC16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19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F6C3B-8983-5234-83E7-B12FECCFD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E745A-490F-D64F-BA02-151693152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4283D9-E725-274F-67AA-B12F47166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therapeutic baby harp seal robot, intended to be very cute and to have a calming effect on and elicit emotional responses in patients of hospitals and nursing homes, similar to animal-assisted therapy except using robots.</a:t>
            </a:r>
          </a:p>
          <a:p>
            <a:pPr lvl="1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ElliQ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companion robot designed for seniors and older adults to support healthy aging at home.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03059-FBB0-E60C-7528-9637D7DCE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36A74-58FC-CB25-0271-CC3AC793C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1B609B-E580-76D4-8D3F-697597B8E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59644-9B1C-6D7E-278D-51BEB828B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E776A-DAE3-2CD5-BE8C-E0F6CE641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7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28A06-71AF-E509-4580-921DB8E79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A49C38-480B-6FF3-2D4A-AD9681DA4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6ABC6-F976-AE59-61F5-31D33A6DE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C255B-0068-A92B-05B5-CACC2F39C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A3CF7-A767-504D-F0E4-A529D96AA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BB94C-9780-FB05-EC18-15F211000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422FB-D06F-65D4-9374-605F9815E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6A240-55A5-2943-3921-11027092D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90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C02CD-7846-061A-5CE9-184B226DA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05ED8-C459-44D0-C4B8-2D27B2507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338AA-56DC-3EBD-0304-46849870A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DC8FC-9ACF-1208-7BD1-7E206C1E7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9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903BC-3CA4-3B2D-2CFF-2A49FA400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D3AB3-EBFC-DDEC-0C41-AF3D443D1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C5E9D-A5AB-C011-ED5C-4F46AD01E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0DE2F-C3B1-C27D-D924-1D052C082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B4363-6A5C-9067-56EA-B964D5C2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AC9F36-F5BD-2860-C097-5F83CFEE9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E705F-D6B0-626E-2852-D3A96E1C3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8D445-DA0E-8F52-D0EA-E9314C50F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00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63F3E-4E2D-9894-E432-8B67238A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03BF09-9C3C-A488-0C56-86FB655E8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9256D-1922-92EC-628D-B8ACCFF6C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23E10-BBD4-A858-730E-0BCA2C2AC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75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0B3A4-823D-4B52-BF05-4AB476388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6DCAF-60C4-872D-1F12-5A0FFC7A0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60EFDC-C6D5-64DD-590F-553F76006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14502-D83D-75F0-43B3-1D80C6EE1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74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792F8-D7A0-C595-F454-2F89F37B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47BAE-D28A-DD7D-61DA-C201925C3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F4CC8F-5DEA-8E9A-2C0A-CD15E61D9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0C6E2-BF8B-BEDB-BDC5-26147B580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5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Veri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öğrenme</a:t>
            </a:r>
            <a:r>
              <a:rPr lang="en-US" dirty="0"/>
              <a:t> </a:t>
            </a:r>
            <a:r>
              <a:rPr lang="en-US" dirty="0" err="1"/>
              <a:t>yeteneği</a:t>
            </a:r>
            <a:r>
              <a:rPr lang="en-US" dirty="0"/>
              <a:t> </a:t>
            </a:r>
            <a:r>
              <a:rPr lang="en-US" dirty="0" err="1"/>
              <a:t>sayesinde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süreçleri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hale </a:t>
            </a:r>
            <a:r>
              <a:rPr lang="en-US" dirty="0" err="1"/>
              <a:t>getirebiliyor</a:t>
            </a:r>
            <a:r>
              <a:rPr lang="en-US" dirty="0"/>
              <a:t>.</a:t>
            </a:r>
            <a:endParaRPr lang="en-US" sz="1200" b="0" dirty="0"/>
          </a:p>
          <a:p>
            <a:pPr marL="171450" indent="-171450">
              <a:buFontTx/>
              <a:buChar char="-"/>
            </a:pPr>
            <a:r>
              <a:rPr lang="en-US" sz="1800" b="1" dirty="0"/>
              <a:t>Medical imaging:</a:t>
            </a:r>
            <a:r>
              <a:rPr lang="en-US" sz="1800" dirty="0"/>
              <a:t> Automated analysis of X-rays, CT, MRI, mammography, ultrasound, and pathology slides. (RADIOLOGY)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Signal analysis:</a:t>
            </a:r>
            <a:r>
              <a:rPr lang="en-US" dirty="0"/>
              <a:t> ECG (cardiology), EEG (neurology), spirometry (respiratory), etc. (CARDIOLOGY)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Pattern recognition:</a:t>
            </a:r>
            <a:r>
              <a:rPr lang="en-US" dirty="0"/>
              <a:t> Detecting diabetic retinopathy, skin cancer, lung nodules, or cancers in early stages. (ONCOLOGY)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8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C42E-4126-81FC-765C-8F361941F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E4E4E5-3E8E-9B4D-40DA-703EE0BD3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ADEE5-1A6B-BD43-D027-32F75BEA8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8266A-1448-B875-81B2-A99FC2D2A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0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DEE9-EEB6-6AFB-8EAD-9D728F54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5771BD-E4B7-6147-4D08-B048CC5A8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1064C-F84A-0726-C78B-F24B2EB9B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78D24-9DE6-A111-DAD7-E6E277945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417FE-05F0-31FF-C476-1C533A62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D28782-97CD-E716-2553-D22FBBDCC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4D5631-EE5E-DDC8-C887-AF7BF6C44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37EB6-8860-04A5-5090-851E5AEE4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798E-F215-FE7E-4B8A-75BC66456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E5D58-AC2A-9783-560E-74EEDEE7A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9580F-BEDD-07A1-12FA-9EA2F5D2E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32114-D3A3-4DE9-88D3-42686A1EE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D3499-FBEC-DC52-EF68-64466912E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EFC51-AF11-9805-9735-B0F93D715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905995-F564-516B-3174-919094F18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E1FE6-59AE-665C-A662-DF5712E12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7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C879-67DC-B234-DA30-C77DBB5D5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AE6636-1E2A-A2BC-B8E3-8AE864AD2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F662F-44B8-12BC-B143-476288807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8505E-BF28-FAFC-199B-69F3136B3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0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F5724-0F93-0A3B-2224-639D41D92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9D39C6-ED83-0ED8-0BAD-9B1CB159C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CEC841-8F9D-5EE2-7B37-C6096BD9C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>
                <a:latin typeface="Aptos" panose="020B0004020202020204" pitchFamily="34" charset="0"/>
              </a:rPr>
              <a:t>Montreal Cognitive Assessment (MoCA)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4F6CE-F05F-8FC7-CF59-B806C7898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88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34415-4C2E-ADEA-B706-4ECE98729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631987-33A7-1E3E-2FB9-DB165B6CF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D4061-4BFA-972E-1440-823FEFD8F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18DB4-1533-06D9-9D1C-DC2F31DFD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A74BD-8548-FEF9-1742-039E4B79A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AA327F-57DB-045C-6341-08A9A6AA8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ADF5E-D17F-2725-FAD3-8F98E9F0E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BB2E2-9301-1D06-C33C-7A304852C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3676F-0789-9B4C-8B31-65EF4BC169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6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0"/>
            <a:ext cx="2743200" cy="365125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Mert Gençtürk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17 </a:t>
            </a:r>
            <a:r>
              <a:rPr lang="en-US" dirty="0" err="1"/>
              <a:t>Ekim</a:t>
            </a:r>
            <a:r>
              <a:rPr lang="en-US" dirty="0"/>
              <a:t> 2025</a:t>
            </a:r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0" y="-1"/>
            <a:ext cx="12192000" cy="3252931"/>
          </a:xfrm>
          <a:prstGeom prst="rect">
            <a:avLst/>
          </a:prstGeom>
          <a:gradFill rotWithShape="1">
            <a:gsLst>
              <a:gs pos="0">
                <a:srgbClr val="556885"/>
              </a:gs>
              <a:gs pos="100000">
                <a:srgbClr val="556885">
                  <a:gamma/>
                  <a:tint val="3176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0" y="3252931"/>
            <a:ext cx="12192000" cy="210995"/>
          </a:xfrm>
          <a:prstGeom prst="rect">
            <a:avLst/>
          </a:prstGeom>
          <a:gradFill rotWithShape="1">
            <a:gsLst>
              <a:gs pos="0">
                <a:srgbClr val="E00000">
                  <a:gamma/>
                  <a:shade val="31765"/>
                  <a:invGamma/>
                </a:srgbClr>
              </a:gs>
              <a:gs pos="100000">
                <a:srgbClr val="E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7420"/>
            <a:ext cx="9144000" cy="1482726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831" y="5368329"/>
            <a:ext cx="938337" cy="8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7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BF44-C8CF-664E-A288-3D50291F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7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BF44-C8CF-664E-A288-3D50291F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4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BF44-C8CF-664E-A288-3D50291F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9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BF44-C8CF-664E-A288-3D50291F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4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BF44-C8CF-664E-A288-3D50291F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72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BF44-C8CF-664E-A288-3D50291F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8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sk-SK"/>
              <a:t>SRDC A.S.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CF0BF44-C8CF-664E-A288-3D50291F6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5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BF44-C8CF-664E-A288-3D50291F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9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BF44-C8CF-664E-A288-3D50291F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tr-TR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C00000"/>
              </a:buClr>
              <a:buFont typeface="Wingdings" charset="2"/>
              <a:buChar char="§"/>
              <a:defRPr>
                <a:latin typeface="Aptos" panose="020B0004020202020204" pitchFamily="34" charset="0"/>
              </a:defRPr>
            </a:lvl1pPr>
            <a:lvl2pPr marL="685800" indent="-228600">
              <a:buClr>
                <a:srgbClr val="C00000"/>
              </a:buClr>
              <a:buFont typeface="Wingdings" charset="2"/>
              <a:buChar char="§"/>
              <a:defRPr>
                <a:latin typeface="Aptos" panose="020B0004020202020204" pitchFamily="34" charset="0"/>
              </a:defRPr>
            </a:lvl2pPr>
            <a:lvl3pPr marL="1143000" indent="-228600">
              <a:buClr>
                <a:srgbClr val="C00000"/>
              </a:buClr>
              <a:buFont typeface="Wingdings" charset="2"/>
              <a:buChar char="§"/>
              <a:defRPr>
                <a:latin typeface="Aptos" panose="020B000402020202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charset="2"/>
              <a:buChar char="§"/>
              <a:defRPr>
                <a:latin typeface="Aptos" panose="020B0004020202020204" pitchFamily="34" charset="0"/>
              </a:defRPr>
            </a:lvl4pPr>
            <a:lvl5pPr marL="2057400" indent="-228600">
              <a:buClr>
                <a:srgbClr val="C00000"/>
              </a:buClr>
              <a:buFont typeface="Wingdings" charset="2"/>
              <a:buChar char="§"/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tr-TR" noProof="0" dirty="0"/>
              <a:t>Click to edit Master text styles</a:t>
            </a:r>
          </a:p>
          <a:p>
            <a:pPr lvl="1"/>
            <a:r>
              <a:rPr lang="tr-TR" noProof="0" dirty="0"/>
              <a:t>Second level</a:t>
            </a:r>
          </a:p>
          <a:p>
            <a:pPr lvl="2"/>
            <a:r>
              <a:rPr lang="tr-TR" noProof="0" dirty="0"/>
              <a:t>Third level</a:t>
            </a:r>
          </a:p>
          <a:p>
            <a:pPr lvl="3"/>
            <a:r>
              <a:rPr lang="tr-TR" noProof="0" dirty="0"/>
              <a:t>Fourth level</a:t>
            </a:r>
          </a:p>
          <a:p>
            <a:pPr lvl="4"/>
            <a:r>
              <a:rPr lang="tr-TR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Mert Gençtürk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17 </a:t>
            </a:r>
            <a:r>
              <a:rPr lang="en-US" dirty="0" err="1"/>
              <a:t>Ekim</a:t>
            </a:r>
            <a:r>
              <a:rPr lang="en-US" dirty="0"/>
              <a:t>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BD695454-1B95-5D47-8E07-832342DD6F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24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BF44-C8CF-664E-A288-3D50291F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2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BF44-C8CF-664E-A288-3D50291F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3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9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7160"/>
            <a:ext cx="58615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1665287"/>
            <a:ext cx="6172200" cy="44002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5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52988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1691640"/>
            <a:ext cx="5716588" cy="41694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SRDC A.S.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0" y="1119295"/>
            <a:ext cx="12192000" cy="210995"/>
          </a:xfrm>
          <a:prstGeom prst="rect">
            <a:avLst/>
          </a:prstGeom>
          <a:gradFill rotWithShape="1">
            <a:gsLst>
              <a:gs pos="0">
                <a:srgbClr val="E00000">
                  <a:gamma/>
                  <a:shade val="31765"/>
                  <a:invGamma/>
                </a:srgbClr>
              </a:gs>
              <a:gs pos="100000">
                <a:srgbClr val="E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7476"/>
            <a:ext cx="10246822" cy="87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1784"/>
            <a:ext cx="10515600" cy="473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Mert Gençtürk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17 </a:t>
            </a:r>
            <a:r>
              <a:rPr lang="en-US" dirty="0" err="1"/>
              <a:t>Ekim</a:t>
            </a:r>
            <a:r>
              <a:rPr lang="en-US" dirty="0"/>
              <a:t> 2025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936" y="175624"/>
            <a:ext cx="849086" cy="7940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585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D695454-1B95-5D47-8E07-832342DD6F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2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SRDC A.S.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0BF44-C8CF-664E-A288-3D50291F60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42" y="143589"/>
            <a:ext cx="1150194" cy="1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7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pubmed.ncbi.nlm.nih.gov/40336266/" TargetMode="External"/><Relationship Id="rId7" Type="http://schemas.openxmlformats.org/officeDocument/2006/relationships/hyperlink" Target="https://arxiv.org/abs/2502.0886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arxiv.org/abs/2510.00030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www.carepath.care/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3.jpeg"/><Relationship Id="rId5" Type="http://schemas.openxmlformats.org/officeDocument/2006/relationships/image" Target="../media/image14.svg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ertgencturk/" TargetMode="External"/><Relationship Id="rId2" Type="http://schemas.openxmlformats.org/officeDocument/2006/relationships/hyperlink" Target="mailto:info@srdc.com.t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mdpi.com/1424-8220/25/13/3991" TargetMode="External"/><Relationship Id="rId7" Type="http://schemas.openxmlformats.org/officeDocument/2006/relationships/hyperlink" Target="https://pubmed.ncbi.nlm.nih.gov/3935683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ubmed.ncbi.nlm.nih.gov/40839571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1264840"/>
            <a:ext cx="10058400" cy="148272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tr-TR" noProof="0" dirty="0"/>
              <a:t>Geriatride Yapay Zeka: </a:t>
            </a:r>
            <a:br>
              <a:rPr lang="tr-TR" noProof="0" dirty="0"/>
            </a:br>
            <a:r>
              <a:rPr lang="tr-TR" noProof="0" dirty="0"/>
              <a:t>Yeni Ufuklar ve Uygulamalar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00475" y="3749102"/>
            <a:ext cx="3591048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noProof="0" dirty="0">
                <a:solidFill>
                  <a:srgbClr val="002060"/>
                </a:solidFill>
              </a:rPr>
              <a:t>Mert Gençtürk, PhD</a:t>
            </a:r>
          </a:p>
          <a:p>
            <a:pPr algn="ctr"/>
            <a:r>
              <a:rPr lang="tr-TR" sz="2400" noProof="0" dirty="0">
                <a:solidFill>
                  <a:srgbClr val="002060"/>
                </a:solidFill>
              </a:rPr>
              <a:t>Bilgisayar Mühendisi</a:t>
            </a:r>
            <a:endParaRPr lang="en-US" sz="2400" noProof="0" dirty="0">
              <a:solidFill>
                <a:srgbClr val="002060"/>
              </a:solidFill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mert@srdc.com.tr</a:t>
            </a:r>
            <a:endParaRPr lang="tr-TR" sz="2400" noProof="0" dirty="0">
              <a:solidFill>
                <a:srgbClr val="002060"/>
              </a:solidFill>
            </a:endParaRPr>
          </a:p>
          <a:p>
            <a:pPr algn="ctr"/>
            <a:endParaRPr lang="tr-TR" sz="2400" b="1" noProof="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riends Addiction">
            <a:extLst>
              <a:ext uri="{FF2B5EF4-FFF2-40B4-BE49-F238E27FC236}">
                <a16:creationId xmlns:a16="http://schemas.microsoft.com/office/drawing/2014/main" id="{3897E980-0619-252C-1B4C-0E556245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74" y="3571819"/>
            <a:ext cx="3105935" cy="30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4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6FCE3-1C55-B27A-9E5C-AC6DF9C81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57336-6ACC-B411-08FE-7693712B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yönetimi</a:t>
            </a:r>
            <a:endParaRPr lang="tr-TR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104E5-ECEC-4536-A544-4086177B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22C27-F5EA-CD2B-9B4E-5A509E26B93E}"/>
              </a:ext>
            </a:extLst>
          </p:cNvPr>
          <p:cNvSpPr txBox="1"/>
          <p:nvPr/>
        </p:nvSpPr>
        <p:spPr>
          <a:xfrm>
            <a:off x="113024" y="2505699"/>
            <a:ext cx="381780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PubMed, ABD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ptos" panose="020B0004020202020204" pitchFamily="34" charset="0"/>
              </a:rPr>
              <a:t>DementiaBank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veritabanından</a:t>
            </a:r>
            <a:r>
              <a:rPr lang="en-US" sz="1600" dirty="0">
                <a:latin typeface="Aptos" panose="020B0004020202020204" pitchFamily="34" charset="0"/>
              </a:rPr>
              <a:t> 336 </a:t>
            </a:r>
            <a:r>
              <a:rPr lang="en-US" sz="1600" dirty="0" err="1">
                <a:latin typeface="Aptos" panose="020B0004020202020204" pitchFamily="34" charset="0"/>
              </a:rPr>
              <a:t>katılımcı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ptos" panose="020B0004020202020204" pitchFamily="34" charset="0"/>
              </a:rPr>
              <a:t>Bilişsel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fonksiyon</a:t>
            </a:r>
            <a:r>
              <a:rPr lang="en-US" sz="1600" dirty="0">
                <a:latin typeface="Aptos" panose="020B0004020202020204" pitchFamily="34" charset="0"/>
              </a:rPr>
              <a:t>, MMSE </a:t>
            </a:r>
            <a:r>
              <a:rPr lang="en-US" sz="1600" dirty="0" err="1">
                <a:latin typeface="Aptos" panose="020B0004020202020204" pitchFamily="34" charset="0"/>
              </a:rPr>
              <a:t>ve</a:t>
            </a:r>
            <a:r>
              <a:rPr lang="en-US" sz="1600" dirty="0">
                <a:latin typeface="Aptos" panose="020B0004020202020204" pitchFamily="34" charset="0"/>
              </a:rPr>
              <a:t> MoCA </a:t>
            </a:r>
            <a:r>
              <a:rPr lang="en-US" sz="1600" dirty="0" err="1">
                <a:latin typeface="Aptos" panose="020B0004020202020204" pitchFamily="34" charset="0"/>
              </a:rPr>
              <a:t>ile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değerlendirilmiş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NLP </a:t>
            </a:r>
            <a:r>
              <a:rPr lang="en-US" sz="1600" dirty="0" err="1">
                <a:latin typeface="Aptos" panose="020B0004020202020204" pitchFamily="34" charset="0"/>
              </a:rPr>
              <a:t>çalışması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ile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resim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betimleme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görevlerinden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sözcüksel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dirty="0" err="1">
                <a:latin typeface="Aptos" panose="020B0004020202020204" pitchFamily="34" charset="0"/>
              </a:rPr>
              <a:t>sözdizimsel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ve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söylemsel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özellikleri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çıkarılmış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 err="1">
                <a:latin typeface="Aptos" panose="020B0004020202020204" pitchFamily="34" charset="0"/>
              </a:rPr>
              <a:t>Çalışma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bilişsel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olarak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sağlıklı</a:t>
            </a:r>
            <a:r>
              <a:rPr lang="en-US" sz="1600" b="1" dirty="0">
                <a:latin typeface="Aptos" panose="020B0004020202020204" pitchFamily="34" charset="0"/>
              </a:rPr>
              <a:t>, MCI </a:t>
            </a:r>
            <a:r>
              <a:rPr lang="en-US" sz="1600" b="1" dirty="0" err="1">
                <a:latin typeface="Aptos" panose="020B0004020202020204" pitchFamily="34" charset="0"/>
              </a:rPr>
              <a:t>ve</a:t>
            </a:r>
            <a:r>
              <a:rPr lang="en-US" sz="1600" b="1" dirty="0">
                <a:latin typeface="Aptos" panose="020B0004020202020204" pitchFamily="34" charset="0"/>
              </a:rPr>
              <a:t> Alzheimer </a:t>
            </a:r>
            <a:r>
              <a:rPr lang="en-US" sz="1600" b="1" dirty="0" err="1">
                <a:latin typeface="Aptos" panose="020B0004020202020204" pitchFamily="34" charset="0"/>
              </a:rPr>
              <a:t>grupları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arasında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anlamlı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farklılıklar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bulmuştur</a:t>
            </a:r>
            <a:r>
              <a:rPr lang="en-US" sz="1600" b="1" dirty="0">
                <a:latin typeface="Aptos" panose="020B0004020202020204" pitchFamily="34" charset="0"/>
              </a:rPr>
              <a:t>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ptos" panose="020B0004020202020204" pitchFamily="34" charset="0"/>
              </a:rPr>
              <a:t>Zamir </a:t>
            </a:r>
            <a:r>
              <a:rPr lang="en-US" sz="1400" dirty="0" err="1">
                <a:latin typeface="Aptos" panose="020B0004020202020204" pitchFamily="34" charset="0"/>
              </a:rPr>
              <a:t>kullanımı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  <a:r>
              <a:rPr lang="en-US" sz="1400" dirty="0" err="1">
                <a:latin typeface="Aptos" panose="020B0004020202020204" pitchFamily="34" charset="0"/>
              </a:rPr>
              <a:t>sözdizimsel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karmaşıklık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ve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sözcüksel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zenginlik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gibi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özellikler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farklılık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göstermektedir</a:t>
            </a:r>
            <a:r>
              <a:rPr lang="en-US" sz="1400" dirty="0">
                <a:latin typeface="Aptos" panose="020B0004020202020204" pitchFamily="34" charset="0"/>
              </a:rPr>
              <a:t>.</a:t>
            </a:r>
            <a:endParaRPr lang="en-US" sz="1400" b="1" dirty="0">
              <a:latin typeface="Aptos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12611-804A-FE5E-0138-06BC1D01AA1A}"/>
              </a:ext>
            </a:extLst>
          </p:cNvPr>
          <p:cNvSpPr txBox="1"/>
          <p:nvPr/>
        </p:nvSpPr>
        <p:spPr>
          <a:xfrm>
            <a:off x="4187841" y="2651219"/>
            <a:ext cx="3816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ptos" panose="020B0004020202020204" pitchFamily="34" charset="0"/>
              </a:rPr>
              <a:t>arXiv</a:t>
            </a:r>
            <a:r>
              <a:rPr lang="en-US" sz="1600" dirty="0">
                <a:latin typeface="Aptos" panose="020B0004020202020204" pitchFamily="34" charset="0"/>
              </a:rPr>
              <a:t>, ABD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477 ham </a:t>
            </a:r>
            <a:r>
              <a:rPr lang="en-US" sz="1600" dirty="0" err="1">
                <a:latin typeface="Aptos" panose="020B0004020202020204" pitchFamily="34" charset="0"/>
              </a:rPr>
              <a:t>spontan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konuşma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sesi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içeren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ses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kaydı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ptos" panose="020B0004020202020204" pitchFamily="34" charset="0"/>
              </a:rPr>
              <a:t>Konuşma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spektrogramını</a:t>
            </a:r>
            <a:r>
              <a:rPr lang="en-US" sz="1600" dirty="0">
                <a:latin typeface="Aptos" panose="020B0004020202020204" pitchFamily="34" charset="0"/>
              </a:rPr>
              <a:t> zaman </a:t>
            </a:r>
            <a:r>
              <a:rPr lang="en-US" sz="1600" dirty="0" err="1">
                <a:latin typeface="Aptos" panose="020B0004020202020204" pitchFamily="34" charset="0"/>
              </a:rPr>
              <a:t>içinde</a:t>
            </a:r>
            <a:r>
              <a:rPr lang="en-US" sz="1600" dirty="0">
                <a:latin typeface="Aptos" panose="020B0004020202020204" pitchFamily="34" charset="0"/>
              </a:rPr>
              <a:t> (frame by frame) </a:t>
            </a:r>
            <a:r>
              <a:rPr lang="en-US" sz="1600" dirty="0" err="1">
                <a:latin typeface="Aptos" panose="020B0004020202020204" pitchFamily="34" charset="0"/>
              </a:rPr>
              <a:t>ve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prosodik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hizalamayı</a:t>
            </a:r>
            <a:r>
              <a:rPr lang="en-US" sz="1600" dirty="0">
                <a:latin typeface="Aptos" panose="020B0004020202020204" pitchFamily="34" charset="0"/>
              </a:rPr>
              <a:t> (ton, </a:t>
            </a:r>
            <a:r>
              <a:rPr lang="en-US" sz="1600" dirty="0" err="1">
                <a:latin typeface="Aptos" panose="020B0004020202020204" pitchFamily="34" charset="0"/>
              </a:rPr>
              <a:t>duraklamalar</a:t>
            </a:r>
            <a:r>
              <a:rPr lang="en-US" sz="1600" dirty="0">
                <a:latin typeface="Aptos" panose="020B0004020202020204" pitchFamily="34" charset="0"/>
              </a:rPr>
              <a:t>) </a:t>
            </a:r>
            <a:r>
              <a:rPr lang="en-US" sz="1600" dirty="0" err="1">
                <a:latin typeface="Aptos" panose="020B0004020202020204" pitchFamily="34" charset="0"/>
              </a:rPr>
              <a:t>modellemektedir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 err="1">
                <a:latin typeface="Aptos" panose="020B0004020202020204" pitchFamily="34" charset="0"/>
              </a:rPr>
              <a:t>Demans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tespitinde</a:t>
            </a:r>
            <a:r>
              <a:rPr lang="en-US" sz="1600" b="1" dirty="0">
                <a:latin typeface="Aptos" panose="020B0004020202020204" pitchFamily="34" charset="0"/>
              </a:rPr>
              <a:t> AUC ~0,839 </a:t>
            </a:r>
            <a:r>
              <a:rPr lang="en-US" sz="1600" b="1" dirty="0" err="1">
                <a:latin typeface="Aptos" panose="020B0004020202020204" pitchFamily="34" charset="0"/>
              </a:rPr>
              <a:t>ve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doğruluk</a:t>
            </a:r>
            <a:r>
              <a:rPr lang="en-US" sz="1600" b="1" dirty="0">
                <a:latin typeface="Aptos" panose="020B0004020202020204" pitchFamily="34" charset="0"/>
              </a:rPr>
              <a:t> ~%80,6 </a:t>
            </a:r>
            <a:r>
              <a:rPr lang="en-US" sz="1600" b="1" dirty="0" err="1">
                <a:latin typeface="Aptos" panose="020B0004020202020204" pitchFamily="34" charset="0"/>
              </a:rPr>
              <a:t>elde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edilmiştir</a:t>
            </a:r>
            <a:r>
              <a:rPr lang="en-US" sz="1600" b="1" dirty="0">
                <a:latin typeface="Aptos" panose="020B0004020202020204" pitchFamily="34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ptos" panose="020B0004020202020204" pitchFamily="34" charset="0"/>
              </a:rPr>
              <a:t>Birçok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metin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tabanlı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temel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modele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göre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daha</a:t>
            </a:r>
            <a:r>
              <a:rPr lang="en-US" sz="1600" dirty="0">
                <a:latin typeface="Aptos" panose="020B0004020202020204" pitchFamily="34" charset="0"/>
              </a:rPr>
              <a:t> iyi </a:t>
            </a:r>
            <a:r>
              <a:rPr lang="en-US" sz="1600" dirty="0" err="1">
                <a:latin typeface="Aptos" panose="020B0004020202020204" pitchFamily="34" charset="0"/>
              </a:rPr>
              <a:t>performans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göstermektedir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56C2A9-F695-DE91-9966-418869814F8C}"/>
              </a:ext>
            </a:extLst>
          </p:cNvPr>
          <p:cNvSpPr txBox="1"/>
          <p:nvPr/>
        </p:nvSpPr>
        <p:spPr>
          <a:xfrm>
            <a:off x="8264586" y="2588540"/>
            <a:ext cx="3809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ptos" panose="020B0004020202020204" pitchFamily="34" charset="0"/>
              </a:rPr>
              <a:t>arXiv</a:t>
            </a:r>
            <a:r>
              <a:rPr lang="en-US" sz="1600" dirty="0">
                <a:latin typeface="Aptos" panose="020B0004020202020204" pitchFamily="34" charset="0"/>
              </a:rPr>
              <a:t>, ABD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Ses </a:t>
            </a:r>
            <a:r>
              <a:rPr lang="en-US" sz="1600" dirty="0" err="1">
                <a:latin typeface="Aptos" panose="020B0004020202020204" pitchFamily="34" charset="0"/>
              </a:rPr>
              <a:t>verisi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analizini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LLM’ler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ile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güçlendirmek</a:t>
            </a:r>
            <a:r>
              <a:rPr lang="en-US" sz="1600" dirty="0">
                <a:latin typeface="Aptos" panose="020B0004020202020204" pitchFamily="34" charset="0"/>
              </a:rPr>
              <a:t> (Whisper, </a:t>
            </a:r>
            <a:r>
              <a:rPr lang="en-US" sz="1600" dirty="0" err="1">
                <a:latin typeface="Aptos" panose="020B0004020202020204" pitchFamily="34" charset="0"/>
              </a:rPr>
              <a:t>RoBERTa</a:t>
            </a:r>
            <a:r>
              <a:rPr lang="en-US" sz="1600" dirty="0">
                <a:latin typeface="Aptos" panose="020B000402020202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 err="1">
                <a:latin typeface="Aptos" panose="020B0004020202020204" pitchFamily="34" charset="0"/>
              </a:rPr>
              <a:t>Sağlıklı</a:t>
            </a:r>
            <a:r>
              <a:rPr lang="en-US" sz="1600" b="1" dirty="0">
                <a:latin typeface="Aptos" panose="020B0004020202020204" pitchFamily="34" charset="0"/>
              </a:rPr>
              <a:t>, MCI, </a:t>
            </a:r>
            <a:r>
              <a:rPr lang="en-US" sz="1600" b="1" dirty="0" err="1">
                <a:latin typeface="Aptos" panose="020B0004020202020204" pitchFamily="34" charset="0"/>
              </a:rPr>
              <a:t>demans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sınıflandırmasında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daha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etkili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sonuçlar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elde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edilmiştir</a:t>
            </a:r>
            <a:r>
              <a:rPr lang="en-US" sz="1600" b="1" dirty="0">
                <a:latin typeface="Aptos" panose="020B0004020202020204" pitchFamily="34" charset="0"/>
              </a:rPr>
              <a:t>.</a:t>
            </a:r>
            <a:endParaRPr lang="en-US" sz="16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C52F2D-A66E-CBB9-2E17-3519522BC1C0}"/>
              </a:ext>
            </a:extLst>
          </p:cNvPr>
          <p:cNvSpPr/>
          <p:nvPr/>
        </p:nvSpPr>
        <p:spPr>
          <a:xfrm>
            <a:off x="117934" y="1384946"/>
            <a:ext cx="3812899" cy="5051023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171651-F2BB-58EA-110A-D28F66CD3774}"/>
              </a:ext>
            </a:extLst>
          </p:cNvPr>
          <p:cNvSpPr/>
          <p:nvPr/>
        </p:nvSpPr>
        <p:spPr>
          <a:xfrm>
            <a:off x="4191260" y="1384946"/>
            <a:ext cx="3812899" cy="5051023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E3FC5C-7FED-EAA0-F69C-7F8557715488}"/>
              </a:ext>
            </a:extLst>
          </p:cNvPr>
          <p:cNvSpPr/>
          <p:nvPr/>
        </p:nvSpPr>
        <p:spPr>
          <a:xfrm>
            <a:off x="8261167" y="1384946"/>
            <a:ext cx="3812899" cy="5051023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3AA62CA2-05E8-B16E-8BDC-631F62921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9" y="1477613"/>
            <a:ext cx="3722767" cy="904919"/>
          </a:xfrm>
          <a:prstGeom prst="rect">
            <a:avLst/>
          </a:prstGeom>
        </p:spPr>
      </p:pic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FA61723F-6CFC-B55A-DF38-CC170FF15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0522" y="1415011"/>
            <a:ext cx="3622066" cy="1167352"/>
          </a:xfrm>
          <a:prstGeom prst="rect">
            <a:avLst/>
          </a:prstGeom>
        </p:spPr>
      </p:pic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333AE696-E4FA-0A86-3FBC-887F535C4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1767" y="1542467"/>
            <a:ext cx="3727234" cy="6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3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3CBB6-F056-7D2F-FF25-9DAA07842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0218-5AAE-E5ED-4A92-9199BA82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Uzaktan</a:t>
            </a:r>
            <a:r>
              <a:rPr lang="en-US" dirty="0"/>
              <a:t> </a:t>
            </a:r>
            <a:r>
              <a:rPr lang="en-US" dirty="0" err="1"/>
              <a:t>izleme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akıllı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teknolojileri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626B-8B96-3F0F-0DB5-2D27A581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/>
          </a:bodyPr>
          <a:lstStyle/>
          <a:p>
            <a:r>
              <a:rPr lang="en-US" sz="2400" b="1" dirty="0"/>
              <a:t>Amaç:</a:t>
            </a:r>
            <a:r>
              <a:rPr lang="en-US" sz="2400" dirty="0"/>
              <a:t> </a:t>
            </a:r>
            <a:r>
              <a:rPr lang="en-US" sz="2400" dirty="0" err="1"/>
              <a:t>Evde</a:t>
            </a:r>
            <a:r>
              <a:rPr lang="en-US" sz="2400" dirty="0"/>
              <a:t> </a:t>
            </a:r>
            <a:r>
              <a:rPr lang="en-US" sz="2400" dirty="0" err="1"/>
              <a:t>güvenli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sürekli</a:t>
            </a:r>
            <a:r>
              <a:rPr lang="en-US" sz="2400" dirty="0"/>
              <a:t>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sağlamak</a:t>
            </a:r>
            <a:r>
              <a:rPr lang="en-US" sz="2400" dirty="0"/>
              <a:t>, </a:t>
            </a:r>
            <a:r>
              <a:rPr lang="en-US" sz="2400" dirty="0" err="1"/>
              <a:t>olağan</a:t>
            </a:r>
            <a:r>
              <a:rPr lang="en-US" sz="2400" dirty="0"/>
              <a:t> </a:t>
            </a:r>
            <a:r>
              <a:rPr lang="en-US" sz="2400" dirty="0" err="1"/>
              <a:t>dışı</a:t>
            </a:r>
            <a:r>
              <a:rPr lang="en-US" sz="2400" dirty="0"/>
              <a:t> </a:t>
            </a:r>
            <a:r>
              <a:rPr lang="en-US" sz="2400" dirty="0" err="1"/>
              <a:t>durumları</a:t>
            </a:r>
            <a:r>
              <a:rPr lang="en-US" sz="2400" dirty="0"/>
              <a:t> fark </a:t>
            </a:r>
            <a:r>
              <a:rPr lang="en-US" sz="2400" dirty="0" err="1"/>
              <a:t>etmek</a:t>
            </a:r>
            <a:r>
              <a:rPr lang="en-US" sz="2400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Uygulama</a:t>
            </a:r>
            <a:r>
              <a:rPr lang="en-US" sz="2400" b="1" dirty="0"/>
              <a:t> </a:t>
            </a:r>
            <a:r>
              <a:rPr lang="en-US" sz="2400" b="1" dirty="0" err="1"/>
              <a:t>örnekleri</a:t>
            </a:r>
            <a:r>
              <a:rPr lang="en-US" sz="2400" b="1" dirty="0"/>
              <a:t>:</a:t>
            </a:r>
            <a:endParaRPr lang="en-US" sz="24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🏠 </a:t>
            </a:r>
            <a:r>
              <a:rPr lang="en-US" sz="2000" b="1" dirty="0"/>
              <a:t>Akıllı </a:t>
            </a:r>
            <a:r>
              <a:rPr lang="en-US" sz="2000" b="1" dirty="0" err="1"/>
              <a:t>ev</a:t>
            </a:r>
            <a:r>
              <a:rPr lang="en-US" sz="2000" b="1" dirty="0"/>
              <a:t> </a:t>
            </a:r>
            <a:r>
              <a:rPr lang="en-US" sz="2000" b="1" dirty="0" err="1"/>
              <a:t>sensörleri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Günlük</a:t>
            </a:r>
            <a:r>
              <a:rPr lang="en-US" sz="2000" dirty="0"/>
              <a:t> </a:t>
            </a:r>
            <a:r>
              <a:rPr lang="en-US" sz="2000" dirty="0" err="1"/>
              <a:t>yaşam</a:t>
            </a:r>
            <a:r>
              <a:rPr lang="en-US" sz="2000" dirty="0"/>
              <a:t> </a:t>
            </a:r>
            <a:r>
              <a:rPr lang="en-US" sz="2000" dirty="0" err="1"/>
              <a:t>aktivitelerindeki</a:t>
            </a:r>
            <a:r>
              <a:rPr lang="en-US" sz="2000" dirty="0"/>
              <a:t> </a:t>
            </a:r>
            <a:r>
              <a:rPr lang="en-US" sz="2000" dirty="0" err="1"/>
              <a:t>değişiklikleri</a:t>
            </a:r>
            <a:r>
              <a:rPr lang="en-US" sz="2000" dirty="0"/>
              <a:t> </a:t>
            </a:r>
            <a:r>
              <a:rPr lang="en-US" sz="2000" dirty="0" err="1"/>
              <a:t>izleyip</a:t>
            </a:r>
            <a:r>
              <a:rPr lang="en-US" sz="2000" dirty="0"/>
              <a:t> risk </a:t>
            </a:r>
            <a:r>
              <a:rPr lang="en-US" sz="2000" dirty="0" err="1"/>
              <a:t>durumlarını</a:t>
            </a:r>
            <a:r>
              <a:rPr lang="en-US" sz="2000" dirty="0"/>
              <a:t> </a:t>
            </a:r>
            <a:r>
              <a:rPr lang="en-US" sz="2000" dirty="0" err="1"/>
              <a:t>bildiren</a:t>
            </a:r>
            <a:r>
              <a:rPr lang="en-US" sz="2000" dirty="0"/>
              <a:t> </a:t>
            </a:r>
            <a:r>
              <a:rPr lang="en-US" sz="2000" dirty="0" err="1"/>
              <a:t>uygulamalar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⌚ </a:t>
            </a:r>
            <a:r>
              <a:rPr lang="en-US" sz="2000" b="1" dirty="0" err="1"/>
              <a:t>Giyilebilir</a:t>
            </a:r>
            <a:r>
              <a:rPr lang="en-US" sz="2000" b="1" dirty="0"/>
              <a:t> </a:t>
            </a:r>
            <a:r>
              <a:rPr lang="en-US" sz="2000" b="1" dirty="0" err="1"/>
              <a:t>cihazlar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Nabız</a:t>
            </a:r>
            <a:r>
              <a:rPr lang="en-US" sz="2000" dirty="0"/>
              <a:t>, </a:t>
            </a:r>
            <a:r>
              <a:rPr lang="en-US" sz="2000" dirty="0" err="1"/>
              <a:t>uyku</a:t>
            </a:r>
            <a:r>
              <a:rPr lang="en-US" sz="2000" dirty="0"/>
              <a:t>, </a:t>
            </a:r>
            <a:r>
              <a:rPr lang="en-US" sz="2000" dirty="0" err="1"/>
              <a:t>adım</a:t>
            </a:r>
            <a:r>
              <a:rPr lang="en-US" sz="2000" dirty="0"/>
              <a:t> </a:t>
            </a:r>
            <a:r>
              <a:rPr lang="en-US" sz="2000" dirty="0" err="1"/>
              <a:t>sayısı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verilerin</a:t>
            </a:r>
            <a:r>
              <a:rPr lang="en-US" sz="2000" dirty="0"/>
              <a:t> </a:t>
            </a:r>
            <a:r>
              <a:rPr lang="en-US" sz="2000" dirty="0" err="1"/>
              <a:t>analiz</a:t>
            </a:r>
            <a:r>
              <a:rPr lang="en-US" sz="2000" dirty="0"/>
              <a:t> </a:t>
            </a:r>
            <a:r>
              <a:rPr lang="en-US" sz="2000" dirty="0" err="1"/>
              <a:t>edilmesi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🩺 </a:t>
            </a:r>
            <a:r>
              <a:rPr lang="en-US" sz="2000" b="1" dirty="0"/>
              <a:t>Telemonitoring </a:t>
            </a:r>
            <a:r>
              <a:rPr lang="en-US" sz="2000" b="1" dirty="0" err="1"/>
              <a:t>sistemleri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Evde</a:t>
            </a:r>
            <a:r>
              <a:rPr lang="en-US" sz="2000" dirty="0"/>
              <a:t> </a:t>
            </a:r>
            <a:r>
              <a:rPr lang="en-US" sz="2000" dirty="0" err="1"/>
              <a:t>tansiyon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oksijen</a:t>
            </a:r>
            <a:r>
              <a:rPr lang="en-US" sz="2000" dirty="0"/>
              <a:t> </a:t>
            </a:r>
            <a:r>
              <a:rPr lang="en-US" sz="2000" dirty="0" err="1"/>
              <a:t>ölçümlerini</a:t>
            </a:r>
            <a:r>
              <a:rPr lang="en-US" sz="2000" dirty="0"/>
              <a:t> </a:t>
            </a:r>
            <a:r>
              <a:rPr lang="en-US" sz="2000" dirty="0" err="1"/>
              <a:t>doktora</a:t>
            </a:r>
            <a:r>
              <a:rPr lang="en-US" sz="2000" dirty="0"/>
              <a:t> </a:t>
            </a:r>
            <a:r>
              <a:rPr lang="en-US" sz="2000" dirty="0" err="1"/>
              <a:t>ileten</a:t>
            </a:r>
            <a:r>
              <a:rPr lang="en-US" sz="2000" dirty="0"/>
              <a:t> </a:t>
            </a:r>
            <a:r>
              <a:rPr lang="en-US" sz="2000" dirty="0" err="1"/>
              <a:t>sistemler</a:t>
            </a:r>
            <a:r>
              <a:rPr lang="en-US" sz="2000" dirty="0"/>
              <a:t>.</a:t>
            </a:r>
          </a:p>
          <a:p>
            <a:endParaRPr lang="tr-TR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BD401-F0C3-A7FA-34E2-1B0C187D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4CF89-9ED0-2951-BA9D-EC5C91490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ED7C-7B9E-15F0-8DA6-E4BC6C24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Kişiselleştirilmiş</a:t>
            </a:r>
            <a:r>
              <a:rPr lang="en-US" dirty="0"/>
              <a:t>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destek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CC064-3069-23EC-7640-63503687C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/>
          </a:bodyPr>
          <a:lstStyle/>
          <a:p>
            <a:r>
              <a:rPr lang="en-US" sz="2400" b="1" dirty="0"/>
              <a:t>Amaç:</a:t>
            </a:r>
            <a:r>
              <a:rPr lang="en-US" sz="2400" dirty="0"/>
              <a:t> Her </a:t>
            </a:r>
            <a:r>
              <a:rPr lang="en-US" sz="2400" dirty="0" err="1"/>
              <a:t>hastaya</a:t>
            </a:r>
            <a:r>
              <a:rPr lang="en-US" sz="2400" dirty="0"/>
              <a:t> </a:t>
            </a:r>
            <a:r>
              <a:rPr lang="en-US" sz="2400" dirty="0" err="1"/>
              <a:t>özel</a:t>
            </a:r>
            <a:r>
              <a:rPr lang="en-US" sz="2400" dirty="0"/>
              <a:t>, </a:t>
            </a:r>
            <a:r>
              <a:rPr lang="en-US" sz="2400" dirty="0" err="1"/>
              <a:t>kanıta</a:t>
            </a:r>
            <a:r>
              <a:rPr lang="en-US" sz="2400" dirty="0"/>
              <a:t> </a:t>
            </a:r>
            <a:r>
              <a:rPr lang="en-US" sz="2400" dirty="0" err="1"/>
              <a:t>dayalı</a:t>
            </a:r>
            <a:r>
              <a:rPr lang="en-US" sz="2400" dirty="0"/>
              <a:t>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planı</a:t>
            </a:r>
            <a:r>
              <a:rPr lang="en-US" sz="2400" dirty="0"/>
              <a:t> </a:t>
            </a:r>
            <a:r>
              <a:rPr lang="en-US" sz="2400" dirty="0" err="1"/>
              <a:t>oluşturmak</a:t>
            </a:r>
            <a:r>
              <a:rPr lang="en-US" sz="2400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Uygulama</a:t>
            </a:r>
            <a:r>
              <a:rPr lang="en-US" sz="2400" b="1" dirty="0"/>
              <a:t> </a:t>
            </a:r>
            <a:r>
              <a:rPr lang="en-US" sz="2400" b="1" dirty="0" err="1"/>
              <a:t>örnekleri</a:t>
            </a:r>
            <a:r>
              <a:rPr lang="en-US" sz="2400" b="1" dirty="0"/>
              <a:t>:</a:t>
            </a:r>
          </a:p>
          <a:p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💊 </a:t>
            </a:r>
            <a:r>
              <a:rPr lang="en-US" sz="2000" b="1" dirty="0" err="1"/>
              <a:t>Kronik</a:t>
            </a:r>
            <a:r>
              <a:rPr lang="en-US" sz="2000" b="1" dirty="0"/>
              <a:t> </a:t>
            </a:r>
            <a:r>
              <a:rPr lang="en-US" sz="2000" b="1" dirty="0" err="1"/>
              <a:t>hastalık</a:t>
            </a:r>
            <a:r>
              <a:rPr lang="en-US" sz="2000" b="1" dirty="0"/>
              <a:t> </a:t>
            </a:r>
            <a:r>
              <a:rPr lang="en-US" sz="2000" b="1" dirty="0" err="1"/>
              <a:t>yönetimi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Yapay</a:t>
            </a:r>
            <a:r>
              <a:rPr lang="en-US" sz="2000" dirty="0"/>
              <a:t> </a:t>
            </a:r>
            <a:r>
              <a:rPr lang="en-US" sz="2000" dirty="0" err="1"/>
              <a:t>zeka</a:t>
            </a:r>
            <a:r>
              <a:rPr lang="en-US" sz="2000" dirty="0"/>
              <a:t>, </a:t>
            </a:r>
            <a:r>
              <a:rPr lang="en-US" sz="2000" dirty="0" err="1"/>
              <a:t>bireysel</a:t>
            </a:r>
            <a:r>
              <a:rPr lang="en-US" sz="2000" dirty="0"/>
              <a:t> </a:t>
            </a:r>
            <a:r>
              <a:rPr lang="en-US" sz="2000" dirty="0" err="1"/>
              <a:t>parametrelere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bakım</a:t>
            </a:r>
            <a:r>
              <a:rPr lang="en-US" sz="2000" dirty="0"/>
              <a:t> </a:t>
            </a:r>
            <a:r>
              <a:rPr lang="en-US" sz="2000" dirty="0" err="1"/>
              <a:t>planı</a:t>
            </a:r>
            <a:r>
              <a:rPr lang="en-US" sz="2000" dirty="0"/>
              <a:t> </a:t>
            </a:r>
            <a:r>
              <a:rPr lang="en-US" sz="2000" dirty="0" err="1"/>
              <a:t>önerir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🧩 </a:t>
            </a:r>
            <a:r>
              <a:rPr lang="en-US" sz="2000" b="1" dirty="0"/>
              <a:t>Karar </a:t>
            </a:r>
            <a:r>
              <a:rPr lang="en-US" sz="2000" b="1" dirty="0" err="1"/>
              <a:t>destek</a:t>
            </a:r>
            <a:r>
              <a:rPr lang="en-US" sz="2000" b="1" dirty="0"/>
              <a:t> </a:t>
            </a:r>
            <a:r>
              <a:rPr lang="en-US" sz="2000" b="1" dirty="0" err="1"/>
              <a:t>sistemleri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Klinik</a:t>
            </a:r>
            <a:r>
              <a:rPr lang="en-US" sz="2000" dirty="0"/>
              <a:t> </a:t>
            </a:r>
            <a:r>
              <a:rPr lang="en-US" sz="2000" dirty="0" err="1"/>
              <a:t>rehberleri</a:t>
            </a:r>
            <a:r>
              <a:rPr lang="en-US" sz="2000" dirty="0"/>
              <a:t> </a:t>
            </a:r>
            <a:r>
              <a:rPr lang="en-US" sz="2000" dirty="0" err="1"/>
              <a:t>dijitalleştirerek</a:t>
            </a:r>
            <a:r>
              <a:rPr lang="en-US" sz="2000" dirty="0"/>
              <a:t> </a:t>
            </a:r>
            <a:r>
              <a:rPr lang="en-US" sz="2000" dirty="0" err="1"/>
              <a:t>hekime</a:t>
            </a:r>
            <a:r>
              <a:rPr lang="en-US" sz="2000" dirty="0"/>
              <a:t> </a:t>
            </a:r>
            <a:r>
              <a:rPr lang="en-US" sz="2000" dirty="0" err="1"/>
              <a:t>gerçek</a:t>
            </a:r>
            <a:r>
              <a:rPr lang="en-US" sz="2000" dirty="0"/>
              <a:t> </a:t>
            </a:r>
            <a:r>
              <a:rPr lang="en-US" sz="2000" dirty="0" err="1"/>
              <a:t>zamanlı</a:t>
            </a:r>
            <a:r>
              <a:rPr lang="en-US" sz="2000" dirty="0"/>
              <a:t> </a:t>
            </a:r>
            <a:r>
              <a:rPr lang="en-US" sz="2000" dirty="0" err="1"/>
              <a:t>öneri</a:t>
            </a:r>
            <a:r>
              <a:rPr lang="en-US" sz="2000" dirty="0"/>
              <a:t> </a:t>
            </a:r>
            <a:r>
              <a:rPr lang="en-US" sz="2000" dirty="0" err="1"/>
              <a:t>sunar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🧬 </a:t>
            </a:r>
            <a:r>
              <a:rPr lang="en-US" sz="2000" b="1" dirty="0" err="1"/>
              <a:t>Genetik</a:t>
            </a:r>
            <a:r>
              <a:rPr lang="en-US" sz="2000" b="1" dirty="0"/>
              <a:t> </a:t>
            </a:r>
            <a:r>
              <a:rPr lang="en-US" sz="2000" b="1" dirty="0" err="1"/>
              <a:t>profilleme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Yaşlı</a:t>
            </a:r>
            <a:r>
              <a:rPr lang="en-US" sz="2000" dirty="0"/>
              <a:t> </a:t>
            </a:r>
            <a:r>
              <a:rPr lang="en-US" sz="2000" dirty="0" err="1"/>
              <a:t>bireyin</a:t>
            </a:r>
            <a:r>
              <a:rPr lang="en-US" sz="2000" dirty="0"/>
              <a:t> </a:t>
            </a:r>
            <a:r>
              <a:rPr lang="en-US" sz="2000" dirty="0" err="1"/>
              <a:t>genetik</a:t>
            </a:r>
            <a:r>
              <a:rPr lang="en-US" sz="2000" dirty="0"/>
              <a:t> </a:t>
            </a:r>
            <a:r>
              <a:rPr lang="en-US" sz="2000" dirty="0" err="1"/>
              <a:t>yapısına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ilaç</a:t>
            </a:r>
            <a:r>
              <a:rPr lang="en-US" sz="2000" dirty="0"/>
              <a:t> </a:t>
            </a:r>
            <a:r>
              <a:rPr lang="en-US" sz="2000" dirty="0" err="1"/>
              <a:t>seçimi</a:t>
            </a:r>
            <a:r>
              <a:rPr lang="en-US" sz="2000" dirty="0"/>
              <a:t>.</a:t>
            </a:r>
          </a:p>
          <a:p>
            <a:endParaRPr lang="tr-TR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C35E9-1D02-494D-AE93-F3A865B5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2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A7449-A13C-572B-3FA6-BDFF6C60B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180E-8502-24A2-29B7-54300DD2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duygusal</a:t>
            </a:r>
            <a:r>
              <a:rPr lang="en-US" dirty="0"/>
              <a:t> </a:t>
            </a:r>
            <a:r>
              <a:rPr lang="en-US" dirty="0" err="1"/>
              <a:t>destek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41BD-B3A2-828F-EA41-D7400A99A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5023562"/>
          </a:xfrm>
        </p:spPr>
        <p:txBody>
          <a:bodyPr>
            <a:normAutofit/>
          </a:bodyPr>
          <a:lstStyle/>
          <a:p>
            <a:r>
              <a:rPr lang="en-US" sz="2400" b="1" dirty="0"/>
              <a:t>Amaç:</a:t>
            </a:r>
            <a:r>
              <a:rPr lang="en-US" sz="2400" dirty="0"/>
              <a:t> </a:t>
            </a:r>
            <a:r>
              <a:rPr lang="en-US" sz="2400" dirty="0" err="1"/>
              <a:t>Yalnızlıkla</a:t>
            </a:r>
            <a:r>
              <a:rPr lang="en-US" sz="2400" dirty="0"/>
              <a:t> </a:t>
            </a:r>
            <a:r>
              <a:rPr lang="en-US" sz="2400" dirty="0" err="1"/>
              <a:t>mücadele</a:t>
            </a:r>
            <a:r>
              <a:rPr lang="en-US" sz="2400" dirty="0"/>
              <a:t> </a:t>
            </a:r>
            <a:r>
              <a:rPr lang="en-US" sz="2400" dirty="0" err="1"/>
              <a:t>etmek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sosyal</a:t>
            </a:r>
            <a:r>
              <a:rPr lang="en-US" sz="2400" dirty="0"/>
              <a:t> </a:t>
            </a:r>
            <a:r>
              <a:rPr lang="en-US" sz="2400" dirty="0" err="1"/>
              <a:t>katılımı</a:t>
            </a:r>
            <a:r>
              <a:rPr lang="en-US" sz="2400" dirty="0"/>
              <a:t> </a:t>
            </a:r>
            <a:r>
              <a:rPr lang="en-US" sz="2400" dirty="0" err="1"/>
              <a:t>artırmak</a:t>
            </a:r>
            <a:r>
              <a:rPr lang="en-US" sz="2400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Uygulama</a:t>
            </a:r>
            <a:r>
              <a:rPr lang="en-US" sz="2400" b="1" dirty="0"/>
              <a:t> </a:t>
            </a:r>
            <a:r>
              <a:rPr lang="en-US" sz="2400" b="1" dirty="0" err="1"/>
              <a:t>örnekleri</a:t>
            </a:r>
            <a:r>
              <a:rPr lang="en-US" sz="2400" b="1" dirty="0"/>
              <a:t>:</a:t>
            </a: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💬 </a:t>
            </a:r>
            <a:r>
              <a:rPr lang="en-US" sz="2000" b="1" dirty="0" err="1"/>
              <a:t>Konuşan</a:t>
            </a:r>
            <a:r>
              <a:rPr lang="en-US" sz="2000" b="1" dirty="0"/>
              <a:t> </a:t>
            </a:r>
            <a:r>
              <a:rPr lang="en-US" sz="2000" b="1" dirty="0" err="1"/>
              <a:t>robotlar</a:t>
            </a:r>
            <a:r>
              <a:rPr lang="en-US" sz="2000" b="1" dirty="0"/>
              <a:t>:</a:t>
            </a:r>
            <a:r>
              <a:rPr lang="en-US" sz="2000" dirty="0"/>
              <a:t> PARO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ElliQ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robotlar</a:t>
            </a:r>
            <a:r>
              <a:rPr lang="en-US" sz="2000" dirty="0"/>
              <a:t>, </a:t>
            </a:r>
            <a:r>
              <a:rPr lang="en-US" sz="2000" dirty="0" err="1"/>
              <a:t>yaşlılarla</a:t>
            </a:r>
            <a:r>
              <a:rPr lang="en-US" sz="2000" dirty="0"/>
              <a:t> </a:t>
            </a:r>
            <a:r>
              <a:rPr lang="en-US" sz="2000" dirty="0" err="1"/>
              <a:t>sohbet</a:t>
            </a:r>
            <a:r>
              <a:rPr lang="en-US" sz="2000" dirty="0"/>
              <a:t> </a:t>
            </a:r>
            <a:r>
              <a:rPr lang="en-US" sz="2000" dirty="0" err="1"/>
              <a:t>ederek</a:t>
            </a:r>
            <a:r>
              <a:rPr lang="en-US" sz="2000" dirty="0"/>
              <a:t> </a:t>
            </a:r>
            <a:r>
              <a:rPr lang="en-US" sz="2000" dirty="0" err="1"/>
              <a:t>bilişsel</a:t>
            </a:r>
            <a:r>
              <a:rPr lang="en-US" sz="2000" dirty="0"/>
              <a:t> </a:t>
            </a:r>
            <a:r>
              <a:rPr lang="en-US" sz="2000" dirty="0" err="1"/>
              <a:t>aktiviteyi</a:t>
            </a:r>
            <a:r>
              <a:rPr lang="en-US" sz="2000" dirty="0"/>
              <a:t> </a:t>
            </a:r>
            <a:r>
              <a:rPr lang="en-US" sz="2000" dirty="0" err="1"/>
              <a:t>destekler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📱 </a:t>
            </a:r>
            <a:r>
              <a:rPr lang="en-US" sz="2000" b="1" dirty="0" err="1"/>
              <a:t>Sesli</a:t>
            </a:r>
            <a:r>
              <a:rPr lang="en-US" sz="2000" b="1" dirty="0"/>
              <a:t> </a:t>
            </a:r>
            <a:r>
              <a:rPr lang="en-US" sz="2000" b="1" dirty="0" err="1"/>
              <a:t>asistanlar</a:t>
            </a:r>
            <a:r>
              <a:rPr lang="en-US" sz="2000" b="1" dirty="0"/>
              <a:t>:</a:t>
            </a:r>
            <a:r>
              <a:rPr lang="en-US" sz="2000" dirty="0"/>
              <a:t> Alexa Care Hub </a:t>
            </a:r>
            <a:r>
              <a:rPr lang="en-US" sz="2000" dirty="0" err="1"/>
              <a:t>gib”i</a:t>
            </a:r>
            <a:r>
              <a:rPr lang="en-US" sz="2000" dirty="0"/>
              <a:t> </a:t>
            </a:r>
            <a:r>
              <a:rPr lang="en-US" sz="2000" dirty="0" err="1"/>
              <a:t>çözümler</a:t>
            </a:r>
            <a:r>
              <a:rPr lang="en-US" sz="2000" dirty="0"/>
              <a:t> </a:t>
            </a:r>
            <a:r>
              <a:rPr lang="en-US" sz="2000" dirty="0" err="1"/>
              <a:t>ilaç</a:t>
            </a:r>
            <a:r>
              <a:rPr lang="en-US" sz="2000" dirty="0"/>
              <a:t> </a:t>
            </a:r>
            <a:r>
              <a:rPr lang="en-US" sz="2000" dirty="0" err="1"/>
              <a:t>saatlerini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randevuları</a:t>
            </a:r>
            <a:r>
              <a:rPr lang="en-US" sz="2000" dirty="0"/>
              <a:t> </a:t>
            </a:r>
            <a:r>
              <a:rPr lang="en-US" sz="2000" dirty="0" err="1"/>
              <a:t>hatırlatır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🌐 </a:t>
            </a:r>
            <a:r>
              <a:rPr lang="en-US" sz="2000" b="1" dirty="0"/>
              <a:t>Sanal </a:t>
            </a:r>
            <a:r>
              <a:rPr lang="en-US" sz="2000" b="1" dirty="0" err="1"/>
              <a:t>topluluklar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Yapay</a:t>
            </a:r>
            <a:r>
              <a:rPr lang="en-US" sz="2000" dirty="0"/>
              <a:t> </a:t>
            </a:r>
            <a:r>
              <a:rPr lang="en-US" sz="2000" dirty="0" err="1"/>
              <a:t>zeka</a:t>
            </a:r>
            <a:r>
              <a:rPr lang="en-US" sz="2000" dirty="0"/>
              <a:t> </a:t>
            </a:r>
            <a:r>
              <a:rPr lang="en-US" sz="2000" dirty="0" err="1"/>
              <a:t>moderasyonu</a:t>
            </a:r>
            <a:r>
              <a:rPr lang="en-US" sz="2000" dirty="0"/>
              <a:t> </a:t>
            </a:r>
            <a:r>
              <a:rPr lang="en-US" sz="2000" dirty="0" err="1"/>
              <a:t>sayesinde</a:t>
            </a:r>
            <a:r>
              <a:rPr lang="en-US" sz="2000" dirty="0"/>
              <a:t> </a:t>
            </a:r>
            <a:r>
              <a:rPr lang="en-US" sz="2000" dirty="0" err="1"/>
              <a:t>güvenli</a:t>
            </a:r>
            <a:r>
              <a:rPr lang="en-US" sz="2000" dirty="0"/>
              <a:t> </a:t>
            </a:r>
            <a:r>
              <a:rPr lang="en-US" sz="2000" dirty="0" err="1"/>
              <a:t>çevrim</a:t>
            </a:r>
            <a:r>
              <a:rPr lang="en-US" sz="2000" dirty="0"/>
              <a:t> </a:t>
            </a:r>
            <a:r>
              <a:rPr lang="en-US" sz="2000" dirty="0" err="1"/>
              <a:t>içi</a:t>
            </a:r>
            <a:r>
              <a:rPr lang="en-US" sz="2000" dirty="0"/>
              <a:t> </a:t>
            </a:r>
            <a:r>
              <a:rPr lang="en-US" sz="2000" dirty="0" err="1"/>
              <a:t>etkileşim</a:t>
            </a:r>
            <a:r>
              <a:rPr lang="en-US" sz="2000" dirty="0"/>
              <a:t> </a:t>
            </a:r>
            <a:r>
              <a:rPr lang="en-US" sz="2000" dirty="0" err="1"/>
              <a:t>ortamı</a:t>
            </a:r>
            <a:r>
              <a:rPr lang="en-US" sz="2000" dirty="0"/>
              <a:t> </a:t>
            </a:r>
            <a:r>
              <a:rPr lang="en-US" sz="2000" dirty="0" err="1"/>
              <a:t>sunar</a:t>
            </a:r>
            <a:r>
              <a:rPr lang="en-US" sz="2000" dirty="0"/>
              <a:t>.</a:t>
            </a:r>
          </a:p>
          <a:p>
            <a:endParaRPr lang="tr-TR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5F38F-F09D-4A25-5589-BA35855B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8" name="Picture 4" descr="PARO therapeutic robot - YouTube">
            <a:extLst>
              <a:ext uri="{FF2B5EF4-FFF2-40B4-BE49-F238E27FC236}">
                <a16:creationId xmlns:a16="http://schemas.microsoft.com/office/drawing/2014/main" id="{3AAA10E0-569C-83F4-35BF-1D8B99D1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34" y="3512055"/>
            <a:ext cx="2381025" cy="13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nsory's TrulyHandsfree Technology Enables Natural Voice Interaction with  ElliQ AI Companion | Sensory">
            <a:extLst>
              <a:ext uri="{FF2B5EF4-FFF2-40B4-BE49-F238E27FC236}">
                <a16:creationId xmlns:a16="http://schemas.microsoft.com/office/drawing/2014/main" id="{5A74A3B9-3769-BCFE-923B-B6EC66FD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43" y="3512054"/>
            <a:ext cx="1994433" cy="13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18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DB0E3-C746-4ECA-359F-08362F7B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1A0E-A361-A931-DA7E-5C850905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CAREPATH </a:t>
            </a:r>
            <a:r>
              <a:rPr lang="en-US" dirty="0" err="1"/>
              <a:t>Projesi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09B8C-0C9F-6C1E-9D39-27FB1ED1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/>
          </a:bodyPr>
          <a:lstStyle/>
          <a:p>
            <a:r>
              <a:rPr lang="tr-TR" sz="1800" dirty="0"/>
              <a:t>Demanslı Multimorbid Yaşlı Hastaların Sürdürülebilir Bakımı için Entegre Bir Çözüm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https://www.carepath.care/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tr-TR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33880-B0BD-6006-10C5-F6108D37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2561343-9B0F-4F57-3A30-D49FBD492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8458" y="2401683"/>
            <a:ext cx="2303253" cy="422714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05919F7-B1C7-8043-C248-61678627F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945528"/>
              </p:ext>
            </p:extLst>
          </p:nvPr>
        </p:nvGraphicFramePr>
        <p:xfrm>
          <a:off x="1904840" y="3003784"/>
          <a:ext cx="8179191" cy="338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1">
            <a:extLst>
              <a:ext uri="{FF2B5EF4-FFF2-40B4-BE49-F238E27FC236}">
                <a16:creationId xmlns:a16="http://schemas.microsoft.com/office/drawing/2014/main" id="{830F11FC-5EB7-8EF3-509B-3F6F50FFF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2952" y="2184299"/>
            <a:ext cx="1536233" cy="77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841A078-A1B0-7FFF-36BC-D4157D77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2591" y="2299756"/>
            <a:ext cx="1100727" cy="62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52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34EC1-9D79-38A6-FEE4-4B1EEAFA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F5FD-08D0-25E3-A98A-0C2D3A31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CAREPATH </a:t>
            </a:r>
            <a:r>
              <a:rPr lang="en-US" dirty="0" err="1"/>
              <a:t>Projesi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B48C4-49BB-75B4-36E4-4518C342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1C3D1-956B-8772-E749-39195B2BF6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2973" y="1637179"/>
            <a:ext cx="7092803" cy="45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54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71DA2-0A23-76F1-939A-4E476809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ABA2-4D34-2586-AD71-D1041959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CAREPATH </a:t>
            </a:r>
            <a:r>
              <a:rPr lang="en-US" dirty="0" err="1"/>
              <a:t>Projesi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DCDD3-9864-6A5E-2DA8-5EEB64081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/>
          </a:bodyPr>
          <a:lstStyle/>
          <a:p>
            <a:r>
              <a:rPr lang="en-US" sz="1800" dirty="0" err="1"/>
              <a:t>Uluslararası</a:t>
            </a:r>
            <a:r>
              <a:rPr lang="en-US" sz="1800" dirty="0"/>
              <a:t> </a:t>
            </a:r>
            <a:r>
              <a:rPr lang="en-US" sz="1800" dirty="0" err="1"/>
              <a:t>klinik</a:t>
            </a:r>
            <a:r>
              <a:rPr lang="en-US" sz="1800" dirty="0"/>
              <a:t> </a:t>
            </a:r>
            <a:r>
              <a:rPr lang="en-US" sz="1800" dirty="0" err="1"/>
              <a:t>yönergelere</a:t>
            </a:r>
            <a:r>
              <a:rPr lang="en-US" sz="1800" dirty="0"/>
              <a:t> </a:t>
            </a:r>
            <a:r>
              <a:rPr lang="en-US" sz="1800" dirty="0" err="1"/>
              <a:t>uygun</a:t>
            </a:r>
            <a:r>
              <a:rPr lang="en-US" sz="1800" dirty="0"/>
              <a:t> Karar </a:t>
            </a:r>
            <a:r>
              <a:rPr lang="en-US" sz="1800" dirty="0" err="1"/>
              <a:t>Destek</a:t>
            </a:r>
            <a:r>
              <a:rPr lang="en-US" sz="1800" dirty="0"/>
              <a:t> </a:t>
            </a:r>
            <a:r>
              <a:rPr lang="en-US" sz="1800" dirty="0" err="1"/>
              <a:t>Servisleriyle</a:t>
            </a:r>
            <a:r>
              <a:rPr lang="en-US" sz="1800" dirty="0"/>
              <a:t> </a:t>
            </a:r>
            <a:r>
              <a:rPr lang="en-US" sz="1800" dirty="0" err="1"/>
              <a:t>güçlendirilmiş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Entegre</a:t>
            </a:r>
            <a:r>
              <a:rPr lang="en-US" sz="1800" dirty="0"/>
              <a:t> </a:t>
            </a:r>
            <a:r>
              <a:rPr lang="en-US" sz="1800" dirty="0" err="1"/>
              <a:t>Bakım</a:t>
            </a:r>
            <a:r>
              <a:rPr lang="en-US" sz="1800" dirty="0"/>
              <a:t> Platformu (AICP)</a:t>
            </a:r>
            <a:endParaRPr lang="tr-TR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7750D-3C96-7B42-1960-60FDE085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2FC0BD-0257-221D-15D5-5CD2A37C2B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405"/>
          <a:stretch>
            <a:fillRect/>
          </a:stretch>
        </p:blipFill>
        <p:spPr>
          <a:xfrm>
            <a:off x="368370" y="2075481"/>
            <a:ext cx="5181432" cy="4394216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7AA6A2D-700A-90E0-0E5B-056E763649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283" t="23033" b="27859"/>
          <a:stretch>
            <a:fillRect/>
          </a:stretch>
        </p:blipFill>
        <p:spPr>
          <a:xfrm>
            <a:off x="5911778" y="1985729"/>
            <a:ext cx="4793347" cy="215704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7692D2-62A4-48FC-CD89-8B9EEE796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106" y="4287376"/>
            <a:ext cx="4736267" cy="101291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665332-0FC4-13EC-A0E5-E4C2BC45EFC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1319"/>
          <a:stretch>
            <a:fillRect/>
          </a:stretch>
        </p:blipFill>
        <p:spPr>
          <a:xfrm>
            <a:off x="7173181" y="5433881"/>
            <a:ext cx="4825415" cy="88944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5421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617A9-CFE4-2B7C-6AD5-94D723C15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855-70F8-3D79-9E3E-9A165791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CAREPATH </a:t>
            </a:r>
            <a:r>
              <a:rPr lang="en-US" dirty="0" err="1"/>
              <a:t>Projesi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5623C-4715-5A60-8534-8D47CAC5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/>
          </a:bodyPr>
          <a:lstStyle/>
          <a:p>
            <a:r>
              <a:rPr lang="en-US" sz="1800" dirty="0" err="1"/>
              <a:t>Hastaların</a:t>
            </a:r>
            <a:r>
              <a:rPr lang="en-US" sz="1800" dirty="0"/>
              <a:t> </a:t>
            </a:r>
            <a:r>
              <a:rPr lang="en-US" sz="1800" dirty="0" err="1"/>
              <a:t>tedavi</a:t>
            </a:r>
            <a:r>
              <a:rPr lang="en-US" sz="1800" dirty="0"/>
              <a:t> </a:t>
            </a:r>
            <a:r>
              <a:rPr lang="en-US" sz="1800" dirty="0" err="1"/>
              <a:t>planlarını</a:t>
            </a:r>
            <a:r>
              <a:rPr lang="en-US" sz="1800" dirty="0"/>
              <a:t> </a:t>
            </a:r>
            <a:r>
              <a:rPr lang="en-US" sz="1800" dirty="0" err="1"/>
              <a:t>günlük</a:t>
            </a:r>
            <a:r>
              <a:rPr lang="en-US" sz="1800" dirty="0"/>
              <a:t> </a:t>
            </a:r>
            <a:r>
              <a:rPr lang="en-US" sz="1800" dirty="0" err="1"/>
              <a:t>aktiviteler</a:t>
            </a:r>
            <a:r>
              <a:rPr lang="en-US" sz="1800" dirty="0"/>
              <a:t> </a:t>
            </a:r>
            <a:r>
              <a:rPr lang="en-US" sz="1800" dirty="0" err="1"/>
              <a:t>olarak</a:t>
            </a:r>
            <a:r>
              <a:rPr lang="en-US" sz="1800" dirty="0"/>
              <a:t> </a:t>
            </a:r>
            <a:r>
              <a:rPr lang="en-US" sz="1800" dirty="0" err="1"/>
              <a:t>görebileceği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mobil</a:t>
            </a:r>
            <a:r>
              <a:rPr lang="en-US" sz="1800" dirty="0"/>
              <a:t> Hasta </a:t>
            </a:r>
            <a:r>
              <a:rPr lang="en-US" sz="1800" dirty="0" err="1"/>
              <a:t>Güçlendirme</a:t>
            </a:r>
            <a:r>
              <a:rPr lang="en-US" sz="1800" dirty="0"/>
              <a:t> Platformu (PEP)</a:t>
            </a:r>
            <a:endParaRPr lang="tr-TR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9E18B-8E0B-AB21-D1AB-B05F40F3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675DA01B-FDD0-51D1-EB86-483E9AB81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01" y="1973451"/>
            <a:ext cx="2707360" cy="4331776"/>
          </a:xfrm>
          <a:prstGeom prst="rect">
            <a:avLst/>
          </a:prstGeom>
        </p:spPr>
      </p:pic>
      <p:pic>
        <p:nvPicPr>
          <p:cNvPr id="9" name="Picture 8" descr="Screens screenshot of a video game&#10;&#10;AI-generated content may be incorrect.">
            <a:extLst>
              <a:ext uri="{FF2B5EF4-FFF2-40B4-BE49-F238E27FC236}">
                <a16:creationId xmlns:a16="http://schemas.microsoft.com/office/drawing/2014/main" id="{48D89EEC-47FC-B063-9ECF-E092EF4ED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548" y="1973451"/>
            <a:ext cx="2707361" cy="4331776"/>
          </a:xfrm>
          <a:prstGeom prst="rect">
            <a:avLst/>
          </a:prstGeom>
        </p:spPr>
      </p:pic>
      <p:pic>
        <p:nvPicPr>
          <p:cNvPr id="11" name="Picture 10" descr="A person sitting on a chair&#10;&#10;AI-generated content may be incorrect.">
            <a:extLst>
              <a:ext uri="{FF2B5EF4-FFF2-40B4-BE49-F238E27FC236}">
                <a16:creationId xmlns:a16="http://schemas.microsoft.com/office/drawing/2014/main" id="{6E839F7A-6757-F764-C311-5FCD5BF40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627" y="1973451"/>
            <a:ext cx="2707360" cy="43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8F55B-2C8D-314A-D2E6-3350B87A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163B-01E2-046C-1695-A94BF697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CAREPATH </a:t>
            </a:r>
            <a:r>
              <a:rPr lang="en-US" dirty="0" err="1"/>
              <a:t>Projesi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520B-A5AA-0022-1D12-21C586646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/>
          </a:bodyPr>
          <a:lstStyle/>
          <a:p>
            <a:r>
              <a:rPr lang="en-US" sz="1800" dirty="0" err="1"/>
              <a:t>Uluslararası</a:t>
            </a:r>
            <a:r>
              <a:rPr lang="en-US" sz="1800" dirty="0"/>
              <a:t> </a:t>
            </a:r>
            <a:r>
              <a:rPr lang="en-US" sz="1800" dirty="0" err="1"/>
              <a:t>klinik</a:t>
            </a:r>
            <a:r>
              <a:rPr lang="en-US" sz="1800" dirty="0"/>
              <a:t> </a:t>
            </a:r>
            <a:r>
              <a:rPr lang="en-US" sz="1800" dirty="0" err="1"/>
              <a:t>yönergelere</a:t>
            </a:r>
            <a:r>
              <a:rPr lang="en-US" sz="1800" dirty="0"/>
              <a:t> </a:t>
            </a:r>
            <a:r>
              <a:rPr lang="en-US" sz="1800" dirty="0" err="1"/>
              <a:t>uygun</a:t>
            </a:r>
            <a:r>
              <a:rPr lang="en-US" sz="1800" dirty="0"/>
              <a:t> Karar </a:t>
            </a:r>
            <a:r>
              <a:rPr lang="en-US" sz="1800" dirty="0" err="1"/>
              <a:t>Destek</a:t>
            </a:r>
            <a:r>
              <a:rPr lang="en-US" sz="1800" dirty="0"/>
              <a:t> </a:t>
            </a:r>
            <a:r>
              <a:rPr lang="en-US" sz="1800" dirty="0" err="1"/>
              <a:t>Servisleriyle</a:t>
            </a:r>
            <a:r>
              <a:rPr lang="en-US" sz="1800" dirty="0"/>
              <a:t> </a:t>
            </a:r>
            <a:r>
              <a:rPr lang="en-US" sz="1800" dirty="0" err="1"/>
              <a:t>güçlendirilmiş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Entegre</a:t>
            </a:r>
            <a:r>
              <a:rPr lang="en-US" sz="1800" dirty="0"/>
              <a:t> </a:t>
            </a:r>
            <a:r>
              <a:rPr lang="en-US" sz="1800" dirty="0" err="1"/>
              <a:t>Bakım</a:t>
            </a:r>
            <a:r>
              <a:rPr lang="en-US" sz="1800" dirty="0"/>
              <a:t> Platformu (AICP)</a:t>
            </a:r>
            <a:endParaRPr lang="tr-TR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D3BD5-D480-EDF7-4DAF-3B8A0CEA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DB9FEF-8BAD-B5AA-FAE0-15D8CEA2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4563"/>
          <a:stretch>
            <a:fillRect/>
          </a:stretch>
        </p:blipFill>
        <p:spPr>
          <a:xfrm>
            <a:off x="444083" y="2051233"/>
            <a:ext cx="5566712" cy="4317270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79952E-F5DE-93F6-2AAA-371C9A5A5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139" y="2026441"/>
            <a:ext cx="5566712" cy="43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7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7AE7F-B12D-78E3-B23F-781A8B179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92970-0B57-F332-EDF6-896ECA4F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CAREPATH </a:t>
            </a:r>
            <a:r>
              <a:rPr lang="en-US" dirty="0" err="1"/>
              <a:t>Projesi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96BF-A80D-6EA1-8D49-63A83C26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İspanya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Romanya’daki</a:t>
            </a:r>
            <a:r>
              <a:rPr lang="en-US" sz="2000" dirty="0"/>
              <a:t> pilot </a:t>
            </a:r>
            <a:r>
              <a:rPr lang="en-US" sz="2000" dirty="0" err="1"/>
              <a:t>çalışmalarında</a:t>
            </a:r>
            <a:r>
              <a:rPr lang="en-US" sz="2000" dirty="0"/>
              <a:t> 16 hasta, 16 hasta </a:t>
            </a:r>
            <a:r>
              <a:rPr lang="en-US" sz="2000" dirty="0" err="1"/>
              <a:t>yakını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11 </a:t>
            </a:r>
            <a:r>
              <a:rPr lang="en-US" sz="2000" dirty="0" err="1"/>
              <a:t>sağlık</a:t>
            </a:r>
            <a:r>
              <a:rPr lang="en-US" sz="2000" dirty="0"/>
              <a:t> </a:t>
            </a:r>
            <a:r>
              <a:rPr lang="en-US" sz="2000" dirty="0" err="1"/>
              <a:t>uzmanı</a:t>
            </a:r>
            <a:r>
              <a:rPr lang="en-US" sz="2000" dirty="0"/>
              <a:t> </a:t>
            </a:r>
            <a:r>
              <a:rPr lang="en-US" sz="2000" dirty="0" err="1"/>
              <a:t>tarafından</a:t>
            </a:r>
            <a:r>
              <a:rPr lang="en-US" sz="2000" dirty="0"/>
              <a:t> </a:t>
            </a:r>
            <a:r>
              <a:rPr lang="en-US" sz="2000" dirty="0" err="1"/>
              <a:t>kullanıldı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Hastalar</a:t>
            </a:r>
            <a:endParaRPr lang="en-US" sz="2000" dirty="0"/>
          </a:p>
          <a:p>
            <a:pPr lvl="1"/>
            <a:r>
              <a:rPr lang="en-US" sz="1600" dirty="0" err="1">
                <a:solidFill>
                  <a:srgbClr val="00B050"/>
                </a:solidFill>
              </a:rPr>
              <a:t>Pozitif</a:t>
            </a:r>
            <a:r>
              <a:rPr lang="en-US" sz="1600" dirty="0">
                <a:solidFill>
                  <a:srgbClr val="00B050"/>
                </a:solidFill>
              </a:rPr>
              <a:t>: MCI </a:t>
            </a:r>
            <a:r>
              <a:rPr lang="en-US" sz="1600" dirty="0" err="1">
                <a:solidFill>
                  <a:srgbClr val="00B050"/>
                </a:solidFill>
              </a:rPr>
              <a:t>hastaları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sistemi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rahatlıkla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kullanabildi</a:t>
            </a:r>
            <a:r>
              <a:rPr lang="en-US" sz="1600" dirty="0">
                <a:solidFill>
                  <a:srgbClr val="00B050"/>
                </a:solidFill>
              </a:rPr>
              <a:t>.</a:t>
            </a:r>
          </a:p>
          <a:p>
            <a:pPr lvl="1"/>
            <a:r>
              <a:rPr lang="en-US" sz="1600" dirty="0" err="1">
                <a:solidFill>
                  <a:srgbClr val="FF0000"/>
                </a:solidFill>
              </a:rPr>
              <a:t>Negatif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en-US" sz="1600" dirty="0" err="1">
                <a:solidFill>
                  <a:srgbClr val="FF0000"/>
                </a:solidFill>
              </a:rPr>
              <a:t>Hafif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demansı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olan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hastalar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için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mevcut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kısa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yazılar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önerileri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takip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etmek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zor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geldi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err="1"/>
              <a:t>Hastayla</a:t>
            </a:r>
            <a:r>
              <a:rPr lang="en-US" sz="1600" dirty="0"/>
              <a:t> </a:t>
            </a:r>
            <a:r>
              <a:rPr lang="en-US" sz="1600" dirty="0" err="1"/>
              <a:t>sesli</a:t>
            </a:r>
            <a:r>
              <a:rPr lang="en-US" sz="1600" dirty="0"/>
              <a:t> </a:t>
            </a:r>
            <a:r>
              <a:rPr lang="en-US" sz="1600" dirty="0" err="1"/>
              <a:t>iletişim</a:t>
            </a:r>
            <a:r>
              <a:rPr lang="en-US" sz="1600" dirty="0"/>
              <a:t> </a:t>
            </a:r>
            <a:r>
              <a:rPr lang="en-US" sz="1600" dirty="0" err="1"/>
              <a:t>kuran</a:t>
            </a:r>
            <a:r>
              <a:rPr lang="en-US" sz="1600" dirty="0"/>
              <a:t> </a:t>
            </a:r>
            <a:r>
              <a:rPr lang="en-US" sz="1600" dirty="0" err="1"/>
              <a:t>Avatar’ların</a:t>
            </a:r>
            <a:r>
              <a:rPr lang="en-US" sz="1600" dirty="0"/>
              <a:t> </a:t>
            </a:r>
            <a:r>
              <a:rPr lang="en-US" sz="1600" dirty="0" err="1"/>
              <a:t>kullanımı</a:t>
            </a:r>
            <a:r>
              <a:rPr lang="en-US" sz="1600" dirty="0"/>
              <a:t> </a:t>
            </a:r>
            <a:r>
              <a:rPr lang="en-US" sz="1600" dirty="0" err="1"/>
              <a:t>faydalı</a:t>
            </a:r>
            <a:r>
              <a:rPr lang="en-US" sz="1600" dirty="0"/>
              <a:t> </a:t>
            </a:r>
            <a:r>
              <a:rPr lang="en-US" sz="1600" dirty="0" err="1"/>
              <a:t>olabilir</a:t>
            </a:r>
            <a:r>
              <a:rPr lang="en-US" sz="1600" dirty="0"/>
              <a:t>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Doktorlar</a:t>
            </a:r>
            <a:endParaRPr lang="en-US" sz="2000" dirty="0"/>
          </a:p>
          <a:p>
            <a:pPr lvl="1"/>
            <a:r>
              <a:rPr lang="en-US" sz="1600" dirty="0" err="1">
                <a:solidFill>
                  <a:srgbClr val="00B050"/>
                </a:solidFill>
              </a:rPr>
              <a:t>Pozitif</a:t>
            </a:r>
            <a:r>
              <a:rPr lang="en-US" sz="1600" dirty="0">
                <a:solidFill>
                  <a:srgbClr val="00B050"/>
                </a:solidFill>
              </a:rPr>
              <a:t>: Karar </a:t>
            </a:r>
            <a:r>
              <a:rPr lang="en-US" sz="1600" dirty="0" err="1">
                <a:solidFill>
                  <a:srgbClr val="00B050"/>
                </a:solidFill>
              </a:rPr>
              <a:t>destek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servisleri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yardımıyla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tedavi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planı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oluşturulması</a:t>
            </a:r>
            <a:endParaRPr lang="en-US" sz="1600" dirty="0">
              <a:solidFill>
                <a:srgbClr val="00B050"/>
              </a:solidFill>
            </a:endParaRPr>
          </a:p>
          <a:p>
            <a:pPr lvl="1"/>
            <a:r>
              <a:rPr lang="en-US" sz="1600" dirty="0" err="1">
                <a:solidFill>
                  <a:srgbClr val="00B050"/>
                </a:solidFill>
              </a:rPr>
              <a:t>Pozitif</a:t>
            </a:r>
            <a:r>
              <a:rPr lang="en-US" sz="1600" dirty="0">
                <a:solidFill>
                  <a:srgbClr val="00B050"/>
                </a:solidFill>
              </a:rPr>
              <a:t>: </a:t>
            </a:r>
            <a:r>
              <a:rPr lang="en-US" sz="1600" dirty="0" err="1">
                <a:solidFill>
                  <a:srgbClr val="00B050"/>
                </a:solidFill>
              </a:rPr>
              <a:t>Tedavi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planına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uyum</a:t>
            </a:r>
            <a:r>
              <a:rPr lang="en-US" sz="1600" dirty="0">
                <a:solidFill>
                  <a:srgbClr val="00B050"/>
                </a:solidFill>
              </a:rPr>
              <a:t>, </a:t>
            </a:r>
            <a:r>
              <a:rPr lang="en-US" sz="1600" dirty="0" err="1">
                <a:solidFill>
                  <a:srgbClr val="00B050"/>
                </a:solidFill>
              </a:rPr>
              <a:t>günlük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rapor</a:t>
            </a:r>
            <a:r>
              <a:rPr lang="en-US" sz="1600" dirty="0">
                <a:solidFill>
                  <a:srgbClr val="00B050"/>
                </a:solidFill>
              </a:rPr>
              <a:t>, </a:t>
            </a:r>
            <a:r>
              <a:rPr lang="en-US" sz="1600" dirty="0" err="1">
                <a:solidFill>
                  <a:srgbClr val="00B050"/>
                </a:solidFill>
              </a:rPr>
              <a:t>erken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uyarılar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ve</a:t>
            </a:r>
            <a:r>
              <a:rPr lang="en-US" sz="1600" dirty="0">
                <a:solidFill>
                  <a:srgbClr val="00B050"/>
                </a:solidFill>
              </a:rPr>
              <a:t> hasta </a:t>
            </a:r>
            <a:r>
              <a:rPr lang="en-US" sz="1600" dirty="0" err="1">
                <a:solidFill>
                  <a:srgbClr val="00B050"/>
                </a:solidFill>
              </a:rPr>
              <a:t>verisi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kıyaslama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sayfaları</a:t>
            </a:r>
            <a:endParaRPr lang="en-US" sz="1600" dirty="0">
              <a:solidFill>
                <a:srgbClr val="00B050"/>
              </a:solidFill>
            </a:endParaRPr>
          </a:p>
          <a:p>
            <a:pPr lvl="1"/>
            <a:r>
              <a:rPr lang="en-US" sz="1600" dirty="0" err="1">
                <a:solidFill>
                  <a:srgbClr val="FF0000"/>
                </a:solidFill>
              </a:rPr>
              <a:t>Negatif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en-US" sz="1600" dirty="0" err="1">
                <a:solidFill>
                  <a:srgbClr val="FF0000"/>
                </a:solidFill>
              </a:rPr>
              <a:t>Dinamik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değişen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önerileri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takip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etme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zorluğu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Chatbot </a:t>
            </a:r>
            <a:r>
              <a:rPr lang="en-US" sz="1600" dirty="0" err="1"/>
              <a:t>benzeri</a:t>
            </a:r>
            <a:r>
              <a:rPr lang="en-US" sz="1600" dirty="0"/>
              <a:t> </a:t>
            </a:r>
            <a:r>
              <a:rPr lang="en-US" sz="1600" dirty="0" err="1"/>
              <a:t>uygulamalarla</a:t>
            </a:r>
            <a:r>
              <a:rPr lang="en-US" sz="1600" dirty="0"/>
              <a:t> </a:t>
            </a:r>
            <a:r>
              <a:rPr lang="en-US" sz="1600" dirty="0" err="1"/>
              <a:t>klinik</a:t>
            </a:r>
            <a:r>
              <a:rPr lang="en-US" sz="1600" dirty="0"/>
              <a:t> </a:t>
            </a:r>
            <a:r>
              <a:rPr lang="en-US" sz="1600" dirty="0" err="1"/>
              <a:t>yönerge</a:t>
            </a:r>
            <a:r>
              <a:rPr lang="en-US" sz="1600" dirty="0"/>
              <a:t> </a:t>
            </a:r>
            <a:r>
              <a:rPr lang="en-US" sz="1600" dirty="0" err="1"/>
              <a:t>önerileri</a:t>
            </a:r>
            <a:r>
              <a:rPr lang="en-US" sz="1600" dirty="0"/>
              <a:t> </a:t>
            </a:r>
            <a:r>
              <a:rPr lang="en-US" sz="1600" dirty="0" err="1"/>
              <a:t>özetlenebilir</a:t>
            </a:r>
            <a:r>
              <a:rPr lang="en-US" sz="1600" dirty="0"/>
              <a:t>.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63F0C-BB9B-1C7F-08EC-CC1A5875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4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B8A1-8F08-97A2-8095-5A8A74A1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Taslak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2B24-A01C-9FF9-11B5-6BC224F0D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Giriş</a:t>
            </a:r>
            <a:endParaRPr lang="en-US" dirty="0"/>
          </a:p>
          <a:p>
            <a:r>
              <a:rPr lang="en-US" dirty="0" err="1"/>
              <a:t>Sağlıkta</a:t>
            </a:r>
            <a:r>
              <a:rPr lang="en-US" dirty="0"/>
              <a:t> </a:t>
            </a:r>
            <a:r>
              <a:rPr lang="en-US" dirty="0" err="1"/>
              <a:t>yapay</a:t>
            </a:r>
            <a:r>
              <a:rPr lang="en-US" dirty="0"/>
              <a:t> </a:t>
            </a:r>
            <a:r>
              <a:rPr lang="en-US" dirty="0" err="1"/>
              <a:t>zeka</a:t>
            </a:r>
            <a:endParaRPr lang="en-US" dirty="0"/>
          </a:p>
          <a:p>
            <a:r>
              <a:rPr lang="en-US" dirty="0" err="1"/>
              <a:t>Geriatride</a:t>
            </a:r>
            <a:r>
              <a:rPr lang="en-US" dirty="0"/>
              <a:t> </a:t>
            </a:r>
            <a:r>
              <a:rPr lang="en-US" dirty="0" err="1"/>
              <a:t>yapay</a:t>
            </a:r>
            <a:r>
              <a:rPr lang="en-US" dirty="0"/>
              <a:t> </a:t>
            </a:r>
            <a:r>
              <a:rPr lang="en-US" dirty="0" err="1"/>
              <a:t>zeka</a:t>
            </a:r>
            <a:r>
              <a:rPr lang="en-US" dirty="0"/>
              <a:t> </a:t>
            </a:r>
            <a:r>
              <a:rPr lang="en-US" dirty="0" err="1"/>
              <a:t>uygulamalarına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bakış</a:t>
            </a:r>
            <a:endParaRPr lang="en-US" dirty="0"/>
          </a:p>
          <a:p>
            <a:r>
              <a:rPr lang="en-US" dirty="0"/>
              <a:t>CAREPATH </a:t>
            </a:r>
            <a:r>
              <a:rPr lang="en-US" dirty="0" err="1"/>
              <a:t>projesi</a:t>
            </a:r>
            <a:endParaRPr lang="en-US" dirty="0"/>
          </a:p>
          <a:p>
            <a:r>
              <a:rPr lang="en-US" dirty="0"/>
              <a:t>Chatbot </a:t>
            </a:r>
            <a:r>
              <a:rPr lang="en-US" dirty="0" err="1"/>
              <a:t>örneği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47BEB-9DB7-F89C-9BC3-6123345D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941AA-A85C-145E-7A60-7DCBA318F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52BE-76C8-FFAA-EBA6-C79D3CBE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 </a:t>
            </a:r>
            <a:r>
              <a:rPr lang="en-US" dirty="0" err="1"/>
              <a:t>örneği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62380-6FF6-4C43-C5A2-E8E8ED85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BFB3D23-FDE9-7BC3-D38E-3A934360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14" y="2128681"/>
            <a:ext cx="7019371" cy="350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E1F640CC-8FB1-209D-8665-300AF557666D}"/>
              </a:ext>
            </a:extLst>
          </p:cNvPr>
          <p:cNvSpPr/>
          <p:nvPr/>
        </p:nvSpPr>
        <p:spPr>
          <a:xfrm rot="5400000">
            <a:off x="3657497" y="4656777"/>
            <a:ext cx="122132" cy="20559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AA893-51C3-621B-B71C-1096F951B5AD}"/>
              </a:ext>
            </a:extLst>
          </p:cNvPr>
          <p:cNvSpPr txBox="1"/>
          <p:nvPr/>
        </p:nvSpPr>
        <p:spPr>
          <a:xfrm>
            <a:off x="2444595" y="5684767"/>
            <a:ext cx="24490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1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Hastanın</a:t>
            </a:r>
            <a:r>
              <a:rPr lang="en-US" sz="11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1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elektronik</a:t>
            </a:r>
            <a:r>
              <a:rPr lang="en-US" sz="11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1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sağlık</a:t>
            </a:r>
            <a:r>
              <a:rPr lang="en-US" sz="11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1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verisi</a:t>
            </a:r>
            <a:r>
              <a:rPr lang="en-US" sz="11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1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otomatik</a:t>
            </a:r>
            <a:r>
              <a:rPr lang="en-US" sz="11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1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olarak</a:t>
            </a:r>
            <a:r>
              <a:rPr lang="en-US" sz="11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1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veritabanından</a:t>
            </a:r>
            <a:r>
              <a:rPr lang="en-US" sz="11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1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çekilir</a:t>
            </a:r>
            <a:r>
              <a:rPr lang="en-US" sz="11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1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ve</a:t>
            </a:r>
            <a:r>
              <a:rPr lang="en-US" sz="11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1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gösterilir</a:t>
            </a:r>
            <a:endParaRPr lang="en-US" sz="11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1CEBC04-6F79-E830-234F-FDC9685F57D1}"/>
              </a:ext>
            </a:extLst>
          </p:cNvPr>
          <p:cNvSpPr/>
          <p:nvPr/>
        </p:nvSpPr>
        <p:spPr>
          <a:xfrm rot="16200000">
            <a:off x="6599815" y="741580"/>
            <a:ext cx="109903" cy="26642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DB652-2F8C-A865-1E5F-DB98925B0B87}"/>
              </a:ext>
            </a:extLst>
          </p:cNvPr>
          <p:cNvSpPr txBox="1"/>
          <p:nvPr/>
        </p:nvSpPr>
        <p:spPr>
          <a:xfrm>
            <a:off x="4887527" y="1587890"/>
            <a:ext cx="3534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algn="ctr" defTabSz="360000">
              <a:spcBef>
                <a:spcPct val="20000"/>
              </a:spcBef>
              <a:buClr>
                <a:srgbClr val="C00000"/>
              </a:buClr>
            </a:pPr>
            <a:r>
              <a:rPr lang="en-US" sz="1100" b="1" dirty="0" err="1"/>
              <a:t>Hastanın</a:t>
            </a:r>
            <a:r>
              <a:rPr lang="en-US" sz="1100" b="1" dirty="0"/>
              <a:t> </a:t>
            </a:r>
            <a:r>
              <a:rPr lang="en-US" sz="1100" b="1" dirty="0" err="1"/>
              <a:t>sağlık</a:t>
            </a:r>
            <a:r>
              <a:rPr lang="en-US" sz="1100" b="1" dirty="0"/>
              <a:t> </a:t>
            </a:r>
            <a:r>
              <a:rPr lang="en-US" sz="1100" b="1" dirty="0" err="1"/>
              <a:t>verisi</a:t>
            </a:r>
            <a:r>
              <a:rPr lang="en-US" sz="1100" b="1" dirty="0"/>
              <a:t> </a:t>
            </a:r>
            <a:r>
              <a:rPr lang="en-US" sz="1100" b="1" dirty="0" err="1"/>
              <a:t>özetlenir</a:t>
            </a:r>
            <a:r>
              <a:rPr lang="en-US" sz="1100" b="1" dirty="0"/>
              <a:t> </a:t>
            </a:r>
            <a:r>
              <a:rPr lang="en-US" sz="1100" b="1" dirty="0" err="1"/>
              <a:t>ve</a:t>
            </a:r>
            <a:r>
              <a:rPr lang="en-US" sz="1100" b="1" dirty="0"/>
              <a:t> </a:t>
            </a:r>
            <a:r>
              <a:rPr lang="en-US" sz="1100" b="1" dirty="0" err="1"/>
              <a:t>konuşma</a:t>
            </a:r>
            <a:r>
              <a:rPr lang="en-US" sz="1100" b="1" dirty="0"/>
              <a:t> </a:t>
            </a:r>
            <a:r>
              <a:rPr lang="en-US" sz="1100" b="1" dirty="0" err="1"/>
              <a:t>ajanına</a:t>
            </a:r>
            <a:r>
              <a:rPr lang="en-US" sz="1100" b="1" dirty="0"/>
              <a:t> </a:t>
            </a:r>
            <a:r>
              <a:rPr lang="en-US" sz="1100" b="1" dirty="0" err="1"/>
              <a:t>otomatik</a:t>
            </a:r>
            <a:r>
              <a:rPr lang="en-US" sz="1100" b="1" dirty="0"/>
              <a:t> </a:t>
            </a:r>
            <a:r>
              <a:rPr lang="en-US" sz="1100" b="1" dirty="0" err="1"/>
              <a:t>olarak</a:t>
            </a:r>
            <a:r>
              <a:rPr lang="en-US" sz="1100" b="1" dirty="0"/>
              <a:t> </a:t>
            </a:r>
            <a:r>
              <a:rPr lang="en-US" sz="1100" b="1" dirty="0" err="1"/>
              <a:t>yazı</a:t>
            </a:r>
            <a:r>
              <a:rPr lang="en-US" sz="1100" b="1" dirty="0"/>
              <a:t> </a:t>
            </a:r>
            <a:r>
              <a:rPr lang="en-US" sz="1100" b="1" dirty="0" err="1"/>
              <a:t>biçiminde</a:t>
            </a:r>
            <a:r>
              <a:rPr lang="en-US" sz="1100" b="1" dirty="0"/>
              <a:t> </a:t>
            </a:r>
            <a:r>
              <a:rPr lang="en-US" sz="1100" b="1" dirty="0" err="1"/>
              <a:t>sunulur</a:t>
            </a:r>
            <a:r>
              <a:rPr lang="en-US" sz="1100" b="1" dirty="0"/>
              <a:t>.</a:t>
            </a:r>
            <a:endParaRPr lang="en-US" sz="11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01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6A9C3-BD27-A614-BD55-1FF6284E2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ED87-F867-ED77-39B5-C651AC22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 </a:t>
            </a:r>
            <a:r>
              <a:rPr lang="en-US" dirty="0" err="1"/>
              <a:t>örneği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9A0C0-5B79-B671-289E-AF180E84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66873237-C90E-4C7F-5BCE-D560E09EA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60" y="1873975"/>
            <a:ext cx="6758211" cy="38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27DA73-E62D-BE47-9A96-A44AA9156D81}"/>
              </a:ext>
            </a:extLst>
          </p:cNvPr>
          <p:cNvSpPr/>
          <p:nvPr/>
        </p:nvSpPr>
        <p:spPr>
          <a:xfrm>
            <a:off x="2471060" y="4561581"/>
            <a:ext cx="4716016" cy="8640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7F4534-C7DB-697A-A196-82154624E3E8}"/>
              </a:ext>
            </a:extLst>
          </p:cNvPr>
          <p:cNvSpPr/>
          <p:nvPr/>
        </p:nvSpPr>
        <p:spPr>
          <a:xfrm>
            <a:off x="6452381" y="3920041"/>
            <a:ext cx="2636177" cy="35240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4E4B5-9952-FA10-02D2-9E012ACD4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8F73-ADF8-A548-FBBE-F5CC0ED2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 </a:t>
            </a:r>
            <a:r>
              <a:rPr lang="en-US" dirty="0" err="1"/>
              <a:t>örneği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DAD79-7833-8FB4-B0AE-F009BE85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A633462-B3B4-A35B-35AC-D8E5451E0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1"/>
          <a:stretch/>
        </p:blipFill>
        <p:spPr bwMode="auto">
          <a:xfrm>
            <a:off x="1869624" y="2064428"/>
            <a:ext cx="59041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diagram of a flowchart&#10;&#10;AI-generated content may be incorrect.">
            <a:extLst>
              <a:ext uri="{FF2B5EF4-FFF2-40B4-BE49-F238E27FC236}">
                <a16:creationId xmlns:a16="http://schemas.microsoft.com/office/drawing/2014/main" id="{8BEE891B-522B-5642-7F9E-B81BF4923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410" y="1848404"/>
            <a:ext cx="2575150" cy="41353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998438-E879-87AF-C4BB-2DE099DF8C36}"/>
              </a:ext>
            </a:extLst>
          </p:cNvPr>
          <p:cNvSpPr/>
          <p:nvPr/>
        </p:nvSpPr>
        <p:spPr>
          <a:xfrm>
            <a:off x="1869624" y="4512700"/>
            <a:ext cx="3960440" cy="117618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34626B-5EF2-114B-238B-5A776CB1DC39}"/>
              </a:ext>
            </a:extLst>
          </p:cNvPr>
          <p:cNvSpPr/>
          <p:nvPr/>
        </p:nvSpPr>
        <p:spPr>
          <a:xfrm>
            <a:off x="9327795" y="5252785"/>
            <a:ext cx="966765" cy="68007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312D8-EDEE-7AFD-4F39-ADCEDCB04A90}"/>
              </a:ext>
            </a:extLst>
          </p:cNvPr>
          <p:cNvSpPr/>
          <p:nvPr/>
        </p:nvSpPr>
        <p:spPr>
          <a:xfrm>
            <a:off x="8566368" y="1896855"/>
            <a:ext cx="864096" cy="68007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CF76A-DB04-3F02-02BF-65CB91CE458E}"/>
              </a:ext>
            </a:extLst>
          </p:cNvPr>
          <p:cNvSpPr/>
          <p:nvPr/>
        </p:nvSpPr>
        <p:spPr>
          <a:xfrm>
            <a:off x="5514534" y="3732958"/>
            <a:ext cx="2127917" cy="3185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5B667-5E16-1508-5DE7-D78D2D77E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27073-E828-483F-3D31-C227F0667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 </a:t>
            </a:r>
            <a:r>
              <a:rPr lang="en-US" dirty="0" err="1"/>
              <a:t>örneği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9F520-2947-744D-5D49-0CA12819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319D6-699F-3796-789D-88504BB6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633649" y="1939058"/>
            <a:ext cx="8318803" cy="39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95B524-83B8-4720-1F50-5F201598F984}"/>
              </a:ext>
            </a:extLst>
          </p:cNvPr>
          <p:cNvSpPr/>
          <p:nvPr/>
        </p:nvSpPr>
        <p:spPr>
          <a:xfrm>
            <a:off x="1554721" y="2970727"/>
            <a:ext cx="2625894" cy="12961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1C3557-8EFA-A077-9A19-1ACC474E446B}"/>
              </a:ext>
            </a:extLst>
          </p:cNvPr>
          <p:cNvSpPr/>
          <p:nvPr/>
        </p:nvSpPr>
        <p:spPr>
          <a:xfrm>
            <a:off x="4731187" y="3762815"/>
            <a:ext cx="3312368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1644D-3C84-C325-B2A3-A9BA4A899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2D79-2DAD-C6C2-B0DA-FBAF77A8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Kapanış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7AD04-AA6E-4C79-7906-06594D0D9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“</a:t>
            </a:r>
            <a:r>
              <a:rPr lang="en-US" sz="2400" b="1" dirty="0" err="1"/>
              <a:t>Yapay</a:t>
            </a:r>
            <a:r>
              <a:rPr lang="en-US" sz="2400" b="1" dirty="0"/>
              <a:t> </a:t>
            </a:r>
            <a:r>
              <a:rPr lang="en-US" sz="2400" b="1" dirty="0" err="1"/>
              <a:t>zeka</a:t>
            </a:r>
            <a:r>
              <a:rPr lang="en-US" sz="2400" b="1" dirty="0"/>
              <a:t>, </a:t>
            </a:r>
            <a:r>
              <a:rPr lang="en-US" sz="2400" b="1" dirty="0" err="1"/>
              <a:t>yaşlı</a:t>
            </a:r>
            <a:r>
              <a:rPr lang="en-US" sz="2400" b="1" dirty="0"/>
              <a:t> </a:t>
            </a:r>
            <a:r>
              <a:rPr lang="en-US" sz="2400" b="1" dirty="0" err="1"/>
              <a:t>bakımında</a:t>
            </a:r>
            <a:r>
              <a:rPr lang="en-US" sz="2400" b="1" dirty="0"/>
              <a:t> </a:t>
            </a:r>
            <a:r>
              <a:rPr lang="en-US" sz="2400" b="1" dirty="0" err="1"/>
              <a:t>insanın</a:t>
            </a:r>
            <a:r>
              <a:rPr lang="en-US" sz="2400" b="1" dirty="0"/>
              <a:t> </a:t>
            </a:r>
            <a:r>
              <a:rPr lang="en-US" sz="2400" b="1" dirty="0" err="1"/>
              <a:t>yerini</a:t>
            </a:r>
            <a:r>
              <a:rPr lang="en-US" sz="2400" b="1" dirty="0"/>
              <a:t> </a:t>
            </a:r>
            <a:r>
              <a:rPr lang="en-US" sz="2400" b="1" dirty="0" err="1"/>
              <a:t>almak</a:t>
            </a:r>
            <a:r>
              <a:rPr lang="en-US" sz="2400" b="1" dirty="0"/>
              <a:t> </a:t>
            </a:r>
            <a:r>
              <a:rPr lang="en-US" sz="2400" b="1" dirty="0" err="1"/>
              <a:t>için</a:t>
            </a:r>
            <a:r>
              <a:rPr lang="en-US" sz="2400" b="1" dirty="0"/>
              <a:t> </a:t>
            </a:r>
            <a:r>
              <a:rPr lang="en-US" sz="2400" b="1" dirty="0" err="1"/>
              <a:t>değil</a:t>
            </a:r>
            <a:r>
              <a:rPr lang="en-US" sz="2400" b="1" dirty="0"/>
              <a:t>, </a:t>
            </a:r>
            <a:r>
              <a:rPr lang="en-US" sz="2400" b="1" dirty="0" err="1"/>
              <a:t>insan</a:t>
            </a:r>
            <a:r>
              <a:rPr lang="en-US" sz="2400" b="1" dirty="0"/>
              <a:t> </a:t>
            </a:r>
            <a:r>
              <a:rPr lang="en-US" sz="2400" b="1" dirty="0" err="1"/>
              <a:t>ile</a:t>
            </a:r>
            <a:r>
              <a:rPr lang="en-US" sz="2400" b="1" dirty="0"/>
              <a:t> </a:t>
            </a:r>
            <a:r>
              <a:rPr lang="en-US" sz="2400" b="1" dirty="0" err="1"/>
              <a:t>birlikte</a:t>
            </a:r>
            <a:r>
              <a:rPr lang="en-US" sz="2400" b="1" dirty="0"/>
              <a:t> </a:t>
            </a:r>
            <a:r>
              <a:rPr lang="en-US" sz="2400" b="1" dirty="0" err="1"/>
              <a:t>çalışarak</a:t>
            </a:r>
            <a:r>
              <a:rPr lang="en-US" sz="2400" b="1" dirty="0"/>
              <a:t> </a:t>
            </a:r>
            <a:r>
              <a:rPr lang="en-US" sz="2400" b="1" dirty="0" err="1"/>
              <a:t>kişilerin</a:t>
            </a:r>
            <a:r>
              <a:rPr lang="en-US" sz="2400" b="1" dirty="0"/>
              <a:t> </a:t>
            </a:r>
            <a:r>
              <a:rPr lang="en-US" sz="2400" b="1" dirty="0" err="1"/>
              <a:t>yaşamını</a:t>
            </a:r>
            <a:r>
              <a:rPr lang="en-US" sz="2400" b="1" dirty="0"/>
              <a:t> </a:t>
            </a:r>
            <a:r>
              <a:rPr lang="en-US" sz="2400" b="1" dirty="0" err="1"/>
              <a:t>kolaylaştırmak</a:t>
            </a:r>
            <a:r>
              <a:rPr lang="en-US" sz="2400" b="1" dirty="0"/>
              <a:t> </a:t>
            </a:r>
            <a:r>
              <a:rPr lang="en-US" sz="2400" b="1" dirty="0" err="1"/>
              <a:t>için</a:t>
            </a:r>
            <a:r>
              <a:rPr lang="en-US" sz="2400" b="1" dirty="0"/>
              <a:t> var </a:t>
            </a:r>
            <a:r>
              <a:rPr lang="en-US" sz="2400" b="1" dirty="0" err="1"/>
              <a:t>olmalı</a:t>
            </a:r>
            <a:r>
              <a:rPr lang="en-US" sz="2400" b="1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Bu </a:t>
            </a:r>
            <a:r>
              <a:rPr lang="en-US" sz="2400" dirty="0" err="1"/>
              <a:t>teknolojilerin</a:t>
            </a:r>
            <a:r>
              <a:rPr lang="en-US" sz="2400" dirty="0"/>
              <a:t> </a:t>
            </a:r>
            <a:r>
              <a:rPr lang="en-US" sz="2400" dirty="0" err="1"/>
              <a:t>güvenli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adil</a:t>
            </a:r>
            <a:r>
              <a:rPr lang="en-US" sz="2400" dirty="0"/>
              <a:t> </a:t>
            </a:r>
            <a:r>
              <a:rPr lang="en-US" sz="2400" dirty="0" err="1"/>
              <a:t>biçimde</a:t>
            </a:r>
            <a:r>
              <a:rPr lang="en-US" sz="2400" dirty="0"/>
              <a:t> </a:t>
            </a:r>
            <a:r>
              <a:rPr lang="en-US" sz="2400" dirty="0" err="1"/>
              <a:t>kullanılabilmesi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etik</a:t>
            </a:r>
            <a:r>
              <a:rPr lang="en-US" sz="2400" dirty="0"/>
              <a:t> </a:t>
            </a:r>
            <a:r>
              <a:rPr lang="en-US" sz="2400" dirty="0" err="1"/>
              <a:t>konulara</a:t>
            </a:r>
            <a:r>
              <a:rPr lang="en-US" sz="2400" dirty="0"/>
              <a:t> çok </a:t>
            </a:r>
            <a:r>
              <a:rPr lang="en-US" sz="2400" dirty="0" err="1"/>
              <a:t>dikkat</a:t>
            </a:r>
            <a:r>
              <a:rPr lang="en-US" sz="2400" dirty="0"/>
              <a:t> </a:t>
            </a:r>
            <a:r>
              <a:rPr lang="en-US" sz="2400" dirty="0" err="1"/>
              <a:t>edilmeli</a:t>
            </a:r>
            <a:r>
              <a:rPr lang="en-US" sz="2400" dirty="0"/>
              <a:t>.</a:t>
            </a:r>
          </a:p>
          <a:p>
            <a:pPr lvl="1"/>
            <a:r>
              <a:rPr lang="tr-TR" sz="2000" dirty="0"/>
              <a:t>Veri gizliliği, güven</a:t>
            </a:r>
            <a:r>
              <a:rPr lang="en-US" sz="2000" dirty="0" err="1"/>
              <a:t>ilirlik</a:t>
            </a:r>
            <a:r>
              <a:rPr lang="tr-TR" sz="2000" dirty="0"/>
              <a:t> ve açıklanabilirlik</a:t>
            </a:r>
            <a:endParaRPr lang="en-US" sz="2000" dirty="0"/>
          </a:p>
          <a:p>
            <a:pPr lvl="1"/>
            <a:r>
              <a:rPr lang="en-US" sz="2000" dirty="0" err="1"/>
              <a:t>Yaşlı</a:t>
            </a:r>
            <a:r>
              <a:rPr lang="en-US" sz="2000" dirty="0"/>
              <a:t> </a:t>
            </a:r>
            <a:r>
              <a:rPr lang="en-US" sz="2000" dirty="0" err="1"/>
              <a:t>bireyin</a:t>
            </a:r>
            <a:r>
              <a:rPr lang="en-US" sz="2000" dirty="0"/>
              <a:t> </a:t>
            </a:r>
            <a:r>
              <a:rPr lang="en-US" sz="2000" dirty="0" err="1"/>
              <a:t>rızası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mahremiyetinin</a:t>
            </a:r>
            <a:r>
              <a:rPr lang="en-US" sz="2000" dirty="0"/>
              <a:t> </a:t>
            </a:r>
            <a:r>
              <a:rPr lang="en-US" sz="2000" dirty="0" err="1"/>
              <a:t>korunması</a:t>
            </a:r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tr-TR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ED4D2-CF7C-52C2-422A-6094F83A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73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52150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 err="1"/>
              <a:t>Teşekkürler</a:t>
            </a:r>
            <a:r>
              <a:rPr lang="en-US" dirty="0"/>
              <a:t>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5300" dirty="0"/>
              <a:t> </a:t>
            </a:r>
            <a:r>
              <a:rPr lang="en-US" sz="3600" b="1" dirty="0">
                <a:hlinkClick r:id="rId2"/>
              </a:rPr>
              <a:t>mert@srdc.com.tr</a:t>
            </a:r>
            <a:br>
              <a:rPr lang="en-US" sz="4400" dirty="0"/>
            </a:br>
            <a:r>
              <a:rPr lang="en-US" sz="3600" b="1" dirty="0">
                <a:hlinkClick r:id="rId3"/>
              </a:rPr>
              <a:t>https://www.linkedin.com/in/mertgencturk/</a:t>
            </a:r>
            <a:r>
              <a:rPr lang="en-US" sz="3600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2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BCA0-8B8C-A02C-E9AD-EC57F353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Giriş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42BA4-52D0-8742-AB85-18A9EDD5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SRDC A.Ş. 2007 </a:t>
            </a:r>
            <a:r>
              <a:rPr lang="en-US" sz="2400" dirty="0" err="1"/>
              <a:t>yılından</a:t>
            </a:r>
            <a:r>
              <a:rPr lang="en-US" sz="2400" dirty="0"/>
              <a:t> </a:t>
            </a:r>
            <a:r>
              <a:rPr lang="en-US" sz="2400" dirty="0" err="1"/>
              <a:t>beri</a:t>
            </a:r>
            <a:r>
              <a:rPr lang="en-US" sz="2400" dirty="0"/>
              <a:t> ODTÜ </a:t>
            </a:r>
            <a:r>
              <a:rPr lang="en-US" sz="2400" dirty="0" err="1"/>
              <a:t>Teknokent’te</a:t>
            </a:r>
            <a:r>
              <a:rPr lang="en-US" sz="2400" dirty="0"/>
              <a:t> </a:t>
            </a:r>
            <a:r>
              <a:rPr lang="en-US" sz="2400" dirty="0" err="1"/>
              <a:t>faaliyet</a:t>
            </a:r>
            <a:r>
              <a:rPr lang="en-US" sz="2400" dirty="0"/>
              <a:t> </a:t>
            </a:r>
            <a:r>
              <a:rPr lang="en-US" sz="2400" dirty="0" err="1"/>
              <a:t>göstermektedir</a:t>
            </a:r>
            <a:r>
              <a:rPr lang="en-US" sz="2400" dirty="0"/>
              <a:t>.</a:t>
            </a:r>
          </a:p>
          <a:p>
            <a:r>
              <a:rPr lang="en-US" sz="2400" dirty="0"/>
              <a:t>ODTÜ </a:t>
            </a:r>
            <a:r>
              <a:rPr lang="en-US" sz="2400" dirty="0" err="1"/>
              <a:t>Bilgisayar</a:t>
            </a:r>
            <a:r>
              <a:rPr lang="en-US" sz="2400" dirty="0"/>
              <a:t> </a:t>
            </a:r>
            <a:r>
              <a:rPr lang="en-US" sz="2400" dirty="0" err="1"/>
              <a:t>Mühendisliği</a:t>
            </a:r>
            <a:r>
              <a:rPr lang="en-US" sz="2400" dirty="0"/>
              <a:t> </a:t>
            </a:r>
            <a:r>
              <a:rPr lang="en-US" sz="2400" dirty="0" err="1"/>
              <a:t>Yazılım</a:t>
            </a:r>
            <a:r>
              <a:rPr lang="en-US" sz="2400" dirty="0"/>
              <a:t> </a:t>
            </a:r>
            <a:r>
              <a:rPr lang="en-US" sz="2400" dirty="0" err="1"/>
              <a:t>Araştırma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Geliştirme</a:t>
            </a:r>
            <a:r>
              <a:rPr lang="en-US" sz="2400" dirty="0"/>
              <a:t> </a:t>
            </a:r>
            <a:r>
              <a:rPr lang="en-US" sz="2400" dirty="0" err="1"/>
              <a:t>Merkezi</a:t>
            </a:r>
            <a:r>
              <a:rPr lang="en-US" sz="2400" dirty="0"/>
              <a:t> ’</a:t>
            </a:r>
            <a:r>
              <a:rPr lang="en-US" sz="2400" dirty="0" err="1"/>
              <a:t>nin</a:t>
            </a:r>
            <a:r>
              <a:rPr lang="en-US" sz="2400" dirty="0"/>
              <a:t> (METU-SRDC) spin-</a:t>
            </a:r>
            <a:r>
              <a:rPr lang="en-US" sz="2400" dirty="0" err="1"/>
              <a:t>off’u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kurulmuştur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63294-5AED-FAF1-0F1B-5C96C33F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http://www.srdc.com.tr/wp-content/uploads/2014/11/20141128-IMG_9329-3-2400x1000.jpg">
            <a:extLst>
              <a:ext uri="{FF2B5EF4-FFF2-40B4-BE49-F238E27FC236}">
                <a16:creationId xmlns:a16="http://schemas.microsoft.com/office/drawing/2014/main" id="{28B4134A-F453-9069-7662-531C73B1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20" y="3105891"/>
            <a:ext cx="7379382" cy="28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3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48DDA-4348-8C31-76A6-D5541E73F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D5AA-1A5B-5EE8-1067-7376E1FF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Giriş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D7A2A-1324-B07D-CFBD-B8FCCB45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 Ekim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A25BF-7D2E-8A5D-C48B-817DA458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FB2C20-FA75-6185-32B9-83B674BA3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784"/>
            <a:ext cx="10515600" cy="4735179"/>
          </a:xfrm>
        </p:spPr>
        <p:txBody>
          <a:bodyPr/>
          <a:lstStyle/>
          <a:p>
            <a:r>
              <a:rPr lang="en-US" sz="2400" dirty="0" err="1"/>
              <a:t>eSağlık</a:t>
            </a:r>
            <a:r>
              <a:rPr lang="en-US" sz="2400" dirty="0"/>
              <a:t> </a:t>
            </a:r>
            <a:r>
              <a:rPr lang="en-US" sz="2400" dirty="0" err="1"/>
              <a:t>alanındaki</a:t>
            </a:r>
            <a:r>
              <a:rPr lang="en-US" sz="2400" dirty="0"/>
              <a:t> </a:t>
            </a:r>
            <a:r>
              <a:rPr lang="en-US" sz="2400" dirty="0" err="1"/>
              <a:t>aktivitelerimiz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A7F190-FA42-DBF2-C053-DC7843D0E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48" y="1937289"/>
            <a:ext cx="5689700" cy="483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3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10DD-1F3F-E76D-8A05-0D8ADB49E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4617-3E60-5654-E327-777E0E34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Sağlıkta</a:t>
            </a:r>
            <a:r>
              <a:rPr lang="en-US" dirty="0"/>
              <a:t> </a:t>
            </a:r>
            <a:r>
              <a:rPr lang="en-US" dirty="0" err="1"/>
              <a:t>yapay</a:t>
            </a:r>
            <a:r>
              <a:rPr lang="en-US" dirty="0"/>
              <a:t> </a:t>
            </a:r>
            <a:r>
              <a:rPr lang="en-US" dirty="0" err="1"/>
              <a:t>zeka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D043F-A2E0-3241-A9AC-0A57FBF6F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 lnSpcReduction="10000"/>
          </a:bodyPr>
          <a:lstStyle/>
          <a:p>
            <a:r>
              <a:rPr lang="tr-TR" sz="2200" dirty="0"/>
              <a:t>Küresel sağlıkta yapay zeka pazarı 100 milyar doların üzerinde (Markets &amp; Markets, 2025)</a:t>
            </a:r>
          </a:p>
          <a:p>
            <a:endParaRPr lang="en-US" sz="2200" dirty="0"/>
          </a:p>
          <a:p>
            <a:r>
              <a:rPr lang="tr-TR" sz="2200" dirty="0"/>
              <a:t>Sağlıkta yapay zeka</a:t>
            </a:r>
          </a:p>
          <a:p>
            <a:pPr lvl="1"/>
            <a:r>
              <a:rPr lang="tr-TR" sz="1800" dirty="0"/>
              <a:t>Sağlık verilerinin anlamlı bilgiye dönüştürülmesi</a:t>
            </a:r>
          </a:p>
          <a:p>
            <a:pPr lvl="1"/>
            <a:r>
              <a:rPr lang="tr-TR" sz="1800" dirty="0"/>
              <a:t>Tahmin, tanı, izleme, kişiselleştirme ve destek alanlarında kullanılabilmesi</a:t>
            </a:r>
          </a:p>
          <a:p>
            <a:pPr lvl="1"/>
            <a:r>
              <a:rPr lang="tr-TR" sz="1800" b="1" u="sng" dirty="0"/>
              <a:t>Amaç: </a:t>
            </a:r>
            <a:r>
              <a:rPr lang="en-US" sz="1800" b="1" u="sng" dirty="0" err="1"/>
              <a:t>Sağlık</a:t>
            </a:r>
            <a:r>
              <a:rPr lang="en-US" sz="1800" b="1" u="sng" dirty="0"/>
              <a:t> </a:t>
            </a:r>
            <a:r>
              <a:rPr lang="en-US" sz="1800" b="1" u="sng" dirty="0" err="1"/>
              <a:t>profesyonellerini</a:t>
            </a:r>
            <a:r>
              <a:rPr lang="tr-TR" sz="1800" b="1" u="sng" dirty="0"/>
              <a:t> destekleyen, karar vermeyi güçlendiren sistemler.</a:t>
            </a:r>
          </a:p>
          <a:p>
            <a:endParaRPr lang="en-US" sz="2200" dirty="0"/>
          </a:p>
          <a:p>
            <a:r>
              <a:rPr lang="tr-TR" sz="2200" dirty="0"/>
              <a:t>500’den fazla klinik doğrulaması yapılan sistem sayısı (FDA onaylı AI sağlık cihazları, 2025)</a:t>
            </a:r>
          </a:p>
          <a:p>
            <a:endParaRPr lang="en-US" sz="2200" dirty="0"/>
          </a:p>
          <a:p>
            <a:r>
              <a:rPr lang="tr-TR" sz="2200" dirty="0"/>
              <a:t>En fazla uygulama yapılan alanlar</a:t>
            </a:r>
            <a:r>
              <a:rPr lang="en-US" sz="2200" dirty="0"/>
              <a:t> </a:t>
            </a:r>
          </a:p>
          <a:p>
            <a:pPr lvl="1"/>
            <a:r>
              <a:rPr lang="tr-TR" sz="1800" b="1" dirty="0"/>
              <a:t>Tıbbi görüntüleme: </a:t>
            </a:r>
            <a:r>
              <a:rPr lang="tr-TR" sz="1800" dirty="0"/>
              <a:t>Röntgen, BT, MR, mamografi, ultrason ve patoloji preparatlarının otomatik analizi.</a:t>
            </a:r>
            <a:endParaRPr lang="en-US" sz="1800" dirty="0"/>
          </a:p>
          <a:p>
            <a:pPr lvl="1"/>
            <a:r>
              <a:rPr lang="tr-TR" sz="1800" b="1" dirty="0"/>
              <a:t>Desen tanıma: </a:t>
            </a:r>
            <a:r>
              <a:rPr lang="tr-TR" sz="1800" dirty="0"/>
              <a:t>Diyabetik retinopati, cilt kanseri, akciğer nodülleri veya kanserlerin erken evrelerinin tespiti.</a:t>
            </a:r>
            <a:endParaRPr lang="en-US" sz="1800" dirty="0"/>
          </a:p>
          <a:p>
            <a:pPr lvl="1"/>
            <a:r>
              <a:rPr lang="tr-TR" sz="1800" b="1" noProof="0" dirty="0"/>
              <a:t>Klinik karar destek: </a:t>
            </a:r>
            <a:r>
              <a:rPr lang="tr-TR" sz="1800" noProof="0" dirty="0"/>
              <a:t>Risk tahminlemesi, tedavi önerileri, ilaç yönetimi (ilaç etkileşimleri, doz ayarlaması)</a:t>
            </a:r>
            <a:endParaRPr lang="tr-TR" sz="1800" b="1" noProof="0" dirty="0"/>
          </a:p>
          <a:p>
            <a:pPr lvl="1"/>
            <a:endParaRPr lang="tr-TR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7F947-5C43-0405-9005-8B63E909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1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1B829-5F88-F724-4AB0-2424E0553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B128-A740-4C82-99B5-E4DBC4D0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Geriatride</a:t>
            </a:r>
            <a:r>
              <a:rPr lang="en-US" dirty="0"/>
              <a:t> </a:t>
            </a:r>
            <a:r>
              <a:rPr lang="en-US" dirty="0" err="1"/>
              <a:t>yapay</a:t>
            </a:r>
            <a:r>
              <a:rPr lang="en-US" dirty="0"/>
              <a:t> </a:t>
            </a:r>
            <a:r>
              <a:rPr lang="en-US" dirty="0" err="1"/>
              <a:t>zeka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06483-5EEF-D692-03AA-CFCD2C323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/>
          </a:bodyPr>
          <a:lstStyle/>
          <a:p>
            <a:r>
              <a:rPr lang="tr-TR" sz="2400" dirty="0"/>
              <a:t>Risk tahmini ve öngörü</a:t>
            </a:r>
            <a:endParaRPr lang="en-US" sz="2400" dirty="0"/>
          </a:p>
          <a:p>
            <a:endParaRPr lang="en-US" sz="2400" dirty="0"/>
          </a:p>
          <a:p>
            <a:r>
              <a:rPr lang="tr-TR" sz="2400" dirty="0"/>
              <a:t>Tanı ve hastalık yönetimi</a:t>
            </a:r>
            <a:endParaRPr lang="en-US" sz="2400" dirty="0"/>
          </a:p>
          <a:p>
            <a:endParaRPr lang="en-US" sz="2400" dirty="0"/>
          </a:p>
          <a:p>
            <a:r>
              <a:rPr lang="tr-TR" sz="2400" dirty="0"/>
              <a:t>Uzaktan izleme ve akıllı ev teknolojileri</a:t>
            </a:r>
            <a:endParaRPr lang="en-US" sz="2400" dirty="0"/>
          </a:p>
          <a:p>
            <a:endParaRPr lang="en-US" sz="2400" dirty="0"/>
          </a:p>
          <a:p>
            <a:r>
              <a:rPr lang="tr-TR" sz="2400" dirty="0"/>
              <a:t>Kişiselleştirilmiş bakım ve klinik karar destek</a:t>
            </a:r>
            <a:endParaRPr lang="en-US" sz="2400" dirty="0"/>
          </a:p>
          <a:p>
            <a:endParaRPr lang="en-US" sz="2400" dirty="0"/>
          </a:p>
          <a:p>
            <a:r>
              <a:rPr lang="tr-TR" sz="2400" dirty="0"/>
              <a:t>Sosyal ve duygusal destek</a:t>
            </a:r>
            <a:endParaRPr lang="tr-TR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804CC-F3C6-ED65-1A38-BE2D40A2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5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0D953-6E2E-FF96-D4E3-E74A3DDCB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A277-5342-13A7-6E34-4A865459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Risk tahmini ve öngörü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1ACDC-C621-B50E-747A-DCC4F041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/>
          </a:bodyPr>
          <a:lstStyle/>
          <a:p>
            <a:r>
              <a:rPr lang="tr-TR" sz="2400" b="1" noProof="0" dirty="0"/>
              <a:t>Amaç:</a:t>
            </a:r>
            <a:r>
              <a:rPr lang="tr-TR" sz="2400" noProof="0" dirty="0"/>
              <a:t> Erken önlem almak ve komplikasyonları azaltmak.</a:t>
            </a:r>
          </a:p>
          <a:p>
            <a:endParaRPr lang="tr-TR" sz="2400" b="1" noProof="0" dirty="0"/>
          </a:p>
          <a:p>
            <a:r>
              <a:rPr lang="tr-TR" sz="2400" b="1" noProof="0" dirty="0"/>
              <a:t>Uygulama örnekleri:</a:t>
            </a:r>
            <a:endParaRPr lang="en-US" sz="2400" b="1" noProof="0" dirty="0"/>
          </a:p>
          <a:p>
            <a:endParaRPr lang="tr-TR" sz="2400" noProof="0" dirty="0"/>
          </a:p>
          <a:p>
            <a:pPr marL="457200" lvl="1" indent="0">
              <a:buNone/>
            </a:pPr>
            <a:r>
              <a:rPr lang="tr-TR" sz="2000" noProof="0" dirty="0"/>
              <a:t>📈 </a:t>
            </a:r>
            <a:r>
              <a:rPr lang="tr-TR" sz="2000" b="1" noProof="0" dirty="0"/>
              <a:t>Düşme riski tahminlemesi:</a:t>
            </a:r>
            <a:r>
              <a:rPr lang="tr-TR" sz="2000" noProof="0" dirty="0"/>
              <a:t> Giyilebilir sensörlerle yürüyüş paternlerini analiz ederek düşme riskini tahmin eden sistemler.</a:t>
            </a:r>
            <a:endParaRPr lang="en-US" sz="2000" noProof="0" dirty="0"/>
          </a:p>
          <a:p>
            <a:pPr lvl="1"/>
            <a:endParaRPr lang="tr-TR" sz="2000" noProof="0" dirty="0"/>
          </a:p>
          <a:p>
            <a:pPr marL="457200" lvl="1" indent="0">
              <a:buNone/>
            </a:pPr>
            <a:r>
              <a:rPr lang="tr-TR" sz="2000" noProof="0" dirty="0"/>
              <a:t>❤️ </a:t>
            </a:r>
            <a:r>
              <a:rPr lang="tr-TR" sz="2000" b="1" noProof="0" dirty="0"/>
              <a:t>Hastaneye yeniden yatış tahminlemesi:</a:t>
            </a:r>
            <a:r>
              <a:rPr lang="tr-TR" sz="2000" noProof="0" dirty="0"/>
              <a:t> Taburcu edilen yaşlı hastaların yeniden yatış olasılığını öngören modeller.</a:t>
            </a:r>
            <a:endParaRPr lang="en-US" sz="2000" noProof="0" dirty="0"/>
          </a:p>
          <a:p>
            <a:pPr lvl="1"/>
            <a:endParaRPr lang="tr-TR" sz="2000" noProof="0" dirty="0"/>
          </a:p>
          <a:p>
            <a:pPr marL="457200" lvl="1" indent="0">
              <a:buNone/>
            </a:pPr>
            <a:r>
              <a:rPr lang="tr-TR" sz="2000" noProof="0" dirty="0"/>
              <a:t>🧠 </a:t>
            </a:r>
            <a:r>
              <a:rPr lang="tr-TR" sz="2000" b="1" noProof="0" dirty="0"/>
              <a:t>Kognitif gerileme tahmini:</a:t>
            </a:r>
            <a:r>
              <a:rPr lang="tr-TR" sz="2000" noProof="0" dirty="0"/>
              <a:t> Konuşma veya yüz ifadelerinden bilişsel bozulma riskini belirleyen yapay zeka çözümleri.</a:t>
            </a:r>
            <a:endParaRPr lang="en-US" sz="2000" noProof="0" dirty="0"/>
          </a:p>
          <a:p>
            <a:pPr lvl="1"/>
            <a:endParaRPr lang="en-US" sz="2000" dirty="0"/>
          </a:p>
          <a:p>
            <a:pPr lvl="1"/>
            <a:endParaRPr lang="tr-TR" sz="2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DAF41-DEAA-E36C-B0BA-64C1C3FB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8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AE943-E3B0-0114-5176-C3374C2EE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5B16-FE43-D819-C125-8D1741C4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Risk tahmini ve öngörü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F8653-B113-4F3C-8F60-215532A0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AEBD6649-D0E5-1BA9-09BB-CA814887F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05" y="1415012"/>
            <a:ext cx="3807989" cy="1030125"/>
          </a:xfrm>
          <a:prstGeom prst="rect">
            <a:avLst/>
          </a:prstGeom>
        </p:spPr>
      </p:pic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22655276-E78C-3D1B-B9C0-0DB230D60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421" y="1415012"/>
            <a:ext cx="3755828" cy="11972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05FAC1-4DF1-3A5D-A0CF-28E885FDA1DB}"/>
              </a:ext>
            </a:extLst>
          </p:cNvPr>
          <p:cNvSpPr txBox="1"/>
          <p:nvPr/>
        </p:nvSpPr>
        <p:spPr>
          <a:xfrm>
            <a:off x="117934" y="2850845"/>
            <a:ext cx="3807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MDPI, Yeni </a:t>
            </a:r>
            <a:r>
              <a:rPr lang="en-US" sz="1600" dirty="0" err="1">
                <a:latin typeface="Aptos" panose="020B0004020202020204" pitchFamily="34" charset="0"/>
              </a:rPr>
              <a:t>Zelanda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65-87 </a:t>
            </a:r>
            <a:r>
              <a:rPr lang="en-US" sz="1600" dirty="0" err="1">
                <a:latin typeface="Aptos" panose="020B0004020202020204" pitchFamily="34" charset="0"/>
              </a:rPr>
              <a:t>yaş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aralığındaki</a:t>
            </a:r>
            <a:r>
              <a:rPr lang="en-US" sz="1600" dirty="0">
                <a:latin typeface="Aptos" panose="020B0004020202020204" pitchFamily="34" charset="0"/>
              </a:rPr>
              <a:t> 71 </a:t>
            </a:r>
            <a:r>
              <a:rPr lang="en-US" sz="1600" dirty="0" err="1">
                <a:latin typeface="Aptos" panose="020B0004020202020204" pitchFamily="34" charset="0"/>
              </a:rPr>
              <a:t>yaşlı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birey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Temel </a:t>
            </a:r>
            <a:r>
              <a:rPr lang="en-US" sz="1600" dirty="0" err="1">
                <a:latin typeface="Aptos" panose="020B0004020202020204" pitchFamily="34" charset="0"/>
              </a:rPr>
              <a:t>sağlık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parametreleri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ADL (</a:t>
            </a:r>
            <a:r>
              <a:rPr lang="en-US" sz="1600" dirty="0" err="1">
                <a:latin typeface="Aptos" panose="020B0004020202020204" pitchFamily="34" charset="0"/>
              </a:rPr>
              <a:t>oturma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dirty="0" err="1">
                <a:latin typeface="Aptos" panose="020B0004020202020204" pitchFamily="34" charset="0"/>
              </a:rPr>
              <a:t>ayakta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durma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dirty="0" err="1">
                <a:latin typeface="Aptos" panose="020B0004020202020204" pitchFamily="34" charset="0"/>
              </a:rPr>
              <a:t>yürüme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dirty="0" err="1">
                <a:latin typeface="Aptos" panose="020B0004020202020204" pitchFamily="34" charset="0"/>
              </a:rPr>
              <a:t>koşma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ve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zıplama</a:t>
            </a:r>
            <a:r>
              <a:rPr lang="en-US" sz="1600" dirty="0">
                <a:latin typeface="Aptos" panose="020B0004020202020204" pitchFamily="34" charset="0"/>
              </a:rPr>
              <a:t>)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Fuzzy Logic </a:t>
            </a:r>
            <a:r>
              <a:rPr lang="en-US" sz="1600" dirty="0" err="1">
                <a:latin typeface="Aptos" panose="020B0004020202020204" pitchFamily="34" charset="0"/>
              </a:rPr>
              <a:t>ve</a:t>
            </a:r>
            <a:r>
              <a:rPr lang="en-US" sz="1600" dirty="0">
                <a:latin typeface="Aptos" panose="020B0004020202020204" pitchFamily="34" charset="0"/>
              </a:rPr>
              <a:t>  Deep Belief Network </a:t>
            </a:r>
            <a:r>
              <a:rPr lang="en-US" sz="1600" dirty="0" err="1">
                <a:latin typeface="Aptos" panose="020B0004020202020204" pitchFamily="34" charset="0"/>
              </a:rPr>
              <a:t>kombinasyonu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bir</a:t>
            </a:r>
            <a:r>
              <a:rPr lang="en-US" sz="1600" dirty="0">
                <a:latin typeface="Aptos" panose="020B0004020202020204" pitchFamily="34" charset="0"/>
              </a:rPr>
              <a:t> model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 err="1">
                <a:latin typeface="Aptos" panose="020B0004020202020204" pitchFamily="34" charset="0"/>
              </a:rPr>
              <a:t>Düşme</a:t>
            </a:r>
            <a:r>
              <a:rPr lang="en-US" sz="1600" b="1" dirty="0">
                <a:latin typeface="Aptos" panose="020B0004020202020204" pitchFamily="34" charset="0"/>
              </a:rPr>
              <a:t> </a:t>
            </a:r>
            <a:r>
              <a:rPr lang="en-US" sz="1600" b="1" dirty="0" err="1">
                <a:latin typeface="Aptos" panose="020B0004020202020204" pitchFamily="34" charset="0"/>
              </a:rPr>
              <a:t>tahminlemesinde</a:t>
            </a:r>
            <a:r>
              <a:rPr lang="en-US" sz="1600" b="1" dirty="0">
                <a:latin typeface="Aptos" panose="020B0004020202020204" pitchFamily="34" charset="0"/>
              </a:rPr>
              <a:t> ~90% </a:t>
            </a:r>
            <a:r>
              <a:rPr lang="en-US" sz="1600" b="1" dirty="0" err="1">
                <a:latin typeface="Aptos" panose="020B0004020202020204" pitchFamily="34" charset="0"/>
              </a:rPr>
              <a:t>doğruluk</a:t>
            </a:r>
            <a:endParaRPr lang="en-US" sz="1600" b="1" dirty="0">
              <a:latin typeface="Aptos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6A463-5FC7-40C6-A6C3-B7F4945A28F7}"/>
              </a:ext>
            </a:extLst>
          </p:cNvPr>
          <p:cNvSpPr txBox="1"/>
          <p:nvPr/>
        </p:nvSpPr>
        <p:spPr>
          <a:xfrm>
            <a:off x="4191260" y="2767547"/>
            <a:ext cx="38128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PubMed, Güney Kore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ptos" panose="020B0004020202020204" pitchFamily="34" charset="0"/>
              </a:rPr>
              <a:t>Kognitif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kırılganlığı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olan</a:t>
            </a:r>
            <a:r>
              <a:rPr lang="en-US" sz="1600" dirty="0">
                <a:latin typeface="Aptos" panose="020B0004020202020204" pitchFamily="34" charset="0"/>
              </a:rPr>
              <a:t> 443 </a:t>
            </a:r>
            <a:r>
              <a:rPr lang="en-US" sz="1600" dirty="0" err="1">
                <a:latin typeface="Aptos" panose="020B0004020202020204" pitchFamily="34" charset="0"/>
              </a:rPr>
              <a:t>yaşlı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birey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ptos" panose="020B0004020202020204" pitchFamily="34" charset="0"/>
              </a:rPr>
              <a:t>Fiziksel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kırılganlık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ve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hareketlilik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testi</a:t>
            </a: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ptos" panose="020B0004020202020204" pitchFamily="34" charset="0"/>
              </a:rPr>
              <a:t>Kısa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dönem</a:t>
            </a:r>
            <a:r>
              <a:rPr lang="en-US" sz="1400" dirty="0">
                <a:latin typeface="Aptos" panose="020B0004020202020204" pitchFamily="34" charset="0"/>
              </a:rPr>
              <a:t> GDS (Kore </a:t>
            </a:r>
            <a:r>
              <a:rPr lang="en-US" sz="1400" dirty="0" err="1">
                <a:latin typeface="Aptos" panose="020B0004020202020204" pitchFamily="34" charset="0"/>
              </a:rPr>
              <a:t>versiyonu</a:t>
            </a:r>
            <a:r>
              <a:rPr lang="en-US" sz="1400" dirty="0">
                <a:latin typeface="Aptos" panose="020B000402020202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ptos" panose="020B0004020202020204" pitchFamily="34" charset="0"/>
              </a:rPr>
              <a:t>SARC-F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ptos" panose="020B0004020202020204" pitchFamily="34" charset="0"/>
              </a:rPr>
              <a:t>EuroQol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görsel</a:t>
            </a:r>
            <a:r>
              <a:rPr lang="en-US" sz="1400" dirty="0">
                <a:latin typeface="Aptos" panose="020B0004020202020204" pitchFamily="34" charset="0"/>
              </a:rPr>
              <a:t> analog </a:t>
            </a:r>
            <a:r>
              <a:rPr lang="en-US" sz="1400" dirty="0" err="1">
                <a:latin typeface="Aptos" panose="020B0004020202020204" pitchFamily="34" charset="0"/>
              </a:rPr>
              <a:t>ölçeği</a:t>
            </a:r>
            <a:r>
              <a:rPr lang="en-US" sz="1400" dirty="0">
                <a:latin typeface="Aptos" panose="020B0004020202020204" pitchFamily="34" charset="0"/>
              </a:rPr>
              <a:t>,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ptos" panose="020B0004020202020204" pitchFamily="34" charset="0"/>
              </a:rPr>
              <a:t>Osteoporoz</a:t>
            </a: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ptos" panose="020B0004020202020204" pitchFamily="34" charset="0"/>
              </a:rPr>
              <a:t>ADL (Kore </a:t>
            </a:r>
            <a:r>
              <a:rPr lang="en-US" sz="1400" dirty="0" err="1">
                <a:latin typeface="Aptos" panose="020B0004020202020204" pitchFamily="34" charset="0"/>
              </a:rPr>
              <a:t>versiyonu</a:t>
            </a:r>
            <a:r>
              <a:rPr lang="en-US" sz="1400" dirty="0">
                <a:latin typeface="Aptos" panose="020B000402020202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ptos" panose="020B0004020202020204" pitchFamily="34" charset="0"/>
              </a:rPr>
              <a:t>Aktiviteye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Özgü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Denge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Güveni</a:t>
            </a:r>
            <a:r>
              <a:rPr lang="en-US" sz="1400" dirty="0">
                <a:latin typeface="Aptos" panose="020B0004020202020204" pitchFamily="34" charset="0"/>
              </a:rPr>
              <a:t> (ABC) </a:t>
            </a:r>
            <a:r>
              <a:rPr lang="en-US" sz="1400" dirty="0" err="1">
                <a:latin typeface="Aptos" panose="020B0004020202020204" pitchFamily="34" charset="0"/>
              </a:rPr>
              <a:t>ölçeği</a:t>
            </a: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Logistic regression </a:t>
            </a:r>
            <a:r>
              <a:rPr lang="en-US" sz="1600" dirty="0" err="1">
                <a:latin typeface="Aptos" panose="020B0004020202020204" pitchFamily="34" charset="0"/>
              </a:rPr>
              <a:t>tabanlı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bir</a:t>
            </a:r>
            <a:r>
              <a:rPr lang="en-US" sz="1600" dirty="0">
                <a:latin typeface="Aptos" panose="020B0004020202020204" pitchFamily="34" charset="0"/>
              </a:rPr>
              <a:t> model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AUC &gt; 0.80</a:t>
            </a:r>
          </a:p>
        </p:txBody>
      </p:sp>
      <p:pic>
        <p:nvPicPr>
          <p:cNvPr id="21" name="Picture 20">
            <a:hlinkClick r:id="rId7"/>
            <a:extLst>
              <a:ext uri="{FF2B5EF4-FFF2-40B4-BE49-F238E27FC236}">
                <a16:creationId xmlns:a16="http://schemas.microsoft.com/office/drawing/2014/main" id="{4CB24780-76D6-B5F8-1308-97B3BA891D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872" y="1415011"/>
            <a:ext cx="3608025" cy="10301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D51A25-4075-867B-E741-5C359C5B79EB}"/>
              </a:ext>
            </a:extLst>
          </p:cNvPr>
          <p:cNvSpPr txBox="1"/>
          <p:nvPr/>
        </p:nvSpPr>
        <p:spPr>
          <a:xfrm>
            <a:off x="8256258" y="2746857"/>
            <a:ext cx="3817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PubMed, </a:t>
            </a:r>
            <a:r>
              <a:rPr lang="en-US" sz="1600" dirty="0" err="1">
                <a:latin typeface="Aptos" panose="020B0004020202020204" pitchFamily="34" charset="0"/>
              </a:rPr>
              <a:t>Çin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459 </a:t>
            </a:r>
            <a:r>
              <a:rPr lang="en-US" sz="1600" dirty="0" err="1">
                <a:latin typeface="Aptos" panose="020B0004020202020204" pitchFamily="34" charset="0"/>
              </a:rPr>
              <a:t>katılımcı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ptos" panose="020B0004020202020204" pitchFamily="34" charset="0"/>
              </a:rPr>
              <a:t>Kırılganlık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durumu</a:t>
            </a: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ptos" panose="020B0004020202020204" pitchFamily="34" charset="0"/>
              </a:rPr>
              <a:t>Yaş</a:t>
            </a: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ptos" panose="020B0004020202020204" pitchFamily="34" charset="0"/>
              </a:rPr>
              <a:t>Sigara </a:t>
            </a:r>
            <a:r>
              <a:rPr lang="en-US" sz="1400" dirty="0" err="1">
                <a:latin typeface="Aptos" panose="020B0004020202020204" pitchFamily="34" charset="0"/>
              </a:rPr>
              <a:t>içme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durumu</a:t>
            </a: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ptos" panose="020B0004020202020204" pitchFamily="34" charset="0"/>
              </a:rPr>
              <a:t>Kalp </a:t>
            </a:r>
            <a:r>
              <a:rPr lang="en-US" sz="1400" dirty="0" err="1">
                <a:latin typeface="Aptos" panose="020B0004020202020204" pitchFamily="34" charset="0"/>
              </a:rPr>
              <a:t>krizi</a:t>
            </a: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ptos" panose="020B0004020202020204" pitchFamily="34" charset="0"/>
              </a:rPr>
              <a:t>Serebrovasküler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hastalık</a:t>
            </a: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ptos" panose="020B0004020202020204" pitchFamily="34" charset="0"/>
              </a:rPr>
              <a:t>Artrit</a:t>
            </a: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ptos" panose="020B0004020202020204" pitchFamily="34" charset="0"/>
              </a:rPr>
              <a:t>Osteoporoz</a:t>
            </a:r>
            <a:endParaRPr lang="en-US" sz="14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ptos" panose="020B0004020202020204" pitchFamily="34" charset="0"/>
              </a:rPr>
              <a:t>Logistic regression </a:t>
            </a:r>
            <a:r>
              <a:rPr lang="en-US" sz="1600" dirty="0" err="1">
                <a:latin typeface="Aptos" panose="020B0004020202020204" pitchFamily="34" charset="0"/>
              </a:rPr>
              <a:t>modeli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AUC: 0.856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55711A-FCE1-192B-542D-E0F7BE60A019}"/>
              </a:ext>
            </a:extLst>
          </p:cNvPr>
          <p:cNvSpPr/>
          <p:nvPr/>
        </p:nvSpPr>
        <p:spPr>
          <a:xfrm>
            <a:off x="117934" y="1384946"/>
            <a:ext cx="3812899" cy="5051023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81BDC0-3045-154A-55A1-824EA76CFDB4}"/>
              </a:ext>
            </a:extLst>
          </p:cNvPr>
          <p:cNvSpPr/>
          <p:nvPr/>
        </p:nvSpPr>
        <p:spPr>
          <a:xfrm>
            <a:off x="4191260" y="1384946"/>
            <a:ext cx="3812899" cy="5051023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4C22F7-AF84-CD98-7CC7-3429749DF488}"/>
              </a:ext>
            </a:extLst>
          </p:cNvPr>
          <p:cNvSpPr/>
          <p:nvPr/>
        </p:nvSpPr>
        <p:spPr>
          <a:xfrm>
            <a:off x="8261167" y="1384946"/>
            <a:ext cx="3812899" cy="5051023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8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079A5-D3F7-8CAC-9FD1-2E97D7054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80C5-F381-AEDE-6671-1CF47953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yönetimi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09FE-4B3D-D69E-F726-F4D2FD78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1784"/>
            <a:ext cx="11229815" cy="4735179"/>
          </a:xfrm>
        </p:spPr>
        <p:txBody>
          <a:bodyPr>
            <a:normAutofit/>
          </a:bodyPr>
          <a:lstStyle/>
          <a:p>
            <a:r>
              <a:rPr lang="en-US" sz="2400" b="1" dirty="0"/>
              <a:t>Amaç:</a:t>
            </a:r>
            <a:r>
              <a:rPr lang="en-US" sz="2400" dirty="0"/>
              <a:t> Erken </a:t>
            </a:r>
            <a:r>
              <a:rPr lang="en-US" sz="2400" dirty="0" err="1"/>
              <a:t>tanı</a:t>
            </a:r>
            <a:r>
              <a:rPr lang="en-US" sz="2400" dirty="0"/>
              <a:t> </a:t>
            </a:r>
            <a:r>
              <a:rPr lang="en-US" sz="2400" dirty="0" err="1"/>
              <a:t>koymak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tedavi</a:t>
            </a:r>
            <a:r>
              <a:rPr lang="en-US" sz="2400" dirty="0"/>
              <a:t> </a:t>
            </a:r>
            <a:r>
              <a:rPr lang="en-US" sz="2400" dirty="0" err="1"/>
              <a:t>başarısını</a:t>
            </a:r>
            <a:r>
              <a:rPr lang="en-US" sz="2400" dirty="0"/>
              <a:t> </a:t>
            </a:r>
            <a:r>
              <a:rPr lang="en-US" sz="2400" dirty="0" err="1"/>
              <a:t>artırmak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 err="1"/>
              <a:t>Uygulama</a:t>
            </a:r>
            <a:r>
              <a:rPr lang="en-US" sz="2400" b="1" dirty="0"/>
              <a:t> </a:t>
            </a:r>
            <a:r>
              <a:rPr lang="en-US" sz="2400" b="1" dirty="0" err="1"/>
              <a:t>örnekleri</a:t>
            </a:r>
            <a:r>
              <a:rPr lang="en-US" sz="2400" b="1" dirty="0"/>
              <a:t>:</a:t>
            </a:r>
          </a:p>
          <a:p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🧠 </a:t>
            </a:r>
            <a:r>
              <a:rPr lang="en-US" sz="2000" b="1" dirty="0"/>
              <a:t>Alzheimer </a:t>
            </a:r>
            <a:r>
              <a:rPr lang="en-US" sz="2000" b="1" dirty="0" err="1"/>
              <a:t>tespiti</a:t>
            </a:r>
            <a:r>
              <a:rPr lang="en-US" sz="2000" b="1" dirty="0"/>
              <a:t>:</a:t>
            </a:r>
            <a:r>
              <a:rPr lang="en-US" sz="2000" dirty="0"/>
              <a:t> MR </a:t>
            </a:r>
            <a:r>
              <a:rPr lang="en-US" sz="2000" dirty="0" err="1"/>
              <a:t>görüntülerinden</a:t>
            </a:r>
            <a:r>
              <a:rPr lang="en-US" sz="2000" dirty="0"/>
              <a:t> </a:t>
            </a:r>
            <a:r>
              <a:rPr lang="en-US" sz="2000" dirty="0" err="1"/>
              <a:t>erken</a:t>
            </a:r>
            <a:r>
              <a:rPr lang="en-US" sz="2000" dirty="0"/>
              <a:t> </a:t>
            </a:r>
            <a:r>
              <a:rPr lang="en-US" sz="2000" dirty="0" err="1"/>
              <a:t>evre</a:t>
            </a:r>
            <a:r>
              <a:rPr lang="en-US" sz="2000" dirty="0"/>
              <a:t> </a:t>
            </a:r>
            <a:r>
              <a:rPr lang="en-US" sz="2000" dirty="0" err="1"/>
              <a:t>tespiti</a:t>
            </a:r>
            <a:r>
              <a:rPr lang="en-US" sz="2000" dirty="0"/>
              <a:t> </a:t>
            </a:r>
            <a:r>
              <a:rPr lang="en-US" sz="2000" dirty="0" err="1"/>
              <a:t>yapan</a:t>
            </a:r>
            <a:r>
              <a:rPr lang="en-US" sz="2000" dirty="0"/>
              <a:t> </a:t>
            </a:r>
            <a:r>
              <a:rPr lang="en-US" sz="2000" dirty="0" err="1"/>
              <a:t>modeller</a:t>
            </a:r>
            <a:r>
              <a:rPr lang="en-US" sz="2000" dirty="0"/>
              <a:t>.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❤️ </a:t>
            </a:r>
            <a:r>
              <a:rPr lang="en-US" sz="2000" b="1" dirty="0" err="1"/>
              <a:t>Demans</a:t>
            </a:r>
            <a:r>
              <a:rPr lang="en-US" sz="2000" b="1" dirty="0"/>
              <a:t> </a:t>
            </a:r>
            <a:r>
              <a:rPr lang="en-US" sz="2000" b="1" dirty="0" err="1"/>
              <a:t>tespiti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Konuşma</a:t>
            </a:r>
            <a:r>
              <a:rPr lang="en-US" sz="2000" dirty="0"/>
              <a:t> </a:t>
            </a:r>
            <a:r>
              <a:rPr lang="en-US" sz="2000" dirty="0" err="1"/>
              <a:t>analizi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demans</a:t>
            </a:r>
            <a:r>
              <a:rPr lang="en-US" sz="2000" dirty="0"/>
              <a:t>, </a:t>
            </a:r>
            <a:r>
              <a:rPr lang="en-US" sz="2000" dirty="0" err="1"/>
              <a:t>hafif</a:t>
            </a:r>
            <a:r>
              <a:rPr lang="en-US" sz="2000" dirty="0"/>
              <a:t> </a:t>
            </a:r>
            <a:r>
              <a:rPr lang="en-US" sz="2000" dirty="0" err="1"/>
              <a:t>bilişsel</a:t>
            </a:r>
            <a:r>
              <a:rPr lang="en-US" sz="2000" dirty="0"/>
              <a:t> </a:t>
            </a:r>
            <a:r>
              <a:rPr lang="en-US" sz="2000" dirty="0" err="1"/>
              <a:t>bozukluk</a:t>
            </a:r>
            <a:r>
              <a:rPr lang="en-US" sz="2000" dirty="0"/>
              <a:t> (MCI)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Alzhemier</a:t>
            </a:r>
            <a:r>
              <a:rPr lang="en-US" sz="2000" dirty="0"/>
              <a:t> </a:t>
            </a:r>
            <a:r>
              <a:rPr lang="en-US" sz="2000" dirty="0" err="1"/>
              <a:t>gruplaması</a:t>
            </a:r>
            <a:r>
              <a:rPr lang="en-US" sz="2000" dirty="0"/>
              <a:t>.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💊 </a:t>
            </a:r>
            <a:r>
              <a:rPr lang="en-US" sz="2000" b="1" dirty="0" err="1"/>
              <a:t>İlaç</a:t>
            </a:r>
            <a:r>
              <a:rPr lang="en-US" sz="2000" b="1" dirty="0"/>
              <a:t> </a:t>
            </a:r>
            <a:r>
              <a:rPr lang="en-US" sz="2000" b="1" dirty="0" err="1"/>
              <a:t>etkileşimi</a:t>
            </a:r>
            <a:r>
              <a:rPr lang="en-US" sz="2000" b="1" dirty="0"/>
              <a:t> </a:t>
            </a:r>
            <a:r>
              <a:rPr lang="en-US" sz="2000" b="1" dirty="0" err="1"/>
              <a:t>uyarısı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Çoklu</a:t>
            </a:r>
            <a:r>
              <a:rPr lang="en-US" sz="2000" dirty="0"/>
              <a:t> </a:t>
            </a:r>
            <a:r>
              <a:rPr lang="en-US" sz="2000" dirty="0" err="1"/>
              <a:t>ilaç</a:t>
            </a:r>
            <a:r>
              <a:rPr lang="en-US" sz="2000" dirty="0"/>
              <a:t> </a:t>
            </a:r>
            <a:r>
              <a:rPr lang="en-US" sz="2000" dirty="0" err="1"/>
              <a:t>kullanan</a:t>
            </a:r>
            <a:r>
              <a:rPr lang="en-US" sz="2000" dirty="0"/>
              <a:t> </a:t>
            </a:r>
            <a:r>
              <a:rPr lang="en-US" sz="2000" dirty="0" err="1"/>
              <a:t>yaşlılarda</a:t>
            </a:r>
            <a:r>
              <a:rPr lang="en-US" sz="2000" dirty="0"/>
              <a:t> </a:t>
            </a:r>
            <a:r>
              <a:rPr lang="en-US" sz="2000" dirty="0" err="1"/>
              <a:t>olası</a:t>
            </a:r>
            <a:r>
              <a:rPr lang="en-US" sz="2000" dirty="0"/>
              <a:t> </a:t>
            </a:r>
            <a:r>
              <a:rPr lang="en-US" sz="2000" dirty="0" err="1"/>
              <a:t>etkileşimleri</a:t>
            </a:r>
            <a:r>
              <a:rPr lang="en-US" sz="2000" dirty="0"/>
              <a:t> </a:t>
            </a:r>
            <a:r>
              <a:rPr lang="en-US" sz="2000" dirty="0" err="1"/>
              <a:t>saptayan</a:t>
            </a:r>
            <a:r>
              <a:rPr lang="en-US" sz="2000" dirty="0"/>
              <a:t> </a:t>
            </a:r>
            <a:r>
              <a:rPr lang="en-US" sz="2000" dirty="0" err="1"/>
              <a:t>karar</a:t>
            </a:r>
            <a:r>
              <a:rPr lang="en-US" sz="2000" dirty="0"/>
              <a:t> </a:t>
            </a:r>
            <a:r>
              <a:rPr lang="en-US" sz="2000" dirty="0" err="1"/>
              <a:t>destek</a:t>
            </a:r>
            <a:r>
              <a:rPr lang="en-US" sz="2000" dirty="0"/>
              <a:t> </a:t>
            </a:r>
            <a:r>
              <a:rPr lang="en-US" sz="2000" dirty="0" err="1"/>
              <a:t>yazılımları</a:t>
            </a:r>
            <a:r>
              <a:rPr lang="en-US" sz="2000" dirty="0"/>
              <a:t>.</a:t>
            </a:r>
          </a:p>
          <a:p>
            <a:endParaRPr lang="tr-TR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E5B84-3271-B766-762D-51897327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5454-1B95-5D47-8E07-832342DD6F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D94E74-95E5-4873-9369-1F7F5FAFD83E}"/>
</file>

<file path=customXml/itemProps2.xml><?xml version="1.0" encoding="utf-8"?>
<ds:datastoreItem xmlns:ds="http://schemas.openxmlformats.org/officeDocument/2006/customXml" ds:itemID="{9A17EF67-15A8-4E32-80E5-E797FD5D524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538c69db-5dd1-465d-a202-e065393e1a80"/>
    <ds:schemaRef ds:uri="73d6cd48-5c09-487e-b9b3-b7828ffee60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84FDA9-A7D0-4150-9E7F-03EEAFF344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9455</TotalTime>
  <Words>1339</Words>
  <Application>Microsoft Office PowerPoint</Application>
  <PresentationFormat>Widescreen</PresentationFormat>
  <Paragraphs>254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Wingdings</vt:lpstr>
      <vt:lpstr>Office Theme</vt:lpstr>
      <vt:lpstr>Custom Design</vt:lpstr>
      <vt:lpstr> Geriatride Yapay Zeka:  Yeni Ufuklar ve Uygulamalar</vt:lpstr>
      <vt:lpstr>Taslak</vt:lpstr>
      <vt:lpstr>Giriş</vt:lpstr>
      <vt:lpstr>Giriş</vt:lpstr>
      <vt:lpstr>Sağlıkta yapay zeka</vt:lpstr>
      <vt:lpstr>Geriatride yapay zeka</vt:lpstr>
      <vt:lpstr>Risk tahmini ve öngörü</vt:lpstr>
      <vt:lpstr>Risk tahmini ve öngörü</vt:lpstr>
      <vt:lpstr>Tanı ve hastalık yönetimi</vt:lpstr>
      <vt:lpstr>Tanı ve hastalık yönetimi</vt:lpstr>
      <vt:lpstr>Uzaktan izleme ve akıllı ev teknolojileri</vt:lpstr>
      <vt:lpstr>Kişiselleştirilmiş bakım ve klinik karar destek</vt:lpstr>
      <vt:lpstr>Sosyal ve duygusal destek</vt:lpstr>
      <vt:lpstr>CAREPATH Projesi</vt:lpstr>
      <vt:lpstr>CAREPATH Projesi</vt:lpstr>
      <vt:lpstr>CAREPATH Projesi</vt:lpstr>
      <vt:lpstr>CAREPATH Projesi</vt:lpstr>
      <vt:lpstr>CAREPATH Projesi</vt:lpstr>
      <vt:lpstr>CAREPATH Projesi</vt:lpstr>
      <vt:lpstr>Chatbot örneği</vt:lpstr>
      <vt:lpstr>Chatbot örneği</vt:lpstr>
      <vt:lpstr>Chatbot örneği</vt:lpstr>
      <vt:lpstr>Chatbot örneği</vt:lpstr>
      <vt:lpstr>Kapanış</vt:lpstr>
      <vt:lpstr>Teşekkürler!    mert@srdc.com.tr https://www.linkedin.com/in/mertgencturk/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SRDC Software Research  Development Consultancy</dc:title>
  <dc:creator>Gokce Banu Laleci Erturkmen</dc:creator>
  <cp:lastModifiedBy>Mert Gencturk</cp:lastModifiedBy>
  <cp:revision>201</cp:revision>
  <dcterms:created xsi:type="dcterms:W3CDTF">2016-11-10T15:33:22Z</dcterms:created>
  <dcterms:modified xsi:type="dcterms:W3CDTF">2025-10-17T07:54:14Z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3520000</vt:r8>
  </property>
  <property fmtid="{D5CDD505-2E9C-101B-9397-08002B2CF9AE}" pid="3" name="ContentTypeId">
    <vt:lpwstr>0x0101008EB410E7384FD544926ED72B5900EAF6</vt:lpwstr>
  </property>
  <property fmtid="{D5CDD505-2E9C-101B-9397-08002B2CF9AE}" pid="4" name="ComplianceAssetI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