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s/slide34.xml" ContentType="application/vnd.openxmlformats-officedocument.presentationml.slide+xml"/>
  <Override PartName="/ppt/diagrams/data8.xml" ContentType="application/vnd.openxmlformats-officedocument.drawingml.diagramData+xml"/>
  <Override PartName="/ppt/diagrams/data3.xml" ContentType="application/vnd.openxmlformats-officedocument.drawingml.diagramData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data4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7" r:id="rId1"/>
  </p:sldMasterIdLst>
  <p:sldIdLst>
    <p:sldId id="259" r:id="rId2"/>
    <p:sldId id="377" r:id="rId3"/>
    <p:sldId id="375" r:id="rId4"/>
    <p:sldId id="262" r:id="rId5"/>
    <p:sldId id="280" r:id="rId6"/>
    <p:sldId id="354" r:id="rId7"/>
    <p:sldId id="355" r:id="rId8"/>
    <p:sldId id="373" r:id="rId9"/>
    <p:sldId id="356" r:id="rId10"/>
    <p:sldId id="376" r:id="rId11"/>
    <p:sldId id="363" r:id="rId12"/>
    <p:sldId id="260" r:id="rId13"/>
    <p:sldId id="283" r:id="rId14"/>
    <p:sldId id="329" r:id="rId15"/>
    <p:sldId id="357" r:id="rId16"/>
    <p:sldId id="285" r:id="rId17"/>
    <p:sldId id="330" r:id="rId18"/>
    <p:sldId id="287" r:id="rId19"/>
    <p:sldId id="289" r:id="rId20"/>
    <p:sldId id="371" r:id="rId21"/>
    <p:sldId id="331" r:id="rId22"/>
    <p:sldId id="314" r:id="rId23"/>
    <p:sldId id="362" r:id="rId24"/>
    <p:sldId id="374" r:id="rId25"/>
    <p:sldId id="306" r:id="rId26"/>
    <p:sldId id="291" r:id="rId27"/>
    <p:sldId id="351" r:id="rId28"/>
    <p:sldId id="350" r:id="rId29"/>
    <p:sldId id="299" r:id="rId30"/>
    <p:sldId id="298" r:id="rId31"/>
    <p:sldId id="292" r:id="rId32"/>
    <p:sldId id="301" r:id="rId33"/>
    <p:sldId id="274" r:id="rId34"/>
    <p:sldId id="271" r:id="rId35"/>
    <p:sldId id="268" r:id="rId36"/>
    <p:sldId id="267" r:id="rId37"/>
    <p:sldId id="364" r:id="rId38"/>
    <p:sldId id="266" r:id="rId39"/>
    <p:sldId id="365" r:id="rId40"/>
    <p:sldId id="265" r:id="rId41"/>
    <p:sldId id="269" r:id="rId42"/>
    <p:sldId id="366" r:id="rId43"/>
    <p:sldId id="261" r:id="rId44"/>
    <p:sldId id="379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DD6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Orta Stil 3 - Vurgu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08" autoAdjust="0"/>
    <p:restoredTop sz="94660"/>
  </p:normalViewPr>
  <p:slideViewPr>
    <p:cSldViewPr snapToGrid="0">
      <p:cViewPr varScale="1">
        <p:scale>
          <a:sx n="82" d="100"/>
          <a:sy n="82" d="100"/>
        </p:scale>
        <p:origin x="6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E6E20E-286C-BE45-851E-1B7178D46F6D}" type="doc">
      <dgm:prSet loTypeId="urn:microsoft.com/office/officeart/2005/8/layout/hierarchy1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D81ED68E-30CE-3640-AF55-8145A685E760}">
      <dgm:prSet phldrT="[Metin]"/>
      <dgm:spPr/>
      <dgm:t>
        <a:bodyPr/>
        <a:lstStyle/>
        <a:p>
          <a:r>
            <a:rPr lang="tr-TR" dirty="0"/>
            <a:t>Antimikrobiyaller</a:t>
          </a:r>
        </a:p>
      </dgm:t>
    </dgm:pt>
    <dgm:pt modelId="{E138572A-2EC8-864F-A6EC-A5472BA94AAF}" type="parTrans" cxnId="{E1290C47-9DD6-9B43-A909-4188DB5F0295}">
      <dgm:prSet/>
      <dgm:spPr/>
      <dgm:t>
        <a:bodyPr/>
        <a:lstStyle/>
        <a:p>
          <a:endParaRPr lang="tr-TR"/>
        </a:p>
      </dgm:t>
    </dgm:pt>
    <dgm:pt modelId="{2223DDDD-06CC-9940-8C37-4528EEC3B0B3}" type="sibTrans" cxnId="{E1290C47-9DD6-9B43-A909-4188DB5F0295}">
      <dgm:prSet/>
      <dgm:spPr/>
      <dgm:t>
        <a:bodyPr/>
        <a:lstStyle/>
        <a:p>
          <a:endParaRPr lang="tr-TR"/>
        </a:p>
      </dgm:t>
    </dgm:pt>
    <dgm:pt modelId="{D952E563-434B-6E45-8EB5-5FF50A71E772}">
      <dgm:prSet phldrT="[Metin]"/>
      <dgm:spPr/>
      <dgm:t>
        <a:bodyPr/>
        <a:lstStyle/>
        <a:p>
          <a:r>
            <a:rPr lang="tr-TR" dirty="0"/>
            <a:t>Antibiyotikler</a:t>
          </a:r>
        </a:p>
      </dgm:t>
    </dgm:pt>
    <dgm:pt modelId="{7D3750EE-4175-7645-8CAC-DA1868DB3944}" type="parTrans" cxnId="{C9EFFC50-1D38-E14C-838F-3741F194091F}">
      <dgm:prSet/>
      <dgm:spPr/>
      <dgm:t>
        <a:bodyPr/>
        <a:lstStyle/>
        <a:p>
          <a:endParaRPr lang="tr-TR"/>
        </a:p>
      </dgm:t>
    </dgm:pt>
    <dgm:pt modelId="{5C904E45-7B74-8940-A12A-B558C1730CDB}" type="sibTrans" cxnId="{C9EFFC50-1D38-E14C-838F-3741F194091F}">
      <dgm:prSet/>
      <dgm:spPr/>
      <dgm:t>
        <a:bodyPr/>
        <a:lstStyle/>
        <a:p>
          <a:endParaRPr lang="tr-TR"/>
        </a:p>
      </dgm:t>
    </dgm:pt>
    <dgm:pt modelId="{B8ADD701-EFE1-204B-8E9E-EB7DD743ED42}">
      <dgm:prSet phldrT="[Metin]"/>
      <dgm:spPr/>
      <dgm:t>
        <a:bodyPr/>
        <a:lstStyle/>
        <a:p>
          <a:r>
            <a:rPr lang="tr-TR" dirty="0"/>
            <a:t>Sistemik</a:t>
          </a:r>
        </a:p>
      </dgm:t>
    </dgm:pt>
    <dgm:pt modelId="{74B285FC-8BD3-4D4F-9D0A-9976D6B214EF}" type="parTrans" cxnId="{9E5C9D81-06C9-8046-9615-AF72EAC41282}">
      <dgm:prSet/>
      <dgm:spPr/>
      <dgm:t>
        <a:bodyPr/>
        <a:lstStyle/>
        <a:p>
          <a:endParaRPr lang="tr-TR"/>
        </a:p>
      </dgm:t>
    </dgm:pt>
    <dgm:pt modelId="{AAF964B4-FBAD-BF4E-BB5F-26BB9A94CF5B}" type="sibTrans" cxnId="{9E5C9D81-06C9-8046-9615-AF72EAC41282}">
      <dgm:prSet/>
      <dgm:spPr/>
      <dgm:t>
        <a:bodyPr/>
        <a:lstStyle/>
        <a:p>
          <a:endParaRPr lang="tr-TR"/>
        </a:p>
      </dgm:t>
    </dgm:pt>
    <dgm:pt modelId="{40672ADE-53BE-E747-9A35-4EE58F9946BC}">
      <dgm:prSet phldrT="[Metin]"/>
      <dgm:spPr/>
      <dgm:t>
        <a:bodyPr/>
        <a:lstStyle/>
        <a:p>
          <a:r>
            <a:rPr lang="tr-TR" dirty="0"/>
            <a:t>Topikal</a:t>
          </a:r>
        </a:p>
      </dgm:t>
    </dgm:pt>
    <dgm:pt modelId="{F5D2641C-82CE-5D49-8CE7-C55F7D73B374}" type="parTrans" cxnId="{FF7AD46A-5375-B64A-8CFB-E1B10E0D0CDC}">
      <dgm:prSet/>
      <dgm:spPr/>
      <dgm:t>
        <a:bodyPr/>
        <a:lstStyle/>
        <a:p>
          <a:endParaRPr lang="tr-TR"/>
        </a:p>
      </dgm:t>
    </dgm:pt>
    <dgm:pt modelId="{622CF926-70B2-1444-A938-3326647645F2}" type="sibTrans" cxnId="{FF7AD46A-5375-B64A-8CFB-E1B10E0D0CDC}">
      <dgm:prSet/>
      <dgm:spPr/>
      <dgm:t>
        <a:bodyPr/>
        <a:lstStyle/>
        <a:p>
          <a:endParaRPr lang="tr-TR"/>
        </a:p>
      </dgm:t>
    </dgm:pt>
    <dgm:pt modelId="{B6337D91-C2B9-3E44-9AFC-A4A51050495F}">
      <dgm:prSet phldrT="[Metin]"/>
      <dgm:spPr/>
      <dgm:t>
        <a:bodyPr/>
        <a:lstStyle/>
        <a:p>
          <a:r>
            <a:rPr lang="tr-TR" dirty="0"/>
            <a:t>Antiseptikler</a:t>
          </a:r>
        </a:p>
      </dgm:t>
    </dgm:pt>
    <dgm:pt modelId="{B0D710F7-ECF0-3A49-9025-83D4BA3E7CEE}" type="parTrans" cxnId="{09D8DFCB-3F6B-5547-A8D1-AC4BA237E3D3}">
      <dgm:prSet/>
      <dgm:spPr/>
      <dgm:t>
        <a:bodyPr/>
        <a:lstStyle/>
        <a:p>
          <a:endParaRPr lang="tr-TR"/>
        </a:p>
      </dgm:t>
    </dgm:pt>
    <dgm:pt modelId="{F93D1AF0-8BE0-AC4E-97C2-456C4836502A}" type="sibTrans" cxnId="{09D8DFCB-3F6B-5547-A8D1-AC4BA237E3D3}">
      <dgm:prSet/>
      <dgm:spPr/>
      <dgm:t>
        <a:bodyPr/>
        <a:lstStyle/>
        <a:p>
          <a:endParaRPr lang="tr-TR"/>
        </a:p>
      </dgm:t>
    </dgm:pt>
    <dgm:pt modelId="{6E44CB59-BA5B-D940-92DA-25488A51ADA1}">
      <dgm:prSet/>
      <dgm:spPr/>
      <dgm:t>
        <a:bodyPr/>
        <a:lstStyle/>
        <a:p>
          <a:r>
            <a:rPr lang="tr-TR" dirty="0"/>
            <a:t>Diğer Antimikrobiyal Ajanlar</a:t>
          </a:r>
        </a:p>
      </dgm:t>
    </dgm:pt>
    <dgm:pt modelId="{4D3FE9B1-588B-DE41-8E91-D49DF62536B9}" type="parTrans" cxnId="{9828F347-FF44-1B4D-9CC4-8D2973ABFDCB}">
      <dgm:prSet/>
      <dgm:spPr/>
      <dgm:t>
        <a:bodyPr/>
        <a:lstStyle/>
        <a:p>
          <a:endParaRPr lang="tr-TR"/>
        </a:p>
      </dgm:t>
    </dgm:pt>
    <dgm:pt modelId="{088B0777-43B3-6841-A426-8F2AD104FBCC}" type="sibTrans" cxnId="{9828F347-FF44-1B4D-9CC4-8D2973ABFDCB}">
      <dgm:prSet/>
      <dgm:spPr/>
      <dgm:t>
        <a:bodyPr/>
        <a:lstStyle/>
        <a:p>
          <a:endParaRPr lang="tr-TR"/>
        </a:p>
      </dgm:t>
    </dgm:pt>
    <dgm:pt modelId="{B043E69A-A917-CF41-8218-A9C4597F175F}">
      <dgm:prSet/>
      <dgm:spPr/>
      <dgm:t>
        <a:bodyPr/>
        <a:lstStyle/>
        <a:p>
          <a:r>
            <a:rPr lang="tr-TR" dirty="0"/>
            <a:t>Dezenfektanlar</a:t>
          </a:r>
        </a:p>
      </dgm:t>
    </dgm:pt>
    <dgm:pt modelId="{4B60D7EC-DE55-4B44-BABA-D4CB8ABD3EC9}" type="parTrans" cxnId="{08B17D86-4422-584F-9EE5-F8C9B24E3EFC}">
      <dgm:prSet/>
      <dgm:spPr/>
      <dgm:t>
        <a:bodyPr/>
        <a:lstStyle/>
        <a:p>
          <a:endParaRPr lang="tr-TR"/>
        </a:p>
      </dgm:t>
    </dgm:pt>
    <dgm:pt modelId="{1471BA51-99F5-1448-82DD-AA452C0B0ABA}" type="sibTrans" cxnId="{08B17D86-4422-584F-9EE5-F8C9B24E3EFC}">
      <dgm:prSet/>
      <dgm:spPr/>
      <dgm:t>
        <a:bodyPr/>
        <a:lstStyle/>
        <a:p>
          <a:endParaRPr lang="tr-TR"/>
        </a:p>
      </dgm:t>
    </dgm:pt>
    <dgm:pt modelId="{B8B3AA7D-1DDC-4440-96F4-ADC90B251B71}" type="pres">
      <dgm:prSet presAssocID="{58E6E20E-286C-BE45-851E-1B7178D46F6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20BE968-7F81-5444-B02B-B89D92240C3C}" type="pres">
      <dgm:prSet presAssocID="{D81ED68E-30CE-3640-AF55-8145A685E760}" presName="hierRoot1" presStyleCnt="0"/>
      <dgm:spPr/>
    </dgm:pt>
    <dgm:pt modelId="{531F3888-8EAC-A04E-B89B-59042015779F}" type="pres">
      <dgm:prSet presAssocID="{D81ED68E-30CE-3640-AF55-8145A685E760}" presName="composite" presStyleCnt="0"/>
      <dgm:spPr/>
    </dgm:pt>
    <dgm:pt modelId="{B6CE87AF-72B2-E54A-8C97-379AD129E635}" type="pres">
      <dgm:prSet presAssocID="{D81ED68E-30CE-3640-AF55-8145A685E760}" presName="background" presStyleLbl="node0" presStyleIdx="0" presStyleCnt="1"/>
      <dgm:spPr/>
    </dgm:pt>
    <dgm:pt modelId="{711BCBA4-FBCA-C641-AADE-D9C0AE9DF63F}" type="pres">
      <dgm:prSet presAssocID="{D81ED68E-30CE-3640-AF55-8145A685E760}" presName="text" presStyleLbl="fgAcc0" presStyleIdx="0" presStyleCnt="1">
        <dgm:presLayoutVars>
          <dgm:chPref val="3"/>
        </dgm:presLayoutVars>
      </dgm:prSet>
      <dgm:spPr/>
    </dgm:pt>
    <dgm:pt modelId="{ABDF4FA0-7BCA-5A41-B677-D272FB50F43A}" type="pres">
      <dgm:prSet presAssocID="{D81ED68E-30CE-3640-AF55-8145A685E760}" presName="hierChild2" presStyleCnt="0"/>
      <dgm:spPr/>
    </dgm:pt>
    <dgm:pt modelId="{90DC90B4-7E5C-7B4A-B12B-1AC6DCD0E228}" type="pres">
      <dgm:prSet presAssocID="{7D3750EE-4175-7645-8CAC-DA1868DB3944}" presName="Name10" presStyleLbl="parChTrans1D2" presStyleIdx="0" presStyleCnt="4"/>
      <dgm:spPr/>
    </dgm:pt>
    <dgm:pt modelId="{FC9B021B-ACB4-7A47-A4E0-12F726A8745B}" type="pres">
      <dgm:prSet presAssocID="{D952E563-434B-6E45-8EB5-5FF50A71E772}" presName="hierRoot2" presStyleCnt="0"/>
      <dgm:spPr/>
    </dgm:pt>
    <dgm:pt modelId="{9F48C97B-A2E0-CD47-88DE-B881134C347F}" type="pres">
      <dgm:prSet presAssocID="{D952E563-434B-6E45-8EB5-5FF50A71E772}" presName="composite2" presStyleCnt="0"/>
      <dgm:spPr/>
    </dgm:pt>
    <dgm:pt modelId="{DFF77A41-0659-4346-B948-2BD6B9C0A75B}" type="pres">
      <dgm:prSet presAssocID="{D952E563-434B-6E45-8EB5-5FF50A71E772}" presName="background2" presStyleLbl="node2" presStyleIdx="0" presStyleCnt="4"/>
      <dgm:spPr/>
    </dgm:pt>
    <dgm:pt modelId="{8389B607-64A2-E24E-893F-DA712BF65B21}" type="pres">
      <dgm:prSet presAssocID="{D952E563-434B-6E45-8EB5-5FF50A71E772}" presName="text2" presStyleLbl="fgAcc2" presStyleIdx="0" presStyleCnt="4">
        <dgm:presLayoutVars>
          <dgm:chPref val="3"/>
        </dgm:presLayoutVars>
      </dgm:prSet>
      <dgm:spPr/>
    </dgm:pt>
    <dgm:pt modelId="{4963CACD-1F1A-464A-A399-BCF69A53392E}" type="pres">
      <dgm:prSet presAssocID="{D952E563-434B-6E45-8EB5-5FF50A71E772}" presName="hierChild3" presStyleCnt="0"/>
      <dgm:spPr/>
    </dgm:pt>
    <dgm:pt modelId="{ACE3532F-B9AC-1244-B65A-FBF2B894EFB6}" type="pres">
      <dgm:prSet presAssocID="{74B285FC-8BD3-4D4F-9D0A-9976D6B214EF}" presName="Name17" presStyleLbl="parChTrans1D3" presStyleIdx="0" presStyleCnt="2"/>
      <dgm:spPr/>
    </dgm:pt>
    <dgm:pt modelId="{39E9F32E-9BE6-5C45-8082-41370A4ACA61}" type="pres">
      <dgm:prSet presAssocID="{B8ADD701-EFE1-204B-8E9E-EB7DD743ED42}" presName="hierRoot3" presStyleCnt="0"/>
      <dgm:spPr/>
    </dgm:pt>
    <dgm:pt modelId="{CCFF492E-0A42-294A-A499-AE532B4BF0B1}" type="pres">
      <dgm:prSet presAssocID="{B8ADD701-EFE1-204B-8E9E-EB7DD743ED42}" presName="composite3" presStyleCnt="0"/>
      <dgm:spPr/>
    </dgm:pt>
    <dgm:pt modelId="{80625622-F548-6344-A498-ED8051A04619}" type="pres">
      <dgm:prSet presAssocID="{B8ADD701-EFE1-204B-8E9E-EB7DD743ED42}" presName="background3" presStyleLbl="node3" presStyleIdx="0" presStyleCnt="2"/>
      <dgm:spPr/>
    </dgm:pt>
    <dgm:pt modelId="{FADC76AA-327E-4049-884F-CA84EDD6EEB4}" type="pres">
      <dgm:prSet presAssocID="{B8ADD701-EFE1-204B-8E9E-EB7DD743ED42}" presName="text3" presStyleLbl="fgAcc3" presStyleIdx="0" presStyleCnt="2">
        <dgm:presLayoutVars>
          <dgm:chPref val="3"/>
        </dgm:presLayoutVars>
      </dgm:prSet>
      <dgm:spPr/>
    </dgm:pt>
    <dgm:pt modelId="{91D210EE-3DCF-0845-8F29-5BD705E8B93B}" type="pres">
      <dgm:prSet presAssocID="{B8ADD701-EFE1-204B-8E9E-EB7DD743ED42}" presName="hierChild4" presStyleCnt="0"/>
      <dgm:spPr/>
    </dgm:pt>
    <dgm:pt modelId="{5D7DBFAE-57B7-EF49-8590-A8B4FAE237EE}" type="pres">
      <dgm:prSet presAssocID="{F5D2641C-82CE-5D49-8CE7-C55F7D73B374}" presName="Name17" presStyleLbl="parChTrans1D3" presStyleIdx="1" presStyleCnt="2"/>
      <dgm:spPr/>
    </dgm:pt>
    <dgm:pt modelId="{C3A06302-1935-2B4C-8B50-F8BE6A98FEC1}" type="pres">
      <dgm:prSet presAssocID="{40672ADE-53BE-E747-9A35-4EE58F9946BC}" presName="hierRoot3" presStyleCnt="0"/>
      <dgm:spPr/>
    </dgm:pt>
    <dgm:pt modelId="{6742FF0C-FF8E-2F40-85D6-7AA04E8FA865}" type="pres">
      <dgm:prSet presAssocID="{40672ADE-53BE-E747-9A35-4EE58F9946BC}" presName="composite3" presStyleCnt="0"/>
      <dgm:spPr/>
    </dgm:pt>
    <dgm:pt modelId="{4960D0F8-3131-5945-A407-17BBE610A717}" type="pres">
      <dgm:prSet presAssocID="{40672ADE-53BE-E747-9A35-4EE58F9946BC}" presName="background3" presStyleLbl="node3" presStyleIdx="1" presStyleCnt="2"/>
      <dgm:spPr/>
    </dgm:pt>
    <dgm:pt modelId="{E916AD0D-7922-E545-A931-355FE121E068}" type="pres">
      <dgm:prSet presAssocID="{40672ADE-53BE-E747-9A35-4EE58F9946BC}" presName="text3" presStyleLbl="fgAcc3" presStyleIdx="1" presStyleCnt="2">
        <dgm:presLayoutVars>
          <dgm:chPref val="3"/>
        </dgm:presLayoutVars>
      </dgm:prSet>
      <dgm:spPr/>
    </dgm:pt>
    <dgm:pt modelId="{6F4F1D9B-24BB-A743-8C4E-8935E6FA8E60}" type="pres">
      <dgm:prSet presAssocID="{40672ADE-53BE-E747-9A35-4EE58F9946BC}" presName="hierChild4" presStyleCnt="0"/>
      <dgm:spPr/>
    </dgm:pt>
    <dgm:pt modelId="{7B6C5DFB-A3B1-8D49-9CAB-F5FF1F18A8E6}" type="pres">
      <dgm:prSet presAssocID="{B0D710F7-ECF0-3A49-9025-83D4BA3E7CEE}" presName="Name10" presStyleLbl="parChTrans1D2" presStyleIdx="1" presStyleCnt="4"/>
      <dgm:spPr/>
    </dgm:pt>
    <dgm:pt modelId="{43A8E92F-9329-5849-8E00-D8CD0492DCA7}" type="pres">
      <dgm:prSet presAssocID="{B6337D91-C2B9-3E44-9AFC-A4A51050495F}" presName="hierRoot2" presStyleCnt="0"/>
      <dgm:spPr/>
    </dgm:pt>
    <dgm:pt modelId="{D531DDEE-6AF1-8246-B1E9-FAEAEBA39729}" type="pres">
      <dgm:prSet presAssocID="{B6337D91-C2B9-3E44-9AFC-A4A51050495F}" presName="composite2" presStyleCnt="0"/>
      <dgm:spPr/>
    </dgm:pt>
    <dgm:pt modelId="{2508F648-FDC1-324A-8516-3D666BFE3F42}" type="pres">
      <dgm:prSet presAssocID="{B6337D91-C2B9-3E44-9AFC-A4A51050495F}" presName="background2" presStyleLbl="node2" presStyleIdx="1" presStyleCnt="4"/>
      <dgm:spPr/>
    </dgm:pt>
    <dgm:pt modelId="{EF324365-F926-4544-85D8-F778D6D450E6}" type="pres">
      <dgm:prSet presAssocID="{B6337D91-C2B9-3E44-9AFC-A4A51050495F}" presName="text2" presStyleLbl="fgAcc2" presStyleIdx="1" presStyleCnt="4">
        <dgm:presLayoutVars>
          <dgm:chPref val="3"/>
        </dgm:presLayoutVars>
      </dgm:prSet>
      <dgm:spPr/>
    </dgm:pt>
    <dgm:pt modelId="{3A0C604D-9EAB-1945-92C8-772D4266C769}" type="pres">
      <dgm:prSet presAssocID="{B6337D91-C2B9-3E44-9AFC-A4A51050495F}" presName="hierChild3" presStyleCnt="0"/>
      <dgm:spPr/>
    </dgm:pt>
    <dgm:pt modelId="{049A4F10-4A8A-674F-B422-1F43AF495F88}" type="pres">
      <dgm:prSet presAssocID="{4B60D7EC-DE55-4B44-BABA-D4CB8ABD3EC9}" presName="Name10" presStyleLbl="parChTrans1D2" presStyleIdx="2" presStyleCnt="4"/>
      <dgm:spPr/>
    </dgm:pt>
    <dgm:pt modelId="{E0EC1858-2469-F14B-BFA5-EB004817BD36}" type="pres">
      <dgm:prSet presAssocID="{B043E69A-A917-CF41-8218-A9C4597F175F}" presName="hierRoot2" presStyleCnt="0"/>
      <dgm:spPr/>
    </dgm:pt>
    <dgm:pt modelId="{DC2E247A-1442-BA4D-B2DB-E9217F8F89F5}" type="pres">
      <dgm:prSet presAssocID="{B043E69A-A917-CF41-8218-A9C4597F175F}" presName="composite2" presStyleCnt="0"/>
      <dgm:spPr/>
    </dgm:pt>
    <dgm:pt modelId="{88203A33-CB1A-5C4F-A363-48FCB1DFE9F2}" type="pres">
      <dgm:prSet presAssocID="{B043E69A-A917-CF41-8218-A9C4597F175F}" presName="background2" presStyleLbl="node2" presStyleIdx="2" presStyleCnt="4"/>
      <dgm:spPr/>
    </dgm:pt>
    <dgm:pt modelId="{D5257012-DB49-EF47-A1BD-DF4285A1FE01}" type="pres">
      <dgm:prSet presAssocID="{B043E69A-A917-CF41-8218-A9C4597F175F}" presName="text2" presStyleLbl="fgAcc2" presStyleIdx="2" presStyleCnt="4">
        <dgm:presLayoutVars>
          <dgm:chPref val="3"/>
        </dgm:presLayoutVars>
      </dgm:prSet>
      <dgm:spPr/>
    </dgm:pt>
    <dgm:pt modelId="{EDDD3C63-3E61-D144-9AEC-960C22091156}" type="pres">
      <dgm:prSet presAssocID="{B043E69A-A917-CF41-8218-A9C4597F175F}" presName="hierChild3" presStyleCnt="0"/>
      <dgm:spPr/>
    </dgm:pt>
    <dgm:pt modelId="{68F2FB31-8109-2446-B9A4-481AF5DEAF6C}" type="pres">
      <dgm:prSet presAssocID="{4D3FE9B1-588B-DE41-8E91-D49DF62536B9}" presName="Name10" presStyleLbl="parChTrans1D2" presStyleIdx="3" presStyleCnt="4"/>
      <dgm:spPr/>
    </dgm:pt>
    <dgm:pt modelId="{CCF421EE-1E51-0C40-946F-05D99B6D647C}" type="pres">
      <dgm:prSet presAssocID="{6E44CB59-BA5B-D940-92DA-25488A51ADA1}" presName="hierRoot2" presStyleCnt="0"/>
      <dgm:spPr/>
    </dgm:pt>
    <dgm:pt modelId="{FA2194A4-0871-814C-BF13-2520C2068550}" type="pres">
      <dgm:prSet presAssocID="{6E44CB59-BA5B-D940-92DA-25488A51ADA1}" presName="composite2" presStyleCnt="0"/>
      <dgm:spPr/>
    </dgm:pt>
    <dgm:pt modelId="{DB0E1F78-9FBA-F745-AC75-E06ED9F2FE80}" type="pres">
      <dgm:prSet presAssocID="{6E44CB59-BA5B-D940-92DA-25488A51ADA1}" presName="background2" presStyleLbl="node2" presStyleIdx="3" presStyleCnt="4"/>
      <dgm:spPr/>
    </dgm:pt>
    <dgm:pt modelId="{76392315-AD17-834B-B16F-D07929F9C414}" type="pres">
      <dgm:prSet presAssocID="{6E44CB59-BA5B-D940-92DA-25488A51ADA1}" presName="text2" presStyleLbl="fgAcc2" presStyleIdx="3" presStyleCnt="4">
        <dgm:presLayoutVars>
          <dgm:chPref val="3"/>
        </dgm:presLayoutVars>
      </dgm:prSet>
      <dgm:spPr/>
    </dgm:pt>
    <dgm:pt modelId="{404E3B87-AB49-7C4C-9AE5-879AF5A5EE5E}" type="pres">
      <dgm:prSet presAssocID="{6E44CB59-BA5B-D940-92DA-25488A51ADA1}" presName="hierChild3" presStyleCnt="0"/>
      <dgm:spPr/>
    </dgm:pt>
  </dgm:ptLst>
  <dgm:cxnLst>
    <dgm:cxn modelId="{FDB91B09-F3A3-0F4F-822D-290943C7B2D4}" type="presOf" srcId="{7D3750EE-4175-7645-8CAC-DA1868DB3944}" destId="{90DC90B4-7E5C-7B4A-B12B-1AC6DCD0E228}" srcOrd="0" destOrd="0" presId="urn:microsoft.com/office/officeart/2005/8/layout/hierarchy1"/>
    <dgm:cxn modelId="{5942C932-5301-F543-91B1-ECC10A523772}" type="presOf" srcId="{74B285FC-8BD3-4D4F-9D0A-9976D6B214EF}" destId="{ACE3532F-B9AC-1244-B65A-FBF2B894EFB6}" srcOrd="0" destOrd="0" presId="urn:microsoft.com/office/officeart/2005/8/layout/hierarchy1"/>
    <dgm:cxn modelId="{F39CB240-1C69-534D-AC16-F02BE32A2BC4}" type="presOf" srcId="{4B60D7EC-DE55-4B44-BABA-D4CB8ABD3EC9}" destId="{049A4F10-4A8A-674F-B422-1F43AF495F88}" srcOrd="0" destOrd="0" presId="urn:microsoft.com/office/officeart/2005/8/layout/hierarchy1"/>
    <dgm:cxn modelId="{F2948745-0A43-E744-A65E-5ACD59CC2CD5}" type="presOf" srcId="{B043E69A-A917-CF41-8218-A9C4597F175F}" destId="{D5257012-DB49-EF47-A1BD-DF4285A1FE01}" srcOrd="0" destOrd="0" presId="urn:microsoft.com/office/officeart/2005/8/layout/hierarchy1"/>
    <dgm:cxn modelId="{E1290C47-9DD6-9B43-A909-4188DB5F0295}" srcId="{58E6E20E-286C-BE45-851E-1B7178D46F6D}" destId="{D81ED68E-30CE-3640-AF55-8145A685E760}" srcOrd="0" destOrd="0" parTransId="{E138572A-2EC8-864F-A6EC-A5472BA94AAF}" sibTransId="{2223DDDD-06CC-9940-8C37-4528EEC3B0B3}"/>
    <dgm:cxn modelId="{9828F347-FF44-1B4D-9CC4-8D2973ABFDCB}" srcId="{D81ED68E-30CE-3640-AF55-8145A685E760}" destId="{6E44CB59-BA5B-D940-92DA-25488A51ADA1}" srcOrd="3" destOrd="0" parTransId="{4D3FE9B1-588B-DE41-8E91-D49DF62536B9}" sibTransId="{088B0777-43B3-6841-A426-8F2AD104FBCC}"/>
    <dgm:cxn modelId="{FF7AD46A-5375-B64A-8CFB-E1B10E0D0CDC}" srcId="{D952E563-434B-6E45-8EB5-5FF50A71E772}" destId="{40672ADE-53BE-E747-9A35-4EE58F9946BC}" srcOrd="1" destOrd="0" parTransId="{F5D2641C-82CE-5D49-8CE7-C55F7D73B374}" sibTransId="{622CF926-70B2-1444-A938-3326647645F2}"/>
    <dgm:cxn modelId="{C9EFFC50-1D38-E14C-838F-3741F194091F}" srcId="{D81ED68E-30CE-3640-AF55-8145A685E760}" destId="{D952E563-434B-6E45-8EB5-5FF50A71E772}" srcOrd="0" destOrd="0" parTransId="{7D3750EE-4175-7645-8CAC-DA1868DB3944}" sibTransId="{5C904E45-7B74-8940-A12A-B558C1730CDB}"/>
    <dgm:cxn modelId="{37892F7D-42F1-8846-8726-1F2FFCAEB1AB}" type="presOf" srcId="{D952E563-434B-6E45-8EB5-5FF50A71E772}" destId="{8389B607-64A2-E24E-893F-DA712BF65B21}" srcOrd="0" destOrd="0" presId="urn:microsoft.com/office/officeart/2005/8/layout/hierarchy1"/>
    <dgm:cxn modelId="{9E5C9D81-06C9-8046-9615-AF72EAC41282}" srcId="{D952E563-434B-6E45-8EB5-5FF50A71E772}" destId="{B8ADD701-EFE1-204B-8E9E-EB7DD743ED42}" srcOrd="0" destOrd="0" parTransId="{74B285FC-8BD3-4D4F-9D0A-9976D6B214EF}" sibTransId="{AAF964B4-FBAD-BF4E-BB5F-26BB9A94CF5B}"/>
    <dgm:cxn modelId="{08B17D86-4422-584F-9EE5-F8C9B24E3EFC}" srcId="{D81ED68E-30CE-3640-AF55-8145A685E760}" destId="{B043E69A-A917-CF41-8218-A9C4597F175F}" srcOrd="2" destOrd="0" parTransId="{4B60D7EC-DE55-4B44-BABA-D4CB8ABD3EC9}" sibTransId="{1471BA51-99F5-1448-82DD-AA452C0B0ABA}"/>
    <dgm:cxn modelId="{BBA2508A-1516-C74A-AA8C-FDB6BD927296}" type="presOf" srcId="{B6337D91-C2B9-3E44-9AFC-A4A51050495F}" destId="{EF324365-F926-4544-85D8-F778D6D450E6}" srcOrd="0" destOrd="0" presId="urn:microsoft.com/office/officeart/2005/8/layout/hierarchy1"/>
    <dgm:cxn modelId="{E5B44F9C-6E4D-194F-950D-74D6F7972533}" type="presOf" srcId="{58E6E20E-286C-BE45-851E-1B7178D46F6D}" destId="{B8B3AA7D-1DDC-4440-96F4-ADC90B251B71}" srcOrd="0" destOrd="0" presId="urn:microsoft.com/office/officeart/2005/8/layout/hierarchy1"/>
    <dgm:cxn modelId="{39F7B09D-2E8A-2149-B2E3-578281F7E2A0}" type="presOf" srcId="{D81ED68E-30CE-3640-AF55-8145A685E760}" destId="{711BCBA4-FBCA-C641-AADE-D9C0AE9DF63F}" srcOrd="0" destOrd="0" presId="urn:microsoft.com/office/officeart/2005/8/layout/hierarchy1"/>
    <dgm:cxn modelId="{4AAAECB0-8AE5-3445-80C9-37457038A34F}" type="presOf" srcId="{B0D710F7-ECF0-3A49-9025-83D4BA3E7CEE}" destId="{7B6C5DFB-A3B1-8D49-9CAB-F5FF1F18A8E6}" srcOrd="0" destOrd="0" presId="urn:microsoft.com/office/officeart/2005/8/layout/hierarchy1"/>
    <dgm:cxn modelId="{C7A3C0B5-E731-8545-8B91-E53CF9671509}" type="presOf" srcId="{F5D2641C-82CE-5D49-8CE7-C55F7D73B374}" destId="{5D7DBFAE-57B7-EF49-8590-A8B4FAE237EE}" srcOrd="0" destOrd="0" presId="urn:microsoft.com/office/officeart/2005/8/layout/hierarchy1"/>
    <dgm:cxn modelId="{44F3A7C4-2839-0849-81DE-DEA690FB1735}" type="presOf" srcId="{6E44CB59-BA5B-D940-92DA-25488A51ADA1}" destId="{76392315-AD17-834B-B16F-D07929F9C414}" srcOrd="0" destOrd="0" presId="urn:microsoft.com/office/officeart/2005/8/layout/hierarchy1"/>
    <dgm:cxn modelId="{09D8DFCB-3F6B-5547-A8D1-AC4BA237E3D3}" srcId="{D81ED68E-30CE-3640-AF55-8145A685E760}" destId="{B6337D91-C2B9-3E44-9AFC-A4A51050495F}" srcOrd="1" destOrd="0" parTransId="{B0D710F7-ECF0-3A49-9025-83D4BA3E7CEE}" sibTransId="{F93D1AF0-8BE0-AC4E-97C2-456C4836502A}"/>
    <dgm:cxn modelId="{2E22FED0-DA2E-4344-B4B5-604B4559E406}" type="presOf" srcId="{40672ADE-53BE-E747-9A35-4EE58F9946BC}" destId="{E916AD0D-7922-E545-A931-355FE121E068}" srcOrd="0" destOrd="0" presId="urn:microsoft.com/office/officeart/2005/8/layout/hierarchy1"/>
    <dgm:cxn modelId="{95D9B3E8-7A3F-5A4A-9555-EAA8CF9CE972}" type="presOf" srcId="{B8ADD701-EFE1-204B-8E9E-EB7DD743ED42}" destId="{FADC76AA-327E-4049-884F-CA84EDD6EEB4}" srcOrd="0" destOrd="0" presId="urn:microsoft.com/office/officeart/2005/8/layout/hierarchy1"/>
    <dgm:cxn modelId="{39BF51F3-A1AC-6843-BFFE-258DDB259577}" type="presOf" srcId="{4D3FE9B1-588B-DE41-8E91-D49DF62536B9}" destId="{68F2FB31-8109-2446-B9A4-481AF5DEAF6C}" srcOrd="0" destOrd="0" presId="urn:microsoft.com/office/officeart/2005/8/layout/hierarchy1"/>
    <dgm:cxn modelId="{C1D98C7B-C300-3E48-8705-542CDD7593F7}" type="presParOf" srcId="{B8B3AA7D-1DDC-4440-96F4-ADC90B251B71}" destId="{B20BE968-7F81-5444-B02B-B89D92240C3C}" srcOrd="0" destOrd="0" presId="urn:microsoft.com/office/officeart/2005/8/layout/hierarchy1"/>
    <dgm:cxn modelId="{CCE0A36C-44D5-DB4E-B033-069F2A42BA71}" type="presParOf" srcId="{B20BE968-7F81-5444-B02B-B89D92240C3C}" destId="{531F3888-8EAC-A04E-B89B-59042015779F}" srcOrd="0" destOrd="0" presId="urn:microsoft.com/office/officeart/2005/8/layout/hierarchy1"/>
    <dgm:cxn modelId="{307B5112-D8C7-EF44-997E-4DA51BEE009F}" type="presParOf" srcId="{531F3888-8EAC-A04E-B89B-59042015779F}" destId="{B6CE87AF-72B2-E54A-8C97-379AD129E635}" srcOrd="0" destOrd="0" presId="urn:microsoft.com/office/officeart/2005/8/layout/hierarchy1"/>
    <dgm:cxn modelId="{EA6210B2-FBF7-3B4B-86AF-18DB6E5F2DCA}" type="presParOf" srcId="{531F3888-8EAC-A04E-B89B-59042015779F}" destId="{711BCBA4-FBCA-C641-AADE-D9C0AE9DF63F}" srcOrd="1" destOrd="0" presId="urn:microsoft.com/office/officeart/2005/8/layout/hierarchy1"/>
    <dgm:cxn modelId="{D2B0C3E5-2EF9-994A-92AA-64A8595B0CB4}" type="presParOf" srcId="{B20BE968-7F81-5444-B02B-B89D92240C3C}" destId="{ABDF4FA0-7BCA-5A41-B677-D272FB50F43A}" srcOrd="1" destOrd="0" presId="urn:microsoft.com/office/officeart/2005/8/layout/hierarchy1"/>
    <dgm:cxn modelId="{3F46E00C-F76C-CF40-86BE-CC96E4BC1D44}" type="presParOf" srcId="{ABDF4FA0-7BCA-5A41-B677-D272FB50F43A}" destId="{90DC90B4-7E5C-7B4A-B12B-1AC6DCD0E228}" srcOrd="0" destOrd="0" presId="urn:microsoft.com/office/officeart/2005/8/layout/hierarchy1"/>
    <dgm:cxn modelId="{7553F88F-8EEE-1C4F-9ABB-7B55807AC547}" type="presParOf" srcId="{ABDF4FA0-7BCA-5A41-B677-D272FB50F43A}" destId="{FC9B021B-ACB4-7A47-A4E0-12F726A8745B}" srcOrd="1" destOrd="0" presId="urn:microsoft.com/office/officeart/2005/8/layout/hierarchy1"/>
    <dgm:cxn modelId="{A1B1FB77-4FEE-1745-9F35-F62EC3D60B65}" type="presParOf" srcId="{FC9B021B-ACB4-7A47-A4E0-12F726A8745B}" destId="{9F48C97B-A2E0-CD47-88DE-B881134C347F}" srcOrd="0" destOrd="0" presId="urn:microsoft.com/office/officeart/2005/8/layout/hierarchy1"/>
    <dgm:cxn modelId="{80D1C465-2BBD-6340-B7CC-D93F55301F7E}" type="presParOf" srcId="{9F48C97B-A2E0-CD47-88DE-B881134C347F}" destId="{DFF77A41-0659-4346-B948-2BD6B9C0A75B}" srcOrd="0" destOrd="0" presId="urn:microsoft.com/office/officeart/2005/8/layout/hierarchy1"/>
    <dgm:cxn modelId="{712D8652-4E91-3643-B3EB-FF8BE6B38CB7}" type="presParOf" srcId="{9F48C97B-A2E0-CD47-88DE-B881134C347F}" destId="{8389B607-64A2-E24E-893F-DA712BF65B21}" srcOrd="1" destOrd="0" presId="urn:microsoft.com/office/officeart/2005/8/layout/hierarchy1"/>
    <dgm:cxn modelId="{FA4E768F-75BA-D74F-8303-B0E4AF1BEF81}" type="presParOf" srcId="{FC9B021B-ACB4-7A47-A4E0-12F726A8745B}" destId="{4963CACD-1F1A-464A-A399-BCF69A53392E}" srcOrd="1" destOrd="0" presId="urn:microsoft.com/office/officeart/2005/8/layout/hierarchy1"/>
    <dgm:cxn modelId="{64B1685C-3CD9-A649-9783-ED0758944D92}" type="presParOf" srcId="{4963CACD-1F1A-464A-A399-BCF69A53392E}" destId="{ACE3532F-B9AC-1244-B65A-FBF2B894EFB6}" srcOrd="0" destOrd="0" presId="urn:microsoft.com/office/officeart/2005/8/layout/hierarchy1"/>
    <dgm:cxn modelId="{D00F5A16-0D56-6E4F-8CF2-6AE7968C7E10}" type="presParOf" srcId="{4963CACD-1F1A-464A-A399-BCF69A53392E}" destId="{39E9F32E-9BE6-5C45-8082-41370A4ACA61}" srcOrd="1" destOrd="0" presId="urn:microsoft.com/office/officeart/2005/8/layout/hierarchy1"/>
    <dgm:cxn modelId="{000D6283-7D11-CF4D-B643-53BE74F7141B}" type="presParOf" srcId="{39E9F32E-9BE6-5C45-8082-41370A4ACA61}" destId="{CCFF492E-0A42-294A-A499-AE532B4BF0B1}" srcOrd="0" destOrd="0" presId="urn:microsoft.com/office/officeart/2005/8/layout/hierarchy1"/>
    <dgm:cxn modelId="{0ADB86F1-F9DE-C542-BB6A-A835392F1411}" type="presParOf" srcId="{CCFF492E-0A42-294A-A499-AE532B4BF0B1}" destId="{80625622-F548-6344-A498-ED8051A04619}" srcOrd="0" destOrd="0" presId="urn:microsoft.com/office/officeart/2005/8/layout/hierarchy1"/>
    <dgm:cxn modelId="{5A8E806A-D5A1-884D-A768-801CE20344EC}" type="presParOf" srcId="{CCFF492E-0A42-294A-A499-AE532B4BF0B1}" destId="{FADC76AA-327E-4049-884F-CA84EDD6EEB4}" srcOrd="1" destOrd="0" presId="urn:microsoft.com/office/officeart/2005/8/layout/hierarchy1"/>
    <dgm:cxn modelId="{EA106E57-D396-9442-B245-2205E95BCA5A}" type="presParOf" srcId="{39E9F32E-9BE6-5C45-8082-41370A4ACA61}" destId="{91D210EE-3DCF-0845-8F29-5BD705E8B93B}" srcOrd="1" destOrd="0" presId="urn:microsoft.com/office/officeart/2005/8/layout/hierarchy1"/>
    <dgm:cxn modelId="{F294495B-736B-1B42-AD78-4AB30995E661}" type="presParOf" srcId="{4963CACD-1F1A-464A-A399-BCF69A53392E}" destId="{5D7DBFAE-57B7-EF49-8590-A8B4FAE237EE}" srcOrd="2" destOrd="0" presId="urn:microsoft.com/office/officeart/2005/8/layout/hierarchy1"/>
    <dgm:cxn modelId="{E5917667-F9E5-694D-B45E-A4757255F24B}" type="presParOf" srcId="{4963CACD-1F1A-464A-A399-BCF69A53392E}" destId="{C3A06302-1935-2B4C-8B50-F8BE6A98FEC1}" srcOrd="3" destOrd="0" presId="urn:microsoft.com/office/officeart/2005/8/layout/hierarchy1"/>
    <dgm:cxn modelId="{DFD380F4-C334-6B47-9C33-BFD64867A850}" type="presParOf" srcId="{C3A06302-1935-2B4C-8B50-F8BE6A98FEC1}" destId="{6742FF0C-FF8E-2F40-85D6-7AA04E8FA865}" srcOrd="0" destOrd="0" presId="urn:microsoft.com/office/officeart/2005/8/layout/hierarchy1"/>
    <dgm:cxn modelId="{0AF2D442-A71C-994A-9EB7-4EB9423E7248}" type="presParOf" srcId="{6742FF0C-FF8E-2F40-85D6-7AA04E8FA865}" destId="{4960D0F8-3131-5945-A407-17BBE610A717}" srcOrd="0" destOrd="0" presId="urn:microsoft.com/office/officeart/2005/8/layout/hierarchy1"/>
    <dgm:cxn modelId="{7B4C698F-8356-0E4D-9EE5-2057F088B9A5}" type="presParOf" srcId="{6742FF0C-FF8E-2F40-85D6-7AA04E8FA865}" destId="{E916AD0D-7922-E545-A931-355FE121E068}" srcOrd="1" destOrd="0" presId="urn:microsoft.com/office/officeart/2005/8/layout/hierarchy1"/>
    <dgm:cxn modelId="{5EB5829A-55E5-EB42-BB34-3CBDC669147E}" type="presParOf" srcId="{C3A06302-1935-2B4C-8B50-F8BE6A98FEC1}" destId="{6F4F1D9B-24BB-A743-8C4E-8935E6FA8E60}" srcOrd="1" destOrd="0" presId="urn:microsoft.com/office/officeart/2005/8/layout/hierarchy1"/>
    <dgm:cxn modelId="{B5C0FEB4-672D-7B44-AFC0-C7517F2CAA1E}" type="presParOf" srcId="{ABDF4FA0-7BCA-5A41-B677-D272FB50F43A}" destId="{7B6C5DFB-A3B1-8D49-9CAB-F5FF1F18A8E6}" srcOrd="2" destOrd="0" presId="urn:microsoft.com/office/officeart/2005/8/layout/hierarchy1"/>
    <dgm:cxn modelId="{A65B24BC-25D7-9543-BC00-A324031C11B4}" type="presParOf" srcId="{ABDF4FA0-7BCA-5A41-B677-D272FB50F43A}" destId="{43A8E92F-9329-5849-8E00-D8CD0492DCA7}" srcOrd="3" destOrd="0" presId="urn:microsoft.com/office/officeart/2005/8/layout/hierarchy1"/>
    <dgm:cxn modelId="{30DE61E1-57F5-8342-927B-57E40F84B7D6}" type="presParOf" srcId="{43A8E92F-9329-5849-8E00-D8CD0492DCA7}" destId="{D531DDEE-6AF1-8246-B1E9-FAEAEBA39729}" srcOrd="0" destOrd="0" presId="urn:microsoft.com/office/officeart/2005/8/layout/hierarchy1"/>
    <dgm:cxn modelId="{9E7338DC-1CDE-3244-8282-DD352C7CB8AC}" type="presParOf" srcId="{D531DDEE-6AF1-8246-B1E9-FAEAEBA39729}" destId="{2508F648-FDC1-324A-8516-3D666BFE3F42}" srcOrd="0" destOrd="0" presId="urn:microsoft.com/office/officeart/2005/8/layout/hierarchy1"/>
    <dgm:cxn modelId="{C93A94DC-8A57-3D4E-9CA1-1BB3578D8B2A}" type="presParOf" srcId="{D531DDEE-6AF1-8246-B1E9-FAEAEBA39729}" destId="{EF324365-F926-4544-85D8-F778D6D450E6}" srcOrd="1" destOrd="0" presId="urn:microsoft.com/office/officeart/2005/8/layout/hierarchy1"/>
    <dgm:cxn modelId="{C788D74E-1BA0-B74E-98AB-8300546335B0}" type="presParOf" srcId="{43A8E92F-9329-5849-8E00-D8CD0492DCA7}" destId="{3A0C604D-9EAB-1945-92C8-772D4266C769}" srcOrd="1" destOrd="0" presId="urn:microsoft.com/office/officeart/2005/8/layout/hierarchy1"/>
    <dgm:cxn modelId="{78D9857F-591B-CB41-B572-E72200BDB0D5}" type="presParOf" srcId="{ABDF4FA0-7BCA-5A41-B677-D272FB50F43A}" destId="{049A4F10-4A8A-674F-B422-1F43AF495F88}" srcOrd="4" destOrd="0" presId="urn:microsoft.com/office/officeart/2005/8/layout/hierarchy1"/>
    <dgm:cxn modelId="{FCC6F8B4-AC33-C849-A105-4E12724C2141}" type="presParOf" srcId="{ABDF4FA0-7BCA-5A41-B677-D272FB50F43A}" destId="{E0EC1858-2469-F14B-BFA5-EB004817BD36}" srcOrd="5" destOrd="0" presId="urn:microsoft.com/office/officeart/2005/8/layout/hierarchy1"/>
    <dgm:cxn modelId="{413E4230-87C9-CC4D-A480-955F43CA9D92}" type="presParOf" srcId="{E0EC1858-2469-F14B-BFA5-EB004817BD36}" destId="{DC2E247A-1442-BA4D-B2DB-E9217F8F89F5}" srcOrd="0" destOrd="0" presId="urn:microsoft.com/office/officeart/2005/8/layout/hierarchy1"/>
    <dgm:cxn modelId="{16180B43-AD4B-2446-92A7-F3E13291F342}" type="presParOf" srcId="{DC2E247A-1442-BA4D-B2DB-E9217F8F89F5}" destId="{88203A33-CB1A-5C4F-A363-48FCB1DFE9F2}" srcOrd="0" destOrd="0" presId="urn:microsoft.com/office/officeart/2005/8/layout/hierarchy1"/>
    <dgm:cxn modelId="{FEC67EB8-763C-884A-BC1C-D5EF694D1785}" type="presParOf" srcId="{DC2E247A-1442-BA4D-B2DB-E9217F8F89F5}" destId="{D5257012-DB49-EF47-A1BD-DF4285A1FE01}" srcOrd="1" destOrd="0" presId="urn:microsoft.com/office/officeart/2005/8/layout/hierarchy1"/>
    <dgm:cxn modelId="{64DF3F7D-6076-7C42-9EE6-512605865082}" type="presParOf" srcId="{E0EC1858-2469-F14B-BFA5-EB004817BD36}" destId="{EDDD3C63-3E61-D144-9AEC-960C22091156}" srcOrd="1" destOrd="0" presId="urn:microsoft.com/office/officeart/2005/8/layout/hierarchy1"/>
    <dgm:cxn modelId="{4093029B-E879-A445-9F86-2F27CA19DCDB}" type="presParOf" srcId="{ABDF4FA0-7BCA-5A41-B677-D272FB50F43A}" destId="{68F2FB31-8109-2446-B9A4-481AF5DEAF6C}" srcOrd="6" destOrd="0" presId="urn:microsoft.com/office/officeart/2005/8/layout/hierarchy1"/>
    <dgm:cxn modelId="{329E198D-86BB-E041-B108-7EBC2D09C8AA}" type="presParOf" srcId="{ABDF4FA0-7BCA-5A41-B677-D272FB50F43A}" destId="{CCF421EE-1E51-0C40-946F-05D99B6D647C}" srcOrd="7" destOrd="0" presId="urn:microsoft.com/office/officeart/2005/8/layout/hierarchy1"/>
    <dgm:cxn modelId="{383691FC-274B-6840-9376-8F742D0A5CCD}" type="presParOf" srcId="{CCF421EE-1E51-0C40-946F-05D99B6D647C}" destId="{FA2194A4-0871-814C-BF13-2520C2068550}" srcOrd="0" destOrd="0" presId="urn:microsoft.com/office/officeart/2005/8/layout/hierarchy1"/>
    <dgm:cxn modelId="{769F5BA4-E7CD-844C-A040-331EDD6D4867}" type="presParOf" srcId="{FA2194A4-0871-814C-BF13-2520C2068550}" destId="{DB0E1F78-9FBA-F745-AC75-E06ED9F2FE80}" srcOrd="0" destOrd="0" presId="urn:microsoft.com/office/officeart/2005/8/layout/hierarchy1"/>
    <dgm:cxn modelId="{9F17160A-C3DA-CD4B-812C-6D06AB249BC1}" type="presParOf" srcId="{FA2194A4-0871-814C-BF13-2520C2068550}" destId="{76392315-AD17-834B-B16F-D07929F9C414}" srcOrd="1" destOrd="0" presId="urn:microsoft.com/office/officeart/2005/8/layout/hierarchy1"/>
    <dgm:cxn modelId="{D5254E04-A322-8542-BC1C-504BDE9FB340}" type="presParOf" srcId="{CCF421EE-1E51-0C40-946F-05D99B6D647C}" destId="{404E3B87-AB49-7C4C-9AE5-879AF5A5EE5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D5DE093-2286-42E9-BEC8-88A041B17989}" type="doc">
      <dgm:prSet loTypeId="urn:microsoft.com/office/officeart/2005/8/layout/matrix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tr-TR"/>
        </a:p>
      </dgm:t>
    </dgm:pt>
    <dgm:pt modelId="{31A10F4B-3BD0-49A2-8D34-8FBF06AF5551}">
      <dgm:prSet phldrT="[Metin]"/>
      <dgm:spPr/>
      <dgm:t>
        <a:bodyPr/>
        <a:lstStyle/>
        <a:p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sistemik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absorpsiyon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ve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toksisite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için potansiyel </a:t>
          </a:r>
          <a:r>
            <a: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!</a:t>
          </a:r>
        </a:p>
      </dgm:t>
    </dgm:pt>
    <dgm:pt modelId="{5E26548A-E099-44F1-A956-F0B7367457A1}" type="parTrans" cxnId="{4D3EF387-7266-4C75-B0F9-E6D95FB86501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20BF23-84D0-4432-A34C-F2DF5FE6F953}" type="sibTrans" cxnId="{4D3EF387-7266-4C75-B0F9-E6D95FB86501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C1CF58-6389-4A7B-8092-DE9C4C330CEC}">
      <dgm:prSet phldrT="[Metin]"/>
      <dgm:spPr/>
      <dgm:t>
        <a:bodyPr/>
        <a:lstStyle/>
        <a:p>
          <a:pPr marL="0" marR="0" lvl="1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>
              <a:latin typeface="Arial" panose="020B0604020202020204" pitchFamily="34" charset="0"/>
              <a:cs typeface="Arial" panose="020B0604020202020204" pitchFamily="34" charset="0"/>
            </a:rPr>
            <a:t>Geniş kullanılabilirlik</a:t>
          </a:r>
        </a:p>
        <a:p>
          <a:pPr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B7110E-A32F-4D94-9300-3AC16A76363D}" type="parTrans" cxnId="{22686D27-3838-4631-BF41-336F0C80C6CA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7A03C0-1E05-4EE0-A95D-D14767601C9D}" type="sibTrans" cxnId="{22686D27-3838-4631-BF41-336F0C80C6CA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62EBE7-5A23-48DC-B16C-11BC80D65DD9}">
      <dgm:prSet phldrT="[Metin]"/>
      <dgm:spPr/>
      <dgm:t>
        <a:bodyPr/>
        <a:lstStyle/>
        <a:p>
          <a:pPr marL="0" marR="0" lvl="0" indent="0" algn="ctr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tr-TR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ctr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Kolay erişim</a:t>
          </a:r>
        </a:p>
        <a:p>
          <a:pPr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628D52-8584-452E-9F6D-723D55FCC310}" type="parTrans" cxnId="{4E0E9EF9-3756-4ABA-90E2-AA99D7E25DDB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896B84-5126-4283-9D55-7C4FB507045D}" type="sibTrans" cxnId="{4E0E9EF9-3756-4ABA-90E2-AA99D7E25DDB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368D44-D687-41DA-9F1A-C95F36CB2B5F}">
      <dgm:prSet phldrT="[Metin]"/>
      <dgm:spPr/>
      <dgm:t>
        <a:bodyPr/>
        <a:lstStyle/>
        <a:p>
          <a:pPr marL="0" marR="0" lvl="1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Direnç geliştirme için daha az risk </a:t>
          </a:r>
          <a:r>
            <a:rPr lang="tr-T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???</a:t>
          </a:r>
        </a:p>
        <a:p>
          <a:pPr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0B91BD-1D93-482E-A6FC-0304017EAFA9}" type="parTrans" cxnId="{261841F0-2FC8-4F6D-9580-69786ACC6F5E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648694-E632-4A23-A118-9609DD4E90F4}" type="sibTrans" cxnId="{261841F0-2FC8-4F6D-9580-69786ACC6F5E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F539A2-A33C-4959-927A-CD1F5FA5B0AE}">
      <dgm:prSet phldrT="[Metin]"/>
      <dgm:spPr/>
      <dgm:t>
        <a:bodyPr/>
        <a:lstStyle/>
        <a:p>
          <a:pPr marL="0" marR="0" lvl="1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Daha düşük maliyet</a:t>
          </a:r>
        </a:p>
      </dgm:t>
    </dgm:pt>
    <dgm:pt modelId="{58668F59-94DD-456C-B7D7-B24743BC32D5}" type="parTrans" cxnId="{CE141F32-6472-48D2-B506-2C1941CD5BD0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53D7C3-7D27-4FB5-8F78-30BA20422776}" type="sibTrans" cxnId="{CE141F32-6472-48D2-B506-2C1941CD5BD0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416FF8-7ACB-ED4B-8587-0398ADA4AC6D}" type="pres">
      <dgm:prSet presAssocID="{ED5DE093-2286-42E9-BEC8-88A041B17989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810292A-96D1-AE4B-8BE1-1783428C3497}" type="pres">
      <dgm:prSet presAssocID="{ED5DE093-2286-42E9-BEC8-88A041B17989}" presName="matrix" presStyleCnt="0"/>
      <dgm:spPr/>
    </dgm:pt>
    <dgm:pt modelId="{E00FA679-FB5E-8540-97D3-55049AE5248D}" type="pres">
      <dgm:prSet presAssocID="{ED5DE093-2286-42E9-BEC8-88A041B17989}" presName="tile1" presStyleLbl="node1" presStyleIdx="0" presStyleCnt="4"/>
      <dgm:spPr/>
    </dgm:pt>
    <dgm:pt modelId="{0EE8CB88-C91A-3948-9E8E-751E88E188D1}" type="pres">
      <dgm:prSet presAssocID="{ED5DE093-2286-42E9-BEC8-88A041B1798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30B3B43-2A7A-0347-AAA9-43E3E67DD0C6}" type="pres">
      <dgm:prSet presAssocID="{ED5DE093-2286-42E9-BEC8-88A041B17989}" presName="tile2" presStyleLbl="node1" presStyleIdx="1" presStyleCnt="4" custScaleX="106309" custLinFactNeighborX="-2103" custLinFactNeighborY="-5212"/>
      <dgm:spPr/>
    </dgm:pt>
    <dgm:pt modelId="{9FDF0B39-DFE6-A345-8302-D2962DE3B7DF}" type="pres">
      <dgm:prSet presAssocID="{ED5DE093-2286-42E9-BEC8-88A041B1798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B23DCCA-EBEA-274F-AA36-14E9206C7E53}" type="pres">
      <dgm:prSet presAssocID="{ED5DE093-2286-42E9-BEC8-88A041B17989}" presName="tile3" presStyleLbl="node1" presStyleIdx="2" presStyleCnt="4"/>
      <dgm:spPr/>
    </dgm:pt>
    <dgm:pt modelId="{CCD5D225-099E-3543-9B63-45E3BE0D11CF}" type="pres">
      <dgm:prSet presAssocID="{ED5DE093-2286-42E9-BEC8-88A041B1798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F14C027-EF16-4642-AA9E-09C213B923B2}" type="pres">
      <dgm:prSet presAssocID="{ED5DE093-2286-42E9-BEC8-88A041B17989}" presName="tile4" presStyleLbl="node1" presStyleIdx="3" presStyleCnt="4" custScaleX="102103"/>
      <dgm:spPr/>
    </dgm:pt>
    <dgm:pt modelId="{EA66593D-2627-3C48-9D83-C88283673E70}" type="pres">
      <dgm:prSet presAssocID="{ED5DE093-2286-42E9-BEC8-88A041B1798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C6F0DA9-D2D8-0F44-AC37-EF44CBE1F992}" type="pres">
      <dgm:prSet presAssocID="{ED5DE093-2286-42E9-BEC8-88A041B17989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7C432C07-C2C8-454D-8A63-EC1036CF8E0B}" type="presOf" srcId="{53368D44-D687-41DA-9F1A-C95F36CB2B5F}" destId="{CCD5D225-099E-3543-9B63-45E3BE0D11CF}" srcOrd="1" destOrd="0" presId="urn:microsoft.com/office/officeart/2005/8/layout/matrix1"/>
    <dgm:cxn modelId="{C4CF9A0B-BCB2-5640-BF53-C3815BDE571F}" type="presOf" srcId="{31A10F4B-3BD0-49A2-8D34-8FBF06AF5551}" destId="{EC6F0DA9-D2D8-0F44-AC37-EF44CBE1F992}" srcOrd="0" destOrd="0" presId="urn:microsoft.com/office/officeart/2005/8/layout/matrix1"/>
    <dgm:cxn modelId="{B1C5BB0F-B0B8-CA44-8FBC-D6CA00DDAA14}" type="presOf" srcId="{3162EBE7-5A23-48DC-B16C-11BC80D65DD9}" destId="{E30B3B43-2A7A-0347-AAA9-43E3E67DD0C6}" srcOrd="0" destOrd="0" presId="urn:microsoft.com/office/officeart/2005/8/layout/matrix1"/>
    <dgm:cxn modelId="{11557D22-0A47-DB46-8317-3DBA9271BF18}" type="presOf" srcId="{1FC1CF58-6389-4A7B-8092-DE9C4C330CEC}" destId="{E00FA679-FB5E-8540-97D3-55049AE5248D}" srcOrd="0" destOrd="0" presId="urn:microsoft.com/office/officeart/2005/8/layout/matrix1"/>
    <dgm:cxn modelId="{22686D27-3838-4631-BF41-336F0C80C6CA}" srcId="{31A10F4B-3BD0-49A2-8D34-8FBF06AF5551}" destId="{1FC1CF58-6389-4A7B-8092-DE9C4C330CEC}" srcOrd="0" destOrd="0" parTransId="{7BB7110E-A32F-4D94-9300-3AC16A76363D}" sibTransId="{527A03C0-1E05-4EE0-A95D-D14767601C9D}"/>
    <dgm:cxn modelId="{CE141F32-6472-48D2-B506-2C1941CD5BD0}" srcId="{31A10F4B-3BD0-49A2-8D34-8FBF06AF5551}" destId="{D1F539A2-A33C-4959-927A-CD1F5FA5B0AE}" srcOrd="3" destOrd="0" parTransId="{58668F59-94DD-456C-B7D7-B24743BC32D5}" sibTransId="{F453D7C3-7D27-4FB5-8F78-30BA20422776}"/>
    <dgm:cxn modelId="{B3EE5935-6A14-2746-BB53-0DD2D00D641B}" type="presOf" srcId="{53368D44-D687-41DA-9F1A-C95F36CB2B5F}" destId="{CB23DCCA-EBEA-274F-AA36-14E9206C7E53}" srcOrd="0" destOrd="0" presId="urn:microsoft.com/office/officeart/2005/8/layout/matrix1"/>
    <dgm:cxn modelId="{4B8BBF5E-6D75-2A47-BC24-DA97FE3F5CAE}" type="presOf" srcId="{D1F539A2-A33C-4959-927A-CD1F5FA5B0AE}" destId="{EA66593D-2627-3C48-9D83-C88283673E70}" srcOrd="1" destOrd="0" presId="urn:microsoft.com/office/officeart/2005/8/layout/matrix1"/>
    <dgm:cxn modelId="{DF3CA474-AE3D-6145-8407-BBE5617B08A4}" type="presOf" srcId="{ED5DE093-2286-42E9-BEC8-88A041B17989}" destId="{54416FF8-7ACB-ED4B-8587-0398ADA4AC6D}" srcOrd="0" destOrd="0" presId="urn:microsoft.com/office/officeart/2005/8/layout/matrix1"/>
    <dgm:cxn modelId="{4D3EF387-7266-4C75-B0F9-E6D95FB86501}" srcId="{ED5DE093-2286-42E9-BEC8-88A041B17989}" destId="{31A10F4B-3BD0-49A2-8D34-8FBF06AF5551}" srcOrd="0" destOrd="0" parTransId="{5E26548A-E099-44F1-A956-F0B7367457A1}" sibTransId="{2F20BF23-84D0-4432-A34C-F2DF5FE6F953}"/>
    <dgm:cxn modelId="{976C578C-C3C9-FA4E-9BDB-1FCF18E3AD8F}" type="presOf" srcId="{D1F539A2-A33C-4959-927A-CD1F5FA5B0AE}" destId="{2F14C027-EF16-4642-AA9E-09C213B923B2}" srcOrd="0" destOrd="0" presId="urn:microsoft.com/office/officeart/2005/8/layout/matrix1"/>
    <dgm:cxn modelId="{BFC664B0-3657-4F4F-B37A-63C2903F6B72}" type="presOf" srcId="{1FC1CF58-6389-4A7B-8092-DE9C4C330CEC}" destId="{0EE8CB88-C91A-3948-9E8E-751E88E188D1}" srcOrd="1" destOrd="0" presId="urn:microsoft.com/office/officeart/2005/8/layout/matrix1"/>
    <dgm:cxn modelId="{BDCEEEC9-B1BD-1E47-869E-C90082BD797B}" type="presOf" srcId="{3162EBE7-5A23-48DC-B16C-11BC80D65DD9}" destId="{9FDF0B39-DFE6-A345-8302-D2962DE3B7DF}" srcOrd="1" destOrd="0" presId="urn:microsoft.com/office/officeart/2005/8/layout/matrix1"/>
    <dgm:cxn modelId="{261841F0-2FC8-4F6D-9580-69786ACC6F5E}" srcId="{31A10F4B-3BD0-49A2-8D34-8FBF06AF5551}" destId="{53368D44-D687-41DA-9F1A-C95F36CB2B5F}" srcOrd="2" destOrd="0" parTransId="{910B91BD-1D93-482E-A6FC-0304017EAFA9}" sibTransId="{BB648694-E632-4A23-A118-9609DD4E90F4}"/>
    <dgm:cxn modelId="{4E0E9EF9-3756-4ABA-90E2-AA99D7E25DDB}" srcId="{31A10F4B-3BD0-49A2-8D34-8FBF06AF5551}" destId="{3162EBE7-5A23-48DC-B16C-11BC80D65DD9}" srcOrd="1" destOrd="0" parTransId="{E2628D52-8584-452E-9F6D-723D55FCC310}" sibTransId="{96896B84-5126-4283-9D55-7C4FB507045D}"/>
    <dgm:cxn modelId="{A84872A7-38A9-9B42-809A-5D46F931ECEC}" type="presParOf" srcId="{54416FF8-7ACB-ED4B-8587-0398ADA4AC6D}" destId="{8810292A-96D1-AE4B-8BE1-1783428C3497}" srcOrd="0" destOrd="0" presId="urn:microsoft.com/office/officeart/2005/8/layout/matrix1"/>
    <dgm:cxn modelId="{FB53A826-CD6F-B846-87F7-0B89870BE280}" type="presParOf" srcId="{8810292A-96D1-AE4B-8BE1-1783428C3497}" destId="{E00FA679-FB5E-8540-97D3-55049AE5248D}" srcOrd="0" destOrd="0" presId="urn:microsoft.com/office/officeart/2005/8/layout/matrix1"/>
    <dgm:cxn modelId="{E59E1657-1480-9044-A96D-39AB39308D1C}" type="presParOf" srcId="{8810292A-96D1-AE4B-8BE1-1783428C3497}" destId="{0EE8CB88-C91A-3948-9E8E-751E88E188D1}" srcOrd="1" destOrd="0" presId="urn:microsoft.com/office/officeart/2005/8/layout/matrix1"/>
    <dgm:cxn modelId="{644641C2-3F55-B14C-9A9D-D8B87FA0B649}" type="presParOf" srcId="{8810292A-96D1-AE4B-8BE1-1783428C3497}" destId="{E30B3B43-2A7A-0347-AAA9-43E3E67DD0C6}" srcOrd="2" destOrd="0" presId="urn:microsoft.com/office/officeart/2005/8/layout/matrix1"/>
    <dgm:cxn modelId="{CD549958-43FA-E446-9B61-E2545DC77264}" type="presParOf" srcId="{8810292A-96D1-AE4B-8BE1-1783428C3497}" destId="{9FDF0B39-DFE6-A345-8302-D2962DE3B7DF}" srcOrd="3" destOrd="0" presId="urn:microsoft.com/office/officeart/2005/8/layout/matrix1"/>
    <dgm:cxn modelId="{8F9DFB90-98A9-9C4E-928A-109EFE956B72}" type="presParOf" srcId="{8810292A-96D1-AE4B-8BE1-1783428C3497}" destId="{CB23DCCA-EBEA-274F-AA36-14E9206C7E53}" srcOrd="4" destOrd="0" presId="urn:microsoft.com/office/officeart/2005/8/layout/matrix1"/>
    <dgm:cxn modelId="{40076E56-59CF-8548-BCA1-1E39B19701B0}" type="presParOf" srcId="{8810292A-96D1-AE4B-8BE1-1783428C3497}" destId="{CCD5D225-099E-3543-9B63-45E3BE0D11CF}" srcOrd="5" destOrd="0" presId="urn:microsoft.com/office/officeart/2005/8/layout/matrix1"/>
    <dgm:cxn modelId="{C6369FE7-31A5-7042-898F-6600C82346B5}" type="presParOf" srcId="{8810292A-96D1-AE4B-8BE1-1783428C3497}" destId="{2F14C027-EF16-4642-AA9E-09C213B923B2}" srcOrd="6" destOrd="0" presId="urn:microsoft.com/office/officeart/2005/8/layout/matrix1"/>
    <dgm:cxn modelId="{6760FA64-2F90-CD4A-BC6B-53655A9FDD83}" type="presParOf" srcId="{8810292A-96D1-AE4B-8BE1-1783428C3497}" destId="{EA66593D-2627-3C48-9D83-C88283673E70}" srcOrd="7" destOrd="0" presId="urn:microsoft.com/office/officeart/2005/8/layout/matrix1"/>
    <dgm:cxn modelId="{8A89B664-DF02-0A4F-B277-E5A7E44235B3}" type="presParOf" srcId="{54416FF8-7ACB-ED4B-8587-0398ADA4AC6D}" destId="{EC6F0DA9-D2D8-0F44-AC37-EF44CBE1F99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823C17-F7A6-42D2-B0B9-DE2AB54D92AE}" type="doc">
      <dgm:prSet loTypeId="urn:microsoft.com/office/officeart/2005/8/layout/h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A95CBBF4-BD55-4731-9AAD-977DE5C1A07D}">
      <dgm:prSet phldrT="[Metin]" custT="1"/>
      <dgm:spPr/>
      <dgm:t>
        <a:bodyPr/>
        <a:lstStyle/>
        <a:p>
          <a:r>
            <a:rPr lang="tr-TR" sz="2400" dirty="0">
              <a:solidFill>
                <a:schemeClr val="tx1"/>
              </a:solidFill>
            </a:rPr>
            <a:t>Yara Yatağı</a:t>
          </a:r>
        </a:p>
      </dgm:t>
    </dgm:pt>
    <dgm:pt modelId="{0102D558-08AF-4A3B-BA6B-03F5133704B8}" type="parTrans" cxnId="{A0D5D397-5A3F-4160-B967-E8185CE42A35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7C3E4F62-20D8-4606-8B3C-AB26D34845BA}" type="sibTrans" cxnId="{A0D5D397-5A3F-4160-B967-E8185CE42A35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1808BF25-07BC-4089-B799-9F95A31B8C79}">
      <dgm:prSet phldrT="[Metin]" custT="1"/>
      <dgm:spPr/>
      <dgm:t>
        <a:bodyPr/>
        <a:lstStyle/>
        <a:p>
          <a:r>
            <a:rPr lang="tr-TR" sz="2000" dirty="0"/>
            <a:t>Savaş alanı gibidir</a:t>
          </a:r>
        </a:p>
      </dgm:t>
    </dgm:pt>
    <dgm:pt modelId="{7FA7691B-B3DF-4846-A569-AC42C55426BA}" type="parTrans" cxnId="{3E0FB487-225D-4064-907F-ECBEEBAE814F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530C74B9-44BA-47E5-B6B0-E93EC3DFD79F}" type="sibTrans" cxnId="{3E0FB487-225D-4064-907F-ECBEEBAE814F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1A5E3DC7-E288-4B18-AFA9-88D6AC785C26}">
      <dgm:prSet phldrT="[Metin]" phldr="1"/>
      <dgm:spPr>
        <a:blipFill rotWithShape="0">
          <a:blip xmlns:r="http://schemas.openxmlformats.org/officeDocument/2006/relationships" r:embed="rId1"/>
          <a:srcRect/>
          <a:stretch>
            <a:fillRect l="-1000" r="-1000"/>
          </a:stretch>
        </a:blipFill>
      </dgm:spPr>
      <dgm:t>
        <a:bodyPr/>
        <a:lstStyle/>
        <a:p>
          <a:endParaRPr lang="tr-TR" dirty="0">
            <a:solidFill>
              <a:schemeClr val="tx1"/>
            </a:solidFill>
          </a:endParaRPr>
        </a:p>
      </dgm:t>
    </dgm:pt>
    <dgm:pt modelId="{2F70381D-E9BD-463F-9476-2E4D014A7F10}" type="parTrans" cxnId="{1BEF2AA8-BEF6-4EA7-9F49-BF9EC6139F62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E903270A-41DE-4731-A4A1-B4EFE53D9DEC}" type="sibTrans" cxnId="{1BEF2AA8-BEF6-4EA7-9F49-BF9EC6139F62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D6FE6B80-D9E3-4DE4-8412-54EE9ADD24AA}">
      <dgm:prSet phldrT="[Metin]" phldr="1"/>
      <dgm:spPr/>
      <dgm:t>
        <a:bodyPr/>
        <a:lstStyle/>
        <a:p>
          <a:endParaRPr lang="tr-TR" dirty="0">
            <a:solidFill>
              <a:schemeClr val="tx1"/>
            </a:solidFill>
          </a:endParaRPr>
        </a:p>
      </dgm:t>
    </dgm:pt>
    <dgm:pt modelId="{153C0636-C0BE-4D4F-B616-AAFF61CD14BC}" type="parTrans" cxnId="{8B1A626C-F5EB-4F77-A5FC-B1E39E81468B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87FAFE44-A94F-4099-9C0A-2BEA5A1DE863}" type="sibTrans" cxnId="{8B1A626C-F5EB-4F77-A5FC-B1E39E81468B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EB812FA1-F5B7-4920-92FE-BC391D402BA2}">
      <dgm:prSet phldrT="[Metin]" custT="1"/>
      <dgm:spPr/>
      <dgm:t>
        <a:bodyPr/>
        <a:lstStyle/>
        <a:p>
          <a:r>
            <a:rPr lang="tr-TR" sz="2000" dirty="0"/>
            <a:t>Gül bahçesi gibi </a:t>
          </a:r>
          <a:r>
            <a:rPr lang="tr-TR" sz="2000" dirty="0" err="1"/>
            <a:t>olabilmasını</a:t>
          </a:r>
          <a:r>
            <a:rPr lang="tr-TR" sz="2000" dirty="0"/>
            <a:t> isteriz</a:t>
          </a:r>
        </a:p>
      </dgm:t>
    </dgm:pt>
    <dgm:pt modelId="{BBB0103E-5F40-4B76-8FAE-0CD4F3A6E238}" type="parTrans" cxnId="{790D1567-2FE9-4A66-9BA4-C2F56AA84A7B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8DF54703-DA8B-478E-87B1-C6C4F1C45AF2}" type="sibTrans" cxnId="{790D1567-2FE9-4A66-9BA4-C2F56AA84A7B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AA307341-D871-42BC-887A-F886F793E386}">
      <dgm:prSet phldrT="[Metin]" phldr="1"/>
      <dgm:spPr>
        <a:blipFill rotWithShape="0">
          <a:blip xmlns:r="http://schemas.openxmlformats.org/officeDocument/2006/relationships" r:embed="rId2"/>
          <a:srcRect/>
          <a:stretch>
            <a:fillRect t="-10000" b="-10000"/>
          </a:stretch>
        </a:blipFill>
      </dgm:spPr>
      <dgm:t>
        <a:bodyPr/>
        <a:lstStyle/>
        <a:p>
          <a:endParaRPr lang="tr-TR" dirty="0">
            <a:solidFill>
              <a:schemeClr val="tx1"/>
            </a:solidFill>
          </a:endParaRPr>
        </a:p>
      </dgm:t>
    </dgm:pt>
    <dgm:pt modelId="{CF25442D-B5DE-4952-8479-953B9611C4D7}" type="parTrans" cxnId="{7A5EFBC4-D8A5-4EFF-838E-E740B8A9CD32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A656C0F3-B600-4654-A7E6-FD624A535C11}" type="sibTrans" cxnId="{7A5EFBC4-D8A5-4EFF-838E-E740B8A9CD32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300BEDA4-1058-4F4E-8C8C-EDFA1194424A}">
      <dgm:prSet custT="1"/>
      <dgm:spPr/>
      <dgm:t>
        <a:bodyPr/>
        <a:lstStyle/>
        <a:p>
          <a:r>
            <a:rPr lang="tr-TR" sz="1800" dirty="0"/>
            <a:t>Öncelikle çok iyi temizlenmelidir!</a:t>
          </a:r>
        </a:p>
      </dgm:t>
    </dgm:pt>
    <dgm:pt modelId="{D84C6E49-5106-43E7-B696-03981A8FDCFC}" type="parTrans" cxnId="{C63E7529-6148-4B47-A921-747E3B54E33D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569D123A-DFC2-4117-A873-C13E8A8D5A49}" type="sibTrans" cxnId="{C63E7529-6148-4B47-A921-747E3B54E33D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BB385B7E-3314-4EB7-8463-DCB70A51BAB1}" type="pres">
      <dgm:prSet presAssocID="{2C823C17-F7A6-42D2-B0B9-DE2AB54D92AE}" presName="Name0" presStyleCnt="0">
        <dgm:presLayoutVars>
          <dgm:dir/>
          <dgm:animLvl val="lvl"/>
          <dgm:resizeHandles val="exact"/>
        </dgm:presLayoutVars>
      </dgm:prSet>
      <dgm:spPr/>
    </dgm:pt>
    <dgm:pt modelId="{498AB721-AA2C-48AB-AACB-253AEB386E31}" type="pres">
      <dgm:prSet presAssocID="{A95CBBF4-BD55-4731-9AAD-977DE5C1A07D}" presName="composite" presStyleCnt="0"/>
      <dgm:spPr/>
    </dgm:pt>
    <dgm:pt modelId="{F2176E4F-70F2-4EA9-87CE-179762C40C01}" type="pres">
      <dgm:prSet presAssocID="{A95CBBF4-BD55-4731-9AAD-977DE5C1A07D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09484444-F716-442D-B52C-946D510E555F}" type="pres">
      <dgm:prSet presAssocID="{A95CBBF4-BD55-4731-9AAD-977DE5C1A07D}" presName="desTx" presStyleLbl="alignAccFollowNode1" presStyleIdx="0" presStyleCnt="4">
        <dgm:presLayoutVars>
          <dgm:bulletEnabled val="1"/>
        </dgm:presLayoutVars>
      </dgm:prSet>
      <dgm:spPr/>
    </dgm:pt>
    <dgm:pt modelId="{5D2F6335-7AB6-45A2-AE27-2581E8E296C3}" type="pres">
      <dgm:prSet presAssocID="{7C3E4F62-20D8-4606-8B3C-AB26D34845BA}" presName="space" presStyleCnt="0"/>
      <dgm:spPr/>
    </dgm:pt>
    <dgm:pt modelId="{A0E113B2-D837-44B9-B72B-3F1F814F8ADF}" type="pres">
      <dgm:prSet presAssocID="{1808BF25-07BC-4089-B799-9F95A31B8C79}" presName="composite" presStyleCnt="0"/>
      <dgm:spPr/>
    </dgm:pt>
    <dgm:pt modelId="{C30EB39A-A5C5-4F60-8866-8A86418E8E22}" type="pres">
      <dgm:prSet presAssocID="{1808BF25-07BC-4089-B799-9F95A31B8C79}" presName="parTx" presStyleLbl="alignNode1" presStyleIdx="1" presStyleCnt="4" custLinFactNeighborY="7252">
        <dgm:presLayoutVars>
          <dgm:chMax val="0"/>
          <dgm:chPref val="0"/>
          <dgm:bulletEnabled val="1"/>
        </dgm:presLayoutVars>
      </dgm:prSet>
      <dgm:spPr/>
    </dgm:pt>
    <dgm:pt modelId="{99EB4114-5499-42A2-A96A-25AEDC78CDC4}" type="pres">
      <dgm:prSet presAssocID="{1808BF25-07BC-4089-B799-9F95A31B8C79}" presName="desTx" presStyleLbl="alignAccFollowNode1" presStyleIdx="1" presStyleCnt="4" custScaleY="111109" custLinFactNeighborX="-415" custLinFactNeighborY="7362">
        <dgm:presLayoutVars>
          <dgm:bulletEnabled val="1"/>
        </dgm:presLayoutVars>
      </dgm:prSet>
      <dgm:spPr/>
    </dgm:pt>
    <dgm:pt modelId="{37B7AA28-A836-4995-A0A1-4222ACA30590}" type="pres">
      <dgm:prSet presAssocID="{530C74B9-44BA-47E5-B6B0-E93EC3DFD79F}" presName="space" presStyleCnt="0"/>
      <dgm:spPr/>
    </dgm:pt>
    <dgm:pt modelId="{05744DAF-CAF1-4D7C-B806-68A470D2F69A}" type="pres">
      <dgm:prSet presAssocID="{EB812FA1-F5B7-4920-92FE-BC391D402BA2}" presName="composite" presStyleCnt="0"/>
      <dgm:spPr/>
    </dgm:pt>
    <dgm:pt modelId="{05918BA2-285B-49F2-92DF-A16633AA7F8A}" type="pres">
      <dgm:prSet presAssocID="{EB812FA1-F5B7-4920-92FE-BC391D402BA2}" presName="parTx" presStyleLbl="alignNode1" presStyleIdx="2" presStyleCnt="4" custLinFactNeighborY="5786">
        <dgm:presLayoutVars>
          <dgm:chMax val="0"/>
          <dgm:chPref val="0"/>
          <dgm:bulletEnabled val="1"/>
        </dgm:presLayoutVars>
      </dgm:prSet>
      <dgm:spPr/>
    </dgm:pt>
    <dgm:pt modelId="{CAC2C845-FD9B-482E-BDA4-AB0AC6B9D9B3}" type="pres">
      <dgm:prSet presAssocID="{EB812FA1-F5B7-4920-92FE-BC391D402BA2}" presName="desTx" presStyleLbl="alignAccFollowNode1" presStyleIdx="2" presStyleCnt="4" custScaleY="120939" custLinFactNeighborY="8568">
        <dgm:presLayoutVars>
          <dgm:bulletEnabled val="1"/>
        </dgm:presLayoutVars>
      </dgm:prSet>
      <dgm:spPr/>
    </dgm:pt>
    <dgm:pt modelId="{0EBE4BCF-2E78-4990-BFED-92030EC67892}" type="pres">
      <dgm:prSet presAssocID="{8DF54703-DA8B-478E-87B1-C6C4F1C45AF2}" presName="space" presStyleCnt="0"/>
      <dgm:spPr/>
    </dgm:pt>
    <dgm:pt modelId="{58F4110E-DEA3-45EC-8C03-4718224591FF}" type="pres">
      <dgm:prSet presAssocID="{300BEDA4-1058-4F4E-8C8C-EDFA1194424A}" presName="composite" presStyleCnt="0"/>
      <dgm:spPr/>
    </dgm:pt>
    <dgm:pt modelId="{1FEC4BE2-F439-44D0-9B93-EC0E8C3F5B42}" type="pres">
      <dgm:prSet presAssocID="{300BEDA4-1058-4F4E-8C8C-EDFA1194424A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32D94F03-461A-4776-9CFE-F2D63180D1AB}" type="pres">
      <dgm:prSet presAssocID="{300BEDA4-1058-4F4E-8C8C-EDFA1194424A}" presName="desTx" presStyleLbl="alignAccFollowNode1" presStyleIdx="3" presStyleCnt="4" custLinFactNeighborX="4181" custLinFactNeighborY="7">
        <dgm:presLayoutVars>
          <dgm:bulletEnabled val="1"/>
        </dgm:presLayoutVars>
      </dgm:prSet>
      <dgm:spPr/>
    </dgm:pt>
  </dgm:ptLst>
  <dgm:cxnLst>
    <dgm:cxn modelId="{9704450A-8C54-4463-8FF2-E540E3A78D58}" type="presOf" srcId="{D6FE6B80-D9E3-4DE4-8412-54EE9ADD24AA}" destId="{99EB4114-5499-42A2-A96A-25AEDC78CDC4}" srcOrd="0" destOrd="1" presId="urn:microsoft.com/office/officeart/2005/8/layout/hList1"/>
    <dgm:cxn modelId="{C63E7529-6148-4B47-A921-747E3B54E33D}" srcId="{2C823C17-F7A6-42D2-B0B9-DE2AB54D92AE}" destId="{300BEDA4-1058-4F4E-8C8C-EDFA1194424A}" srcOrd="3" destOrd="0" parTransId="{D84C6E49-5106-43E7-B696-03981A8FDCFC}" sibTransId="{569D123A-DFC2-4117-A873-C13E8A8D5A49}"/>
    <dgm:cxn modelId="{60160130-23A5-4823-932F-3F3053FFF3D1}" type="presOf" srcId="{1A5E3DC7-E288-4B18-AFA9-88D6AC785C26}" destId="{99EB4114-5499-42A2-A96A-25AEDC78CDC4}" srcOrd="0" destOrd="0" presId="urn:microsoft.com/office/officeart/2005/8/layout/hList1"/>
    <dgm:cxn modelId="{CB873535-118A-4F13-991D-317353AD1208}" type="presOf" srcId="{1808BF25-07BC-4089-B799-9F95A31B8C79}" destId="{C30EB39A-A5C5-4F60-8866-8A86418E8E22}" srcOrd="0" destOrd="0" presId="urn:microsoft.com/office/officeart/2005/8/layout/hList1"/>
    <dgm:cxn modelId="{089CD345-6BEE-420D-9166-F2494848407E}" type="presOf" srcId="{A95CBBF4-BD55-4731-9AAD-977DE5C1A07D}" destId="{F2176E4F-70F2-4EA9-87CE-179762C40C01}" srcOrd="0" destOrd="0" presId="urn:microsoft.com/office/officeart/2005/8/layout/hList1"/>
    <dgm:cxn modelId="{790D1567-2FE9-4A66-9BA4-C2F56AA84A7B}" srcId="{2C823C17-F7A6-42D2-B0B9-DE2AB54D92AE}" destId="{EB812FA1-F5B7-4920-92FE-BC391D402BA2}" srcOrd="2" destOrd="0" parTransId="{BBB0103E-5F40-4B76-8FAE-0CD4F3A6E238}" sibTransId="{8DF54703-DA8B-478E-87B1-C6C4F1C45AF2}"/>
    <dgm:cxn modelId="{8B1A626C-F5EB-4F77-A5FC-B1E39E81468B}" srcId="{1808BF25-07BC-4089-B799-9F95A31B8C79}" destId="{D6FE6B80-D9E3-4DE4-8412-54EE9ADD24AA}" srcOrd="1" destOrd="0" parTransId="{153C0636-C0BE-4D4F-B616-AAFF61CD14BC}" sibTransId="{87FAFE44-A94F-4099-9C0A-2BEA5A1DE863}"/>
    <dgm:cxn modelId="{3E0FB487-225D-4064-907F-ECBEEBAE814F}" srcId="{2C823C17-F7A6-42D2-B0B9-DE2AB54D92AE}" destId="{1808BF25-07BC-4089-B799-9F95A31B8C79}" srcOrd="1" destOrd="0" parTransId="{7FA7691B-B3DF-4846-A569-AC42C55426BA}" sibTransId="{530C74B9-44BA-47E5-B6B0-E93EC3DFD79F}"/>
    <dgm:cxn modelId="{C10D9C8B-0CCC-43DF-9B7A-71E00E5A9133}" type="presOf" srcId="{AA307341-D871-42BC-887A-F886F793E386}" destId="{CAC2C845-FD9B-482E-BDA4-AB0AC6B9D9B3}" srcOrd="0" destOrd="0" presId="urn:microsoft.com/office/officeart/2005/8/layout/hList1"/>
    <dgm:cxn modelId="{54AEFE92-FC91-422D-AD49-8653503E9DAD}" type="presOf" srcId="{EB812FA1-F5B7-4920-92FE-BC391D402BA2}" destId="{05918BA2-285B-49F2-92DF-A16633AA7F8A}" srcOrd="0" destOrd="0" presId="urn:microsoft.com/office/officeart/2005/8/layout/hList1"/>
    <dgm:cxn modelId="{A0D5D397-5A3F-4160-B967-E8185CE42A35}" srcId="{2C823C17-F7A6-42D2-B0B9-DE2AB54D92AE}" destId="{A95CBBF4-BD55-4731-9AAD-977DE5C1A07D}" srcOrd="0" destOrd="0" parTransId="{0102D558-08AF-4A3B-BA6B-03F5133704B8}" sibTransId="{7C3E4F62-20D8-4606-8B3C-AB26D34845BA}"/>
    <dgm:cxn modelId="{1BEF2AA8-BEF6-4EA7-9F49-BF9EC6139F62}" srcId="{1808BF25-07BC-4089-B799-9F95A31B8C79}" destId="{1A5E3DC7-E288-4B18-AFA9-88D6AC785C26}" srcOrd="0" destOrd="0" parTransId="{2F70381D-E9BD-463F-9476-2E4D014A7F10}" sibTransId="{E903270A-41DE-4731-A4A1-B4EFE53D9DEC}"/>
    <dgm:cxn modelId="{70FA72BA-4E54-408D-A180-624A6F5D0451}" type="presOf" srcId="{300BEDA4-1058-4F4E-8C8C-EDFA1194424A}" destId="{1FEC4BE2-F439-44D0-9B93-EC0E8C3F5B42}" srcOrd="0" destOrd="0" presId="urn:microsoft.com/office/officeart/2005/8/layout/hList1"/>
    <dgm:cxn modelId="{9FFFC4BA-9426-470F-B83C-BD41BD20D86D}" type="presOf" srcId="{2C823C17-F7A6-42D2-B0B9-DE2AB54D92AE}" destId="{BB385B7E-3314-4EB7-8463-DCB70A51BAB1}" srcOrd="0" destOrd="0" presId="urn:microsoft.com/office/officeart/2005/8/layout/hList1"/>
    <dgm:cxn modelId="{7A5EFBC4-D8A5-4EFF-838E-E740B8A9CD32}" srcId="{EB812FA1-F5B7-4920-92FE-BC391D402BA2}" destId="{AA307341-D871-42BC-887A-F886F793E386}" srcOrd="0" destOrd="0" parTransId="{CF25442D-B5DE-4952-8479-953B9611C4D7}" sibTransId="{A656C0F3-B600-4654-A7E6-FD624A535C11}"/>
    <dgm:cxn modelId="{EFF998AD-80B3-4FBD-AF2A-B4643692286F}" type="presParOf" srcId="{BB385B7E-3314-4EB7-8463-DCB70A51BAB1}" destId="{498AB721-AA2C-48AB-AACB-253AEB386E31}" srcOrd="0" destOrd="0" presId="urn:microsoft.com/office/officeart/2005/8/layout/hList1"/>
    <dgm:cxn modelId="{FC7F5F17-CF81-46D1-900E-D5F288A28D2E}" type="presParOf" srcId="{498AB721-AA2C-48AB-AACB-253AEB386E31}" destId="{F2176E4F-70F2-4EA9-87CE-179762C40C01}" srcOrd="0" destOrd="0" presId="urn:microsoft.com/office/officeart/2005/8/layout/hList1"/>
    <dgm:cxn modelId="{ACC367FB-048C-4125-A00C-E869DF4BBBA7}" type="presParOf" srcId="{498AB721-AA2C-48AB-AACB-253AEB386E31}" destId="{09484444-F716-442D-B52C-946D510E555F}" srcOrd="1" destOrd="0" presId="urn:microsoft.com/office/officeart/2005/8/layout/hList1"/>
    <dgm:cxn modelId="{2D1DE800-7DAE-4952-945D-3DC06DC8E06C}" type="presParOf" srcId="{BB385B7E-3314-4EB7-8463-DCB70A51BAB1}" destId="{5D2F6335-7AB6-45A2-AE27-2581E8E296C3}" srcOrd="1" destOrd="0" presId="urn:microsoft.com/office/officeart/2005/8/layout/hList1"/>
    <dgm:cxn modelId="{DB7600FE-98AA-4015-A690-EBD23AB609E0}" type="presParOf" srcId="{BB385B7E-3314-4EB7-8463-DCB70A51BAB1}" destId="{A0E113B2-D837-44B9-B72B-3F1F814F8ADF}" srcOrd="2" destOrd="0" presId="urn:microsoft.com/office/officeart/2005/8/layout/hList1"/>
    <dgm:cxn modelId="{2D5AA713-C9F3-4B75-B2FC-6941AD18F2EF}" type="presParOf" srcId="{A0E113B2-D837-44B9-B72B-3F1F814F8ADF}" destId="{C30EB39A-A5C5-4F60-8866-8A86418E8E22}" srcOrd="0" destOrd="0" presId="urn:microsoft.com/office/officeart/2005/8/layout/hList1"/>
    <dgm:cxn modelId="{99A3E63B-2A1C-4DE1-8A0F-E9B9608CAFE0}" type="presParOf" srcId="{A0E113B2-D837-44B9-B72B-3F1F814F8ADF}" destId="{99EB4114-5499-42A2-A96A-25AEDC78CDC4}" srcOrd="1" destOrd="0" presId="urn:microsoft.com/office/officeart/2005/8/layout/hList1"/>
    <dgm:cxn modelId="{DC8BDA5C-D6A6-432A-808D-EC0B3AEABCC2}" type="presParOf" srcId="{BB385B7E-3314-4EB7-8463-DCB70A51BAB1}" destId="{37B7AA28-A836-4995-A0A1-4222ACA30590}" srcOrd="3" destOrd="0" presId="urn:microsoft.com/office/officeart/2005/8/layout/hList1"/>
    <dgm:cxn modelId="{7E5D3C6E-5F23-4418-BBDD-07986BB4E461}" type="presParOf" srcId="{BB385B7E-3314-4EB7-8463-DCB70A51BAB1}" destId="{05744DAF-CAF1-4D7C-B806-68A470D2F69A}" srcOrd="4" destOrd="0" presId="urn:microsoft.com/office/officeart/2005/8/layout/hList1"/>
    <dgm:cxn modelId="{561EC58F-BC5C-4817-8737-8CF0E382D77B}" type="presParOf" srcId="{05744DAF-CAF1-4D7C-B806-68A470D2F69A}" destId="{05918BA2-285B-49F2-92DF-A16633AA7F8A}" srcOrd="0" destOrd="0" presId="urn:microsoft.com/office/officeart/2005/8/layout/hList1"/>
    <dgm:cxn modelId="{526AFEA5-F169-46CB-B6A4-7DA8D5A963E5}" type="presParOf" srcId="{05744DAF-CAF1-4D7C-B806-68A470D2F69A}" destId="{CAC2C845-FD9B-482E-BDA4-AB0AC6B9D9B3}" srcOrd="1" destOrd="0" presId="urn:microsoft.com/office/officeart/2005/8/layout/hList1"/>
    <dgm:cxn modelId="{9542DAE9-6346-4DA6-99BF-5A08D9C8795C}" type="presParOf" srcId="{BB385B7E-3314-4EB7-8463-DCB70A51BAB1}" destId="{0EBE4BCF-2E78-4990-BFED-92030EC67892}" srcOrd="5" destOrd="0" presId="urn:microsoft.com/office/officeart/2005/8/layout/hList1"/>
    <dgm:cxn modelId="{FDAF7AFB-C7DA-44D6-BC22-BBFD96CC1AEC}" type="presParOf" srcId="{BB385B7E-3314-4EB7-8463-DCB70A51BAB1}" destId="{58F4110E-DEA3-45EC-8C03-4718224591FF}" srcOrd="6" destOrd="0" presId="urn:microsoft.com/office/officeart/2005/8/layout/hList1"/>
    <dgm:cxn modelId="{A0B167ED-E49F-426C-8255-5F009AE6967A}" type="presParOf" srcId="{58F4110E-DEA3-45EC-8C03-4718224591FF}" destId="{1FEC4BE2-F439-44D0-9B93-EC0E8C3F5B42}" srcOrd="0" destOrd="0" presId="urn:microsoft.com/office/officeart/2005/8/layout/hList1"/>
    <dgm:cxn modelId="{081C59E7-DD4B-4AD8-AE21-A95E79ABC5D8}" type="presParOf" srcId="{58F4110E-DEA3-45EC-8C03-4718224591FF}" destId="{32D94F03-461A-4776-9CFE-F2D63180D1A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92545E-B074-45C3-B297-E47964E4ACD7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159A5BD4-9558-4495-9F89-334CFEE02A12}">
      <dgm:prSet phldrT="[Metin]" custT="1"/>
      <dgm:spPr/>
      <dgm:t>
        <a:bodyPr/>
        <a:lstStyle/>
        <a:p>
          <a:r>
            <a:rPr lang="tr-TR" sz="2400" b="0" dirty="0">
              <a:latin typeface="Gill Sans Nova" panose="020B0602020104020203" pitchFamily="34" charset="0"/>
            </a:rPr>
            <a:t>Yüzeyel </a:t>
          </a:r>
          <a:r>
            <a:rPr lang="tr-TR" sz="2400" b="0" dirty="0" err="1">
              <a:latin typeface="Gill Sans Nova" panose="020B0602020104020203" pitchFamily="34" charset="0"/>
            </a:rPr>
            <a:t>devitalize</a:t>
          </a:r>
          <a:r>
            <a:rPr lang="tr-TR" sz="2400" b="0" dirty="0">
              <a:latin typeface="Gill Sans Nova" panose="020B0602020104020203" pitchFamily="34" charset="0"/>
            </a:rPr>
            <a:t> doku (s</a:t>
          </a:r>
          <a:r>
            <a:rPr lang="en-US" sz="2400" b="0" dirty="0">
              <a:latin typeface="Gill Sans Nova" panose="020B0602020104020203" pitchFamily="34" charset="0"/>
            </a:rPr>
            <a:t>lough </a:t>
          </a:r>
          <a:r>
            <a:rPr lang="tr-TR" sz="2400" b="0" dirty="0">
              <a:latin typeface="Gill Sans Nova" panose="020B0602020104020203" pitchFamily="34" charset="0"/>
            </a:rPr>
            <a:t>doku, siyah nekrotik doku) varlığı </a:t>
          </a:r>
        </a:p>
      </dgm:t>
    </dgm:pt>
    <dgm:pt modelId="{ADE1E4BB-B375-45D0-B9B2-2CD5258FD581}" type="parTrans" cxnId="{8EFF2018-7E57-440E-8627-FFB5A93EA540}">
      <dgm:prSet/>
      <dgm:spPr/>
      <dgm:t>
        <a:bodyPr/>
        <a:lstStyle/>
        <a:p>
          <a:endParaRPr lang="tr-TR" sz="2400">
            <a:latin typeface="Gill Sans Nova" panose="020B0602020104020203" pitchFamily="34" charset="0"/>
          </a:endParaRPr>
        </a:p>
      </dgm:t>
    </dgm:pt>
    <dgm:pt modelId="{BC922EDB-EDC0-4DBD-A587-780C01375921}" type="sibTrans" cxnId="{8EFF2018-7E57-440E-8627-FFB5A93EA540}">
      <dgm:prSet/>
      <dgm:spPr/>
      <dgm:t>
        <a:bodyPr/>
        <a:lstStyle/>
        <a:p>
          <a:endParaRPr lang="tr-TR" sz="2400">
            <a:latin typeface="Gill Sans Nova" panose="020B0602020104020203" pitchFamily="34" charset="0"/>
          </a:endParaRPr>
        </a:p>
      </dgm:t>
    </dgm:pt>
    <dgm:pt modelId="{010C418B-445C-4BB5-B6C2-9841D81CDB4C}">
      <dgm:prSet phldrT="[Metin]" custT="1"/>
      <dgm:spPr/>
      <dgm:t>
        <a:bodyPr/>
        <a:lstStyle/>
        <a:p>
          <a:r>
            <a:rPr lang="tr-TR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Nova" panose="020B0602020104020203" pitchFamily="34" charset="0"/>
              <a:ea typeface="+mn-ea"/>
              <a:cs typeface="+mn-cs"/>
            </a:rPr>
            <a:t>Yabancı cisim varlığı</a:t>
          </a:r>
        </a:p>
      </dgm:t>
    </dgm:pt>
    <dgm:pt modelId="{D19CA9AE-A0C0-470B-B7ED-105227A8B317}" type="parTrans" cxnId="{C4B4C281-C315-4844-AB36-13BE64D0415C}">
      <dgm:prSet/>
      <dgm:spPr/>
      <dgm:t>
        <a:bodyPr/>
        <a:lstStyle/>
        <a:p>
          <a:endParaRPr lang="tr-TR" sz="2400">
            <a:latin typeface="Gill Sans Nova" panose="020B0602020104020203" pitchFamily="34" charset="0"/>
          </a:endParaRPr>
        </a:p>
      </dgm:t>
    </dgm:pt>
    <dgm:pt modelId="{DC00A521-37F5-4CB7-8908-4BA6DA592964}" type="sibTrans" cxnId="{C4B4C281-C315-4844-AB36-13BE64D0415C}">
      <dgm:prSet/>
      <dgm:spPr/>
      <dgm:t>
        <a:bodyPr/>
        <a:lstStyle/>
        <a:p>
          <a:endParaRPr lang="tr-TR" sz="2400">
            <a:latin typeface="Gill Sans Nova" panose="020B0602020104020203" pitchFamily="34" charset="0"/>
          </a:endParaRPr>
        </a:p>
      </dgm:t>
    </dgm:pt>
    <dgm:pt modelId="{5025DFAD-E736-4F59-91C2-076CC53CC985}">
      <dgm:prSet phldrT="[Metin]" custT="1"/>
      <dgm:spPr/>
      <dgm:t>
        <a:bodyPr/>
        <a:lstStyle/>
        <a:p>
          <a:r>
            <a:rPr lang="tr-TR" sz="2400" b="0" dirty="0">
              <a:latin typeface="Gill Sans Nova" panose="020B0602020104020203" pitchFamily="34" charset="0"/>
            </a:rPr>
            <a:t>Lokal/yaygın /sistemik enfeksiyon varlığı</a:t>
          </a:r>
        </a:p>
      </dgm:t>
    </dgm:pt>
    <dgm:pt modelId="{53537E10-421B-4313-AFBF-E2D2141B6225}" type="parTrans" cxnId="{570E32AD-03EA-4AEA-8286-B5EDEC418BCB}">
      <dgm:prSet/>
      <dgm:spPr/>
      <dgm:t>
        <a:bodyPr/>
        <a:lstStyle/>
        <a:p>
          <a:endParaRPr lang="tr-TR" sz="2400">
            <a:latin typeface="Gill Sans Nova" panose="020B0602020104020203" pitchFamily="34" charset="0"/>
          </a:endParaRPr>
        </a:p>
      </dgm:t>
    </dgm:pt>
    <dgm:pt modelId="{2888C82E-0822-4C10-9027-6D70A1A08E0F}" type="sibTrans" cxnId="{570E32AD-03EA-4AEA-8286-B5EDEC418BCB}">
      <dgm:prSet/>
      <dgm:spPr/>
      <dgm:t>
        <a:bodyPr/>
        <a:lstStyle/>
        <a:p>
          <a:endParaRPr lang="tr-TR" sz="2400">
            <a:latin typeface="Gill Sans Nova" panose="020B0602020104020203" pitchFamily="34" charset="0"/>
          </a:endParaRPr>
        </a:p>
      </dgm:t>
    </dgm:pt>
    <dgm:pt modelId="{B0E043B0-633F-436F-9090-1F3984EC9798}">
      <dgm:prSet custT="1"/>
      <dgm:spPr/>
      <dgm:t>
        <a:bodyPr/>
        <a:lstStyle/>
        <a:p>
          <a:r>
            <a:rPr lang="tr-TR" sz="2400" b="0" dirty="0">
              <a:latin typeface="Gill Sans Nova" panose="020B0602020104020203" pitchFamily="34" charset="0"/>
            </a:rPr>
            <a:t>Gözle görünür kontamine materyal varlığı</a:t>
          </a:r>
        </a:p>
      </dgm:t>
    </dgm:pt>
    <dgm:pt modelId="{BECAC333-C2AE-4BB9-9AD7-56F9615A79C3}" type="parTrans" cxnId="{9840E8F1-4304-47B3-A659-1FB83FE45952}">
      <dgm:prSet/>
      <dgm:spPr/>
      <dgm:t>
        <a:bodyPr/>
        <a:lstStyle/>
        <a:p>
          <a:endParaRPr lang="tr-TR" sz="2400">
            <a:latin typeface="Gill Sans Nova" panose="020B0602020104020203" pitchFamily="34" charset="0"/>
          </a:endParaRPr>
        </a:p>
      </dgm:t>
    </dgm:pt>
    <dgm:pt modelId="{A32FBF60-ECE8-4DA9-A8AC-3AF2D719B5B4}" type="sibTrans" cxnId="{9840E8F1-4304-47B3-A659-1FB83FE45952}">
      <dgm:prSet/>
      <dgm:spPr/>
      <dgm:t>
        <a:bodyPr/>
        <a:lstStyle/>
        <a:p>
          <a:endParaRPr lang="tr-TR" sz="2400">
            <a:latin typeface="Gill Sans Nova" panose="020B0602020104020203" pitchFamily="34" charset="0"/>
          </a:endParaRPr>
        </a:p>
      </dgm:t>
    </dgm:pt>
    <dgm:pt modelId="{8369D887-D5F4-4E8E-BCA8-048DED8B74CE}">
      <dgm:prSet custT="1"/>
      <dgm:spPr/>
      <dgm:t>
        <a:bodyPr/>
        <a:lstStyle/>
        <a:p>
          <a:r>
            <a:rPr lang="tr-TR" sz="2400" dirty="0" err="1">
              <a:latin typeface="Gill Sans Nova" panose="020B0602020104020203" pitchFamily="34" charset="0"/>
            </a:rPr>
            <a:t>Biyofilm</a:t>
          </a:r>
          <a:r>
            <a:rPr lang="tr-TR" sz="2400" dirty="0">
              <a:latin typeface="Gill Sans Nova" panose="020B0602020104020203" pitchFamily="34" charset="0"/>
            </a:rPr>
            <a:t> varlığı</a:t>
          </a:r>
        </a:p>
      </dgm:t>
    </dgm:pt>
    <dgm:pt modelId="{5AF860DD-2D8A-4E42-9256-94CB13A0BA38}" type="parTrans" cxnId="{1A85782B-035F-4DEE-AAFB-F26AD1CB1831}">
      <dgm:prSet/>
      <dgm:spPr/>
      <dgm:t>
        <a:bodyPr/>
        <a:lstStyle/>
        <a:p>
          <a:endParaRPr lang="tr-TR" sz="2400">
            <a:latin typeface="Gill Sans Nova" panose="020B0602020104020203" pitchFamily="34" charset="0"/>
          </a:endParaRPr>
        </a:p>
      </dgm:t>
    </dgm:pt>
    <dgm:pt modelId="{DB3DD3DB-20F3-45DE-9EBC-6A2BDC2B6B9F}" type="sibTrans" cxnId="{1A85782B-035F-4DEE-AAFB-F26AD1CB1831}">
      <dgm:prSet/>
      <dgm:spPr/>
      <dgm:t>
        <a:bodyPr/>
        <a:lstStyle/>
        <a:p>
          <a:endParaRPr lang="tr-TR" sz="2400">
            <a:latin typeface="Gill Sans Nova" panose="020B0602020104020203" pitchFamily="34" charset="0"/>
          </a:endParaRPr>
        </a:p>
      </dgm:t>
    </dgm:pt>
    <dgm:pt modelId="{1094FACA-AF94-4BFA-82D2-F8D11F303557}">
      <dgm:prSet custT="1"/>
      <dgm:spPr/>
      <dgm:t>
        <a:bodyPr/>
        <a:lstStyle/>
        <a:p>
          <a:r>
            <a:rPr lang="tr-TR" sz="2400" dirty="0">
              <a:latin typeface="Gill Sans Nova" panose="020B0602020104020203" pitchFamily="34" charset="0"/>
            </a:rPr>
            <a:t>Yara debrisi varlığı </a:t>
          </a:r>
        </a:p>
      </dgm:t>
    </dgm:pt>
    <dgm:pt modelId="{36C109B9-2B8A-41A9-8794-C6D341CEBBF0}" type="parTrans" cxnId="{63A77C16-AF1F-4350-A132-EE218E8CAE73}">
      <dgm:prSet/>
      <dgm:spPr/>
      <dgm:t>
        <a:bodyPr/>
        <a:lstStyle/>
        <a:p>
          <a:endParaRPr lang="tr-TR" sz="2400">
            <a:latin typeface="Gill Sans Nova" panose="020B0602020104020203" pitchFamily="34" charset="0"/>
          </a:endParaRPr>
        </a:p>
      </dgm:t>
    </dgm:pt>
    <dgm:pt modelId="{7E1B22D8-7AE4-4714-917D-FEFB98B929CA}" type="sibTrans" cxnId="{63A77C16-AF1F-4350-A132-EE218E8CAE73}">
      <dgm:prSet/>
      <dgm:spPr/>
      <dgm:t>
        <a:bodyPr/>
        <a:lstStyle/>
        <a:p>
          <a:endParaRPr lang="tr-TR" sz="2400">
            <a:latin typeface="Gill Sans Nova" panose="020B0602020104020203" pitchFamily="34" charset="0"/>
          </a:endParaRPr>
        </a:p>
      </dgm:t>
    </dgm:pt>
    <dgm:pt modelId="{736A763B-92A8-491E-9B7F-76E14E218A10}">
      <dgm:prSet custT="1"/>
      <dgm:spPr/>
      <dgm:t>
        <a:bodyPr/>
        <a:lstStyle/>
        <a:p>
          <a:r>
            <a:rPr lang="tr-TR" sz="2400" dirty="0" err="1">
              <a:latin typeface="Gill Sans Nova" panose="020B0602020104020203" pitchFamily="34" charset="0"/>
            </a:rPr>
            <a:t>Debridman</a:t>
          </a:r>
          <a:r>
            <a:rPr lang="tr-TR" sz="2400" dirty="0">
              <a:latin typeface="Gill Sans Nova" panose="020B0602020104020203" pitchFamily="34" charset="0"/>
            </a:rPr>
            <a:t> öncesi ve sonrasında</a:t>
          </a:r>
        </a:p>
      </dgm:t>
    </dgm:pt>
    <dgm:pt modelId="{9EB23C7E-00C5-4ABE-BDF8-38038E6FF247}" type="parTrans" cxnId="{D5988E65-2D41-4B45-A944-3D8D92AC60EA}">
      <dgm:prSet/>
      <dgm:spPr/>
      <dgm:t>
        <a:bodyPr/>
        <a:lstStyle/>
        <a:p>
          <a:endParaRPr lang="tr-TR" sz="2400">
            <a:latin typeface="Gill Sans Nova" panose="020B0602020104020203" pitchFamily="34" charset="0"/>
          </a:endParaRPr>
        </a:p>
      </dgm:t>
    </dgm:pt>
    <dgm:pt modelId="{1AB77B71-9D2E-4A22-A8F4-3EA8876720B7}" type="sibTrans" cxnId="{D5988E65-2D41-4B45-A944-3D8D92AC60EA}">
      <dgm:prSet/>
      <dgm:spPr/>
      <dgm:t>
        <a:bodyPr/>
        <a:lstStyle/>
        <a:p>
          <a:endParaRPr lang="tr-TR" sz="2400">
            <a:latin typeface="Gill Sans Nova" panose="020B0602020104020203" pitchFamily="34" charset="0"/>
          </a:endParaRPr>
        </a:p>
      </dgm:t>
    </dgm:pt>
    <dgm:pt modelId="{1A33DCE0-4537-4EED-B824-ECDC7A14E58F}">
      <dgm:prSet phldrT="[Metin]" custT="1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  <dgm:t>
        <a:bodyPr/>
        <a:lstStyle/>
        <a:p>
          <a:endParaRPr lang="tr-TR" sz="2400" b="1" dirty="0">
            <a:latin typeface="Gill Sans Nova" panose="020B0602020104020203" pitchFamily="34" charset="0"/>
          </a:endParaRPr>
        </a:p>
      </dgm:t>
    </dgm:pt>
    <dgm:pt modelId="{F72E1FBF-4E1B-45DB-AF8F-2E2D0F53E944}" type="sibTrans" cxnId="{BE4A53B0-2AA5-4ABE-B935-09C5A846AFFC}">
      <dgm:prSet/>
      <dgm:spPr/>
      <dgm:t>
        <a:bodyPr/>
        <a:lstStyle/>
        <a:p>
          <a:endParaRPr lang="tr-TR" sz="2400">
            <a:latin typeface="Gill Sans Nova" panose="020B0602020104020203" pitchFamily="34" charset="0"/>
          </a:endParaRPr>
        </a:p>
      </dgm:t>
    </dgm:pt>
    <dgm:pt modelId="{C9E024D1-9610-408B-88B4-AC6C117C67AA}" type="parTrans" cxnId="{BE4A53B0-2AA5-4ABE-B935-09C5A846AFFC}">
      <dgm:prSet/>
      <dgm:spPr/>
      <dgm:t>
        <a:bodyPr/>
        <a:lstStyle/>
        <a:p>
          <a:endParaRPr lang="tr-TR" sz="2400">
            <a:latin typeface="Gill Sans Nova" panose="020B0602020104020203" pitchFamily="34" charset="0"/>
          </a:endParaRPr>
        </a:p>
      </dgm:t>
    </dgm:pt>
    <dgm:pt modelId="{E7C66BA5-7E60-43E2-8F6C-DE52B3CA35FD}" type="pres">
      <dgm:prSet presAssocID="{0C92545E-B074-45C3-B297-E47964E4ACD7}" presName="vert0" presStyleCnt="0">
        <dgm:presLayoutVars>
          <dgm:dir/>
          <dgm:animOne val="branch"/>
          <dgm:animLvl val="lvl"/>
        </dgm:presLayoutVars>
      </dgm:prSet>
      <dgm:spPr/>
    </dgm:pt>
    <dgm:pt modelId="{5A767F82-4822-4708-8B40-7DEFC2449150}" type="pres">
      <dgm:prSet presAssocID="{1A33DCE0-4537-4EED-B824-ECDC7A14E58F}" presName="thickLine" presStyleLbl="alignNode1" presStyleIdx="0" presStyleCnt="1"/>
      <dgm:spPr/>
    </dgm:pt>
    <dgm:pt modelId="{D5D7211E-BCB3-44D3-B473-8EAA8D2465DC}" type="pres">
      <dgm:prSet presAssocID="{1A33DCE0-4537-4EED-B824-ECDC7A14E58F}" presName="horz1" presStyleCnt="0"/>
      <dgm:spPr/>
    </dgm:pt>
    <dgm:pt modelId="{EC708A1C-03E8-4D71-BD66-78F32B1861BC}" type="pres">
      <dgm:prSet presAssocID="{1A33DCE0-4537-4EED-B824-ECDC7A14E58F}" presName="tx1" presStyleLbl="revTx" presStyleIdx="0" presStyleCnt="8"/>
      <dgm:spPr/>
    </dgm:pt>
    <dgm:pt modelId="{F0AD4416-5E00-4A89-80AD-0134FC31CFAF}" type="pres">
      <dgm:prSet presAssocID="{1A33DCE0-4537-4EED-B824-ECDC7A14E58F}" presName="vert1" presStyleCnt="0"/>
      <dgm:spPr/>
    </dgm:pt>
    <dgm:pt modelId="{2372458B-D3BE-4458-A927-3D0019BBB444}" type="pres">
      <dgm:prSet presAssocID="{159A5BD4-9558-4495-9F89-334CFEE02A12}" presName="vertSpace2a" presStyleCnt="0"/>
      <dgm:spPr/>
    </dgm:pt>
    <dgm:pt modelId="{64F4CE76-D379-40D4-B8B1-C8EA4C516B89}" type="pres">
      <dgm:prSet presAssocID="{159A5BD4-9558-4495-9F89-334CFEE02A12}" presName="horz2" presStyleCnt="0"/>
      <dgm:spPr/>
    </dgm:pt>
    <dgm:pt modelId="{4225E3B4-94B2-4C4E-AD7F-695D5187FF8F}" type="pres">
      <dgm:prSet presAssocID="{159A5BD4-9558-4495-9F89-334CFEE02A12}" presName="horzSpace2" presStyleCnt="0"/>
      <dgm:spPr/>
    </dgm:pt>
    <dgm:pt modelId="{6BABC2ED-3733-4826-9B5C-35115C6DBB60}" type="pres">
      <dgm:prSet presAssocID="{159A5BD4-9558-4495-9F89-334CFEE02A12}" presName="tx2" presStyleLbl="revTx" presStyleIdx="1" presStyleCnt="8"/>
      <dgm:spPr/>
    </dgm:pt>
    <dgm:pt modelId="{11B2EAAF-97AB-4537-8B0B-12154B2F1E31}" type="pres">
      <dgm:prSet presAssocID="{159A5BD4-9558-4495-9F89-334CFEE02A12}" presName="vert2" presStyleCnt="0"/>
      <dgm:spPr/>
    </dgm:pt>
    <dgm:pt modelId="{7692214E-5444-4090-8494-3F4832EC6748}" type="pres">
      <dgm:prSet presAssocID="{159A5BD4-9558-4495-9F89-334CFEE02A12}" presName="thinLine2b" presStyleLbl="callout" presStyleIdx="0" presStyleCnt="7"/>
      <dgm:spPr/>
    </dgm:pt>
    <dgm:pt modelId="{270A8A05-1C89-414F-AD34-FA4CB9358690}" type="pres">
      <dgm:prSet presAssocID="{159A5BD4-9558-4495-9F89-334CFEE02A12}" presName="vertSpace2b" presStyleCnt="0"/>
      <dgm:spPr/>
    </dgm:pt>
    <dgm:pt modelId="{EB0828BF-AF62-4768-8E7C-700B28BC5504}" type="pres">
      <dgm:prSet presAssocID="{1094FACA-AF94-4BFA-82D2-F8D11F303557}" presName="horz2" presStyleCnt="0"/>
      <dgm:spPr/>
    </dgm:pt>
    <dgm:pt modelId="{7176101C-8FC3-4F5C-AF0C-49798D3EE5DD}" type="pres">
      <dgm:prSet presAssocID="{1094FACA-AF94-4BFA-82D2-F8D11F303557}" presName="horzSpace2" presStyleCnt="0"/>
      <dgm:spPr/>
    </dgm:pt>
    <dgm:pt modelId="{1B0A4060-6600-4721-B003-E5AC3608F446}" type="pres">
      <dgm:prSet presAssocID="{1094FACA-AF94-4BFA-82D2-F8D11F303557}" presName="tx2" presStyleLbl="revTx" presStyleIdx="2" presStyleCnt="8"/>
      <dgm:spPr/>
    </dgm:pt>
    <dgm:pt modelId="{639EDA1F-487E-4D39-9473-76D1F9D00238}" type="pres">
      <dgm:prSet presAssocID="{1094FACA-AF94-4BFA-82D2-F8D11F303557}" presName="vert2" presStyleCnt="0"/>
      <dgm:spPr/>
    </dgm:pt>
    <dgm:pt modelId="{A27EFA6F-B2D9-4BF7-9D28-D2EB7D23D59D}" type="pres">
      <dgm:prSet presAssocID="{1094FACA-AF94-4BFA-82D2-F8D11F303557}" presName="thinLine2b" presStyleLbl="callout" presStyleIdx="1" presStyleCnt="7"/>
      <dgm:spPr/>
    </dgm:pt>
    <dgm:pt modelId="{5A0A4402-99DB-4CE4-B4C6-603580E119BB}" type="pres">
      <dgm:prSet presAssocID="{1094FACA-AF94-4BFA-82D2-F8D11F303557}" presName="vertSpace2b" presStyleCnt="0"/>
      <dgm:spPr/>
    </dgm:pt>
    <dgm:pt modelId="{E6FFA6A1-265A-4299-81CE-6866CDD84113}" type="pres">
      <dgm:prSet presAssocID="{010C418B-445C-4BB5-B6C2-9841D81CDB4C}" presName="horz2" presStyleCnt="0"/>
      <dgm:spPr/>
    </dgm:pt>
    <dgm:pt modelId="{1A98CB3F-393C-4F53-ABE7-E8F2AA09B672}" type="pres">
      <dgm:prSet presAssocID="{010C418B-445C-4BB5-B6C2-9841D81CDB4C}" presName="horzSpace2" presStyleCnt="0"/>
      <dgm:spPr/>
    </dgm:pt>
    <dgm:pt modelId="{B54ED96C-CA48-41FE-AFE7-EB27AF8BE309}" type="pres">
      <dgm:prSet presAssocID="{010C418B-445C-4BB5-B6C2-9841D81CDB4C}" presName="tx2" presStyleLbl="revTx" presStyleIdx="3" presStyleCnt="8"/>
      <dgm:spPr/>
    </dgm:pt>
    <dgm:pt modelId="{FE297B47-62FF-4B9D-B3F4-9E5D1E7F583F}" type="pres">
      <dgm:prSet presAssocID="{010C418B-445C-4BB5-B6C2-9841D81CDB4C}" presName="vert2" presStyleCnt="0"/>
      <dgm:spPr/>
    </dgm:pt>
    <dgm:pt modelId="{A552AC33-8D37-4AF0-8263-BD3D6702F520}" type="pres">
      <dgm:prSet presAssocID="{010C418B-445C-4BB5-B6C2-9841D81CDB4C}" presName="thinLine2b" presStyleLbl="callout" presStyleIdx="2" presStyleCnt="7"/>
      <dgm:spPr/>
    </dgm:pt>
    <dgm:pt modelId="{6F9996BD-9041-4190-8309-7A0B81EA4560}" type="pres">
      <dgm:prSet presAssocID="{010C418B-445C-4BB5-B6C2-9841D81CDB4C}" presName="vertSpace2b" presStyleCnt="0"/>
      <dgm:spPr/>
    </dgm:pt>
    <dgm:pt modelId="{4254E833-2892-42AB-A5E5-3FE40FF98389}" type="pres">
      <dgm:prSet presAssocID="{B0E043B0-633F-436F-9090-1F3984EC9798}" presName="horz2" presStyleCnt="0"/>
      <dgm:spPr/>
    </dgm:pt>
    <dgm:pt modelId="{ABB9A9FC-F984-468E-AD53-67BA5332566E}" type="pres">
      <dgm:prSet presAssocID="{B0E043B0-633F-436F-9090-1F3984EC9798}" presName="horzSpace2" presStyleCnt="0"/>
      <dgm:spPr/>
    </dgm:pt>
    <dgm:pt modelId="{EE125A08-4599-4DBE-A962-B7B526D563E3}" type="pres">
      <dgm:prSet presAssocID="{B0E043B0-633F-436F-9090-1F3984EC9798}" presName="tx2" presStyleLbl="revTx" presStyleIdx="4" presStyleCnt="8"/>
      <dgm:spPr/>
    </dgm:pt>
    <dgm:pt modelId="{B3C55D56-4B2D-4D82-89D1-636878188399}" type="pres">
      <dgm:prSet presAssocID="{B0E043B0-633F-436F-9090-1F3984EC9798}" presName="vert2" presStyleCnt="0"/>
      <dgm:spPr/>
    </dgm:pt>
    <dgm:pt modelId="{BB1D0041-31B5-46DB-BE06-B81FB68A60C7}" type="pres">
      <dgm:prSet presAssocID="{B0E043B0-633F-436F-9090-1F3984EC9798}" presName="thinLine2b" presStyleLbl="callout" presStyleIdx="3" presStyleCnt="7"/>
      <dgm:spPr/>
    </dgm:pt>
    <dgm:pt modelId="{B833C402-DF30-40AE-830D-C239697762AD}" type="pres">
      <dgm:prSet presAssocID="{B0E043B0-633F-436F-9090-1F3984EC9798}" presName="vertSpace2b" presStyleCnt="0"/>
      <dgm:spPr/>
    </dgm:pt>
    <dgm:pt modelId="{EA3ECAD6-2F1A-4C19-AD55-FEDCE740781A}" type="pres">
      <dgm:prSet presAssocID="{8369D887-D5F4-4E8E-BCA8-048DED8B74CE}" presName="horz2" presStyleCnt="0"/>
      <dgm:spPr/>
    </dgm:pt>
    <dgm:pt modelId="{B7FD5CE8-AB20-4BB7-9C10-417BD5C3586C}" type="pres">
      <dgm:prSet presAssocID="{8369D887-D5F4-4E8E-BCA8-048DED8B74CE}" presName="horzSpace2" presStyleCnt="0"/>
      <dgm:spPr/>
    </dgm:pt>
    <dgm:pt modelId="{DE970A3C-612E-4511-B7F6-532ED5B1FFCF}" type="pres">
      <dgm:prSet presAssocID="{8369D887-D5F4-4E8E-BCA8-048DED8B74CE}" presName="tx2" presStyleLbl="revTx" presStyleIdx="5" presStyleCnt="8"/>
      <dgm:spPr/>
    </dgm:pt>
    <dgm:pt modelId="{F2BE144F-BDEF-4C3C-BCE1-FDD79CF75B98}" type="pres">
      <dgm:prSet presAssocID="{8369D887-D5F4-4E8E-BCA8-048DED8B74CE}" presName="vert2" presStyleCnt="0"/>
      <dgm:spPr/>
    </dgm:pt>
    <dgm:pt modelId="{97E8F122-56ED-46C9-A4AD-3A7EA9FD6324}" type="pres">
      <dgm:prSet presAssocID="{8369D887-D5F4-4E8E-BCA8-048DED8B74CE}" presName="thinLine2b" presStyleLbl="callout" presStyleIdx="4" presStyleCnt="7"/>
      <dgm:spPr/>
    </dgm:pt>
    <dgm:pt modelId="{AFEBA825-5F9F-4541-95A5-FB6F7F00107B}" type="pres">
      <dgm:prSet presAssocID="{8369D887-D5F4-4E8E-BCA8-048DED8B74CE}" presName="vertSpace2b" presStyleCnt="0"/>
      <dgm:spPr/>
    </dgm:pt>
    <dgm:pt modelId="{4B81DF27-FD6F-4EFD-8C58-BE728117BD88}" type="pres">
      <dgm:prSet presAssocID="{5025DFAD-E736-4F59-91C2-076CC53CC985}" presName="horz2" presStyleCnt="0"/>
      <dgm:spPr/>
    </dgm:pt>
    <dgm:pt modelId="{75B5E7F8-0797-4F8A-AA10-69FD2A353023}" type="pres">
      <dgm:prSet presAssocID="{5025DFAD-E736-4F59-91C2-076CC53CC985}" presName="horzSpace2" presStyleCnt="0"/>
      <dgm:spPr/>
    </dgm:pt>
    <dgm:pt modelId="{BC680DA4-0EE0-4BCD-BB8A-DE651901F88D}" type="pres">
      <dgm:prSet presAssocID="{5025DFAD-E736-4F59-91C2-076CC53CC985}" presName="tx2" presStyleLbl="revTx" presStyleIdx="6" presStyleCnt="8"/>
      <dgm:spPr/>
    </dgm:pt>
    <dgm:pt modelId="{B6A48F81-DBAC-4A9A-AAFA-B45CAFCD93CD}" type="pres">
      <dgm:prSet presAssocID="{5025DFAD-E736-4F59-91C2-076CC53CC985}" presName="vert2" presStyleCnt="0"/>
      <dgm:spPr/>
    </dgm:pt>
    <dgm:pt modelId="{CFD42C80-0491-4678-8340-48E660A1FC94}" type="pres">
      <dgm:prSet presAssocID="{5025DFAD-E736-4F59-91C2-076CC53CC985}" presName="thinLine2b" presStyleLbl="callout" presStyleIdx="5" presStyleCnt="7"/>
      <dgm:spPr/>
    </dgm:pt>
    <dgm:pt modelId="{9B3E62FD-6569-4140-B97C-3B026BA9997E}" type="pres">
      <dgm:prSet presAssocID="{5025DFAD-E736-4F59-91C2-076CC53CC985}" presName="vertSpace2b" presStyleCnt="0"/>
      <dgm:spPr/>
    </dgm:pt>
    <dgm:pt modelId="{D3FCDA0B-942D-468E-8CE1-0F87336EFEE0}" type="pres">
      <dgm:prSet presAssocID="{736A763B-92A8-491E-9B7F-76E14E218A10}" presName="horz2" presStyleCnt="0"/>
      <dgm:spPr/>
    </dgm:pt>
    <dgm:pt modelId="{9DC9DEBC-07DA-4C72-A2C3-718252F97437}" type="pres">
      <dgm:prSet presAssocID="{736A763B-92A8-491E-9B7F-76E14E218A10}" presName="horzSpace2" presStyleCnt="0"/>
      <dgm:spPr/>
    </dgm:pt>
    <dgm:pt modelId="{11DDD1B9-B6A8-4B53-A202-41B647F0F99E}" type="pres">
      <dgm:prSet presAssocID="{736A763B-92A8-491E-9B7F-76E14E218A10}" presName="tx2" presStyleLbl="revTx" presStyleIdx="7" presStyleCnt="8"/>
      <dgm:spPr/>
    </dgm:pt>
    <dgm:pt modelId="{886F0DFC-F73E-48A4-A3DD-8AF88633FBDC}" type="pres">
      <dgm:prSet presAssocID="{736A763B-92A8-491E-9B7F-76E14E218A10}" presName="vert2" presStyleCnt="0"/>
      <dgm:spPr/>
    </dgm:pt>
    <dgm:pt modelId="{13CAFF26-DE23-4E3F-B50F-8D459BC24163}" type="pres">
      <dgm:prSet presAssocID="{736A763B-92A8-491E-9B7F-76E14E218A10}" presName="thinLine2b" presStyleLbl="callout" presStyleIdx="6" presStyleCnt="7"/>
      <dgm:spPr/>
    </dgm:pt>
    <dgm:pt modelId="{A33118E2-8137-4F05-9F8D-12C07685A25A}" type="pres">
      <dgm:prSet presAssocID="{736A763B-92A8-491E-9B7F-76E14E218A10}" presName="vertSpace2b" presStyleCnt="0"/>
      <dgm:spPr/>
    </dgm:pt>
  </dgm:ptLst>
  <dgm:cxnLst>
    <dgm:cxn modelId="{077D9206-501F-40A8-B6C8-C7C4B1863FB6}" type="presOf" srcId="{5025DFAD-E736-4F59-91C2-076CC53CC985}" destId="{BC680DA4-0EE0-4BCD-BB8A-DE651901F88D}" srcOrd="0" destOrd="0" presId="urn:microsoft.com/office/officeart/2008/layout/LinedList"/>
    <dgm:cxn modelId="{138AC510-C760-4A50-A9F9-6A97AF5CFC69}" type="presOf" srcId="{159A5BD4-9558-4495-9F89-334CFEE02A12}" destId="{6BABC2ED-3733-4826-9B5C-35115C6DBB60}" srcOrd="0" destOrd="0" presId="urn:microsoft.com/office/officeart/2008/layout/LinedList"/>
    <dgm:cxn modelId="{BB052315-1CCA-4404-B374-3FE4ECE1057D}" type="presOf" srcId="{8369D887-D5F4-4E8E-BCA8-048DED8B74CE}" destId="{DE970A3C-612E-4511-B7F6-532ED5B1FFCF}" srcOrd="0" destOrd="0" presId="urn:microsoft.com/office/officeart/2008/layout/LinedList"/>
    <dgm:cxn modelId="{63A77C16-AF1F-4350-A132-EE218E8CAE73}" srcId="{1A33DCE0-4537-4EED-B824-ECDC7A14E58F}" destId="{1094FACA-AF94-4BFA-82D2-F8D11F303557}" srcOrd="1" destOrd="0" parTransId="{36C109B9-2B8A-41A9-8794-C6D341CEBBF0}" sibTransId="{7E1B22D8-7AE4-4714-917D-FEFB98B929CA}"/>
    <dgm:cxn modelId="{8EFF2018-7E57-440E-8627-FFB5A93EA540}" srcId="{1A33DCE0-4537-4EED-B824-ECDC7A14E58F}" destId="{159A5BD4-9558-4495-9F89-334CFEE02A12}" srcOrd="0" destOrd="0" parTransId="{ADE1E4BB-B375-45D0-B9B2-2CD5258FD581}" sibTransId="{BC922EDB-EDC0-4DBD-A587-780C01375921}"/>
    <dgm:cxn modelId="{DCC7EB25-1DCE-4EC6-A72D-A776C96B2805}" type="presOf" srcId="{B0E043B0-633F-436F-9090-1F3984EC9798}" destId="{EE125A08-4599-4DBE-A962-B7B526D563E3}" srcOrd="0" destOrd="0" presId="urn:microsoft.com/office/officeart/2008/layout/LinedList"/>
    <dgm:cxn modelId="{1A85782B-035F-4DEE-AAFB-F26AD1CB1831}" srcId="{1A33DCE0-4537-4EED-B824-ECDC7A14E58F}" destId="{8369D887-D5F4-4E8E-BCA8-048DED8B74CE}" srcOrd="4" destOrd="0" parTransId="{5AF860DD-2D8A-4E42-9256-94CB13A0BA38}" sibTransId="{DB3DD3DB-20F3-45DE-9EBC-6A2BDC2B6B9F}"/>
    <dgm:cxn modelId="{BB51582F-7CD9-4D87-8092-38FAF61B2AD9}" type="presOf" srcId="{1094FACA-AF94-4BFA-82D2-F8D11F303557}" destId="{1B0A4060-6600-4721-B003-E5AC3608F446}" srcOrd="0" destOrd="0" presId="urn:microsoft.com/office/officeart/2008/layout/LinedList"/>
    <dgm:cxn modelId="{EAD29A40-093F-4F36-A5A4-EDCAEE23E728}" type="presOf" srcId="{736A763B-92A8-491E-9B7F-76E14E218A10}" destId="{11DDD1B9-B6A8-4B53-A202-41B647F0F99E}" srcOrd="0" destOrd="0" presId="urn:microsoft.com/office/officeart/2008/layout/LinedList"/>
    <dgm:cxn modelId="{5A862964-CF99-4950-8024-655D24B8E0E5}" type="presOf" srcId="{0C92545E-B074-45C3-B297-E47964E4ACD7}" destId="{E7C66BA5-7E60-43E2-8F6C-DE52B3CA35FD}" srcOrd="0" destOrd="0" presId="urn:microsoft.com/office/officeart/2008/layout/LinedList"/>
    <dgm:cxn modelId="{D5988E65-2D41-4B45-A944-3D8D92AC60EA}" srcId="{1A33DCE0-4537-4EED-B824-ECDC7A14E58F}" destId="{736A763B-92A8-491E-9B7F-76E14E218A10}" srcOrd="6" destOrd="0" parTransId="{9EB23C7E-00C5-4ABE-BDF8-38038E6FF247}" sibTransId="{1AB77B71-9D2E-4A22-A8F4-3EA8876720B7}"/>
    <dgm:cxn modelId="{C4B4C281-C315-4844-AB36-13BE64D0415C}" srcId="{1A33DCE0-4537-4EED-B824-ECDC7A14E58F}" destId="{010C418B-445C-4BB5-B6C2-9841D81CDB4C}" srcOrd="2" destOrd="0" parTransId="{D19CA9AE-A0C0-470B-B7ED-105227A8B317}" sibTransId="{DC00A521-37F5-4CB7-8908-4BA6DA592964}"/>
    <dgm:cxn modelId="{389AD393-2A05-4363-BB6A-F0C6BCD37255}" type="presOf" srcId="{1A33DCE0-4537-4EED-B824-ECDC7A14E58F}" destId="{EC708A1C-03E8-4D71-BD66-78F32B1861BC}" srcOrd="0" destOrd="0" presId="urn:microsoft.com/office/officeart/2008/layout/LinedList"/>
    <dgm:cxn modelId="{570E32AD-03EA-4AEA-8286-B5EDEC418BCB}" srcId="{1A33DCE0-4537-4EED-B824-ECDC7A14E58F}" destId="{5025DFAD-E736-4F59-91C2-076CC53CC985}" srcOrd="5" destOrd="0" parTransId="{53537E10-421B-4313-AFBF-E2D2141B6225}" sibTransId="{2888C82E-0822-4C10-9027-6D70A1A08E0F}"/>
    <dgm:cxn modelId="{BE4A53B0-2AA5-4ABE-B935-09C5A846AFFC}" srcId="{0C92545E-B074-45C3-B297-E47964E4ACD7}" destId="{1A33DCE0-4537-4EED-B824-ECDC7A14E58F}" srcOrd="0" destOrd="0" parTransId="{C9E024D1-9610-408B-88B4-AC6C117C67AA}" sibTransId="{F72E1FBF-4E1B-45DB-AF8F-2E2D0F53E944}"/>
    <dgm:cxn modelId="{995318EA-9020-43D9-B0B4-25556A33F9BF}" type="presOf" srcId="{010C418B-445C-4BB5-B6C2-9841D81CDB4C}" destId="{B54ED96C-CA48-41FE-AFE7-EB27AF8BE309}" srcOrd="0" destOrd="0" presId="urn:microsoft.com/office/officeart/2008/layout/LinedList"/>
    <dgm:cxn modelId="{9840E8F1-4304-47B3-A659-1FB83FE45952}" srcId="{1A33DCE0-4537-4EED-B824-ECDC7A14E58F}" destId="{B0E043B0-633F-436F-9090-1F3984EC9798}" srcOrd="3" destOrd="0" parTransId="{BECAC333-C2AE-4BB9-9AD7-56F9615A79C3}" sibTransId="{A32FBF60-ECE8-4DA9-A8AC-3AF2D719B5B4}"/>
    <dgm:cxn modelId="{099ECF26-6A61-41A5-A7CE-9B4C41D18406}" type="presParOf" srcId="{E7C66BA5-7E60-43E2-8F6C-DE52B3CA35FD}" destId="{5A767F82-4822-4708-8B40-7DEFC2449150}" srcOrd="0" destOrd="0" presId="urn:microsoft.com/office/officeart/2008/layout/LinedList"/>
    <dgm:cxn modelId="{B890B949-8BA8-45CE-A91C-080ECB3D321F}" type="presParOf" srcId="{E7C66BA5-7E60-43E2-8F6C-DE52B3CA35FD}" destId="{D5D7211E-BCB3-44D3-B473-8EAA8D2465DC}" srcOrd="1" destOrd="0" presId="urn:microsoft.com/office/officeart/2008/layout/LinedList"/>
    <dgm:cxn modelId="{357FB941-27BF-43D8-A6BF-A3AEFF749F19}" type="presParOf" srcId="{D5D7211E-BCB3-44D3-B473-8EAA8D2465DC}" destId="{EC708A1C-03E8-4D71-BD66-78F32B1861BC}" srcOrd="0" destOrd="0" presId="urn:microsoft.com/office/officeart/2008/layout/LinedList"/>
    <dgm:cxn modelId="{659AFBB0-DDBF-4042-BB34-35DBFB8B29CD}" type="presParOf" srcId="{D5D7211E-BCB3-44D3-B473-8EAA8D2465DC}" destId="{F0AD4416-5E00-4A89-80AD-0134FC31CFAF}" srcOrd="1" destOrd="0" presId="urn:microsoft.com/office/officeart/2008/layout/LinedList"/>
    <dgm:cxn modelId="{A5EF453E-D661-42D1-BA1F-07DE2D27464A}" type="presParOf" srcId="{F0AD4416-5E00-4A89-80AD-0134FC31CFAF}" destId="{2372458B-D3BE-4458-A927-3D0019BBB444}" srcOrd="0" destOrd="0" presId="urn:microsoft.com/office/officeart/2008/layout/LinedList"/>
    <dgm:cxn modelId="{DB4B5668-0677-4214-8F85-AD9BD8898678}" type="presParOf" srcId="{F0AD4416-5E00-4A89-80AD-0134FC31CFAF}" destId="{64F4CE76-D379-40D4-B8B1-C8EA4C516B89}" srcOrd="1" destOrd="0" presId="urn:microsoft.com/office/officeart/2008/layout/LinedList"/>
    <dgm:cxn modelId="{08A8F0F6-25FE-4F8F-93F2-3E455A9697F4}" type="presParOf" srcId="{64F4CE76-D379-40D4-B8B1-C8EA4C516B89}" destId="{4225E3B4-94B2-4C4E-AD7F-695D5187FF8F}" srcOrd="0" destOrd="0" presId="urn:microsoft.com/office/officeart/2008/layout/LinedList"/>
    <dgm:cxn modelId="{6871E49B-B0A2-4121-8201-2AD3114AA08E}" type="presParOf" srcId="{64F4CE76-D379-40D4-B8B1-C8EA4C516B89}" destId="{6BABC2ED-3733-4826-9B5C-35115C6DBB60}" srcOrd="1" destOrd="0" presId="urn:microsoft.com/office/officeart/2008/layout/LinedList"/>
    <dgm:cxn modelId="{89F231D3-B10F-4C68-A215-FDCE2544B3AB}" type="presParOf" srcId="{64F4CE76-D379-40D4-B8B1-C8EA4C516B89}" destId="{11B2EAAF-97AB-4537-8B0B-12154B2F1E31}" srcOrd="2" destOrd="0" presId="urn:microsoft.com/office/officeart/2008/layout/LinedList"/>
    <dgm:cxn modelId="{96DA7A3E-3035-4C6C-BA97-9C04F4F6BAB8}" type="presParOf" srcId="{F0AD4416-5E00-4A89-80AD-0134FC31CFAF}" destId="{7692214E-5444-4090-8494-3F4832EC6748}" srcOrd="2" destOrd="0" presId="urn:microsoft.com/office/officeart/2008/layout/LinedList"/>
    <dgm:cxn modelId="{07165451-E5ED-47ED-925D-B689BA06EC42}" type="presParOf" srcId="{F0AD4416-5E00-4A89-80AD-0134FC31CFAF}" destId="{270A8A05-1C89-414F-AD34-FA4CB9358690}" srcOrd="3" destOrd="0" presId="urn:microsoft.com/office/officeart/2008/layout/LinedList"/>
    <dgm:cxn modelId="{FF0FE9CA-8081-45EA-A3C3-0B6DCC335BC5}" type="presParOf" srcId="{F0AD4416-5E00-4A89-80AD-0134FC31CFAF}" destId="{EB0828BF-AF62-4768-8E7C-700B28BC5504}" srcOrd="4" destOrd="0" presId="urn:microsoft.com/office/officeart/2008/layout/LinedList"/>
    <dgm:cxn modelId="{BDE19254-7462-46F4-9C52-AF1F0A4EAC61}" type="presParOf" srcId="{EB0828BF-AF62-4768-8E7C-700B28BC5504}" destId="{7176101C-8FC3-4F5C-AF0C-49798D3EE5DD}" srcOrd="0" destOrd="0" presId="urn:microsoft.com/office/officeart/2008/layout/LinedList"/>
    <dgm:cxn modelId="{0867B343-2FE0-4AA6-95F6-9B8825B912F2}" type="presParOf" srcId="{EB0828BF-AF62-4768-8E7C-700B28BC5504}" destId="{1B0A4060-6600-4721-B003-E5AC3608F446}" srcOrd="1" destOrd="0" presId="urn:microsoft.com/office/officeart/2008/layout/LinedList"/>
    <dgm:cxn modelId="{B2CADC3A-0E4A-4B42-8868-B94892FA344C}" type="presParOf" srcId="{EB0828BF-AF62-4768-8E7C-700B28BC5504}" destId="{639EDA1F-487E-4D39-9473-76D1F9D00238}" srcOrd="2" destOrd="0" presId="urn:microsoft.com/office/officeart/2008/layout/LinedList"/>
    <dgm:cxn modelId="{DEFC05D0-122B-457D-BB86-AA8B05640E87}" type="presParOf" srcId="{F0AD4416-5E00-4A89-80AD-0134FC31CFAF}" destId="{A27EFA6F-B2D9-4BF7-9D28-D2EB7D23D59D}" srcOrd="5" destOrd="0" presId="urn:microsoft.com/office/officeart/2008/layout/LinedList"/>
    <dgm:cxn modelId="{782F0B58-11FB-4F53-BCAC-E1EC5E6A12C3}" type="presParOf" srcId="{F0AD4416-5E00-4A89-80AD-0134FC31CFAF}" destId="{5A0A4402-99DB-4CE4-B4C6-603580E119BB}" srcOrd="6" destOrd="0" presId="urn:microsoft.com/office/officeart/2008/layout/LinedList"/>
    <dgm:cxn modelId="{F7AE83A6-357E-4C76-BF3C-6A621B3026CA}" type="presParOf" srcId="{F0AD4416-5E00-4A89-80AD-0134FC31CFAF}" destId="{E6FFA6A1-265A-4299-81CE-6866CDD84113}" srcOrd="7" destOrd="0" presId="urn:microsoft.com/office/officeart/2008/layout/LinedList"/>
    <dgm:cxn modelId="{0AAD8E9C-AA1D-4CFF-A5E1-3CAD25AD91C3}" type="presParOf" srcId="{E6FFA6A1-265A-4299-81CE-6866CDD84113}" destId="{1A98CB3F-393C-4F53-ABE7-E8F2AA09B672}" srcOrd="0" destOrd="0" presId="urn:microsoft.com/office/officeart/2008/layout/LinedList"/>
    <dgm:cxn modelId="{33B03BC3-91C2-4932-BB35-E4D46DDE5AAD}" type="presParOf" srcId="{E6FFA6A1-265A-4299-81CE-6866CDD84113}" destId="{B54ED96C-CA48-41FE-AFE7-EB27AF8BE309}" srcOrd="1" destOrd="0" presId="urn:microsoft.com/office/officeart/2008/layout/LinedList"/>
    <dgm:cxn modelId="{56E79DF1-3461-4FF9-B539-0C7670EEE65F}" type="presParOf" srcId="{E6FFA6A1-265A-4299-81CE-6866CDD84113}" destId="{FE297B47-62FF-4B9D-B3F4-9E5D1E7F583F}" srcOrd="2" destOrd="0" presId="urn:microsoft.com/office/officeart/2008/layout/LinedList"/>
    <dgm:cxn modelId="{87A28B07-2969-44FA-80CE-C2161D3A4F91}" type="presParOf" srcId="{F0AD4416-5E00-4A89-80AD-0134FC31CFAF}" destId="{A552AC33-8D37-4AF0-8263-BD3D6702F520}" srcOrd="8" destOrd="0" presId="urn:microsoft.com/office/officeart/2008/layout/LinedList"/>
    <dgm:cxn modelId="{58B7206F-B4FD-4A6E-845F-7C0B643F82FF}" type="presParOf" srcId="{F0AD4416-5E00-4A89-80AD-0134FC31CFAF}" destId="{6F9996BD-9041-4190-8309-7A0B81EA4560}" srcOrd="9" destOrd="0" presId="urn:microsoft.com/office/officeart/2008/layout/LinedList"/>
    <dgm:cxn modelId="{29ACA0E0-B561-4EA6-886A-7336528F150B}" type="presParOf" srcId="{F0AD4416-5E00-4A89-80AD-0134FC31CFAF}" destId="{4254E833-2892-42AB-A5E5-3FE40FF98389}" srcOrd="10" destOrd="0" presId="urn:microsoft.com/office/officeart/2008/layout/LinedList"/>
    <dgm:cxn modelId="{B9B39695-1CE5-4C01-B013-8BF37FFD0B69}" type="presParOf" srcId="{4254E833-2892-42AB-A5E5-3FE40FF98389}" destId="{ABB9A9FC-F984-468E-AD53-67BA5332566E}" srcOrd="0" destOrd="0" presId="urn:microsoft.com/office/officeart/2008/layout/LinedList"/>
    <dgm:cxn modelId="{0E48E039-4C83-4C60-B10E-605AB8ACA7E3}" type="presParOf" srcId="{4254E833-2892-42AB-A5E5-3FE40FF98389}" destId="{EE125A08-4599-4DBE-A962-B7B526D563E3}" srcOrd="1" destOrd="0" presId="urn:microsoft.com/office/officeart/2008/layout/LinedList"/>
    <dgm:cxn modelId="{60FCCEA2-F432-4F33-979B-D1ED9E5BA951}" type="presParOf" srcId="{4254E833-2892-42AB-A5E5-3FE40FF98389}" destId="{B3C55D56-4B2D-4D82-89D1-636878188399}" srcOrd="2" destOrd="0" presId="urn:microsoft.com/office/officeart/2008/layout/LinedList"/>
    <dgm:cxn modelId="{C63ECE72-1F74-4624-880D-E43C036CF9FE}" type="presParOf" srcId="{F0AD4416-5E00-4A89-80AD-0134FC31CFAF}" destId="{BB1D0041-31B5-46DB-BE06-B81FB68A60C7}" srcOrd="11" destOrd="0" presId="urn:microsoft.com/office/officeart/2008/layout/LinedList"/>
    <dgm:cxn modelId="{1120D612-5FAE-4822-B305-3BB5C9A4C081}" type="presParOf" srcId="{F0AD4416-5E00-4A89-80AD-0134FC31CFAF}" destId="{B833C402-DF30-40AE-830D-C239697762AD}" srcOrd="12" destOrd="0" presId="urn:microsoft.com/office/officeart/2008/layout/LinedList"/>
    <dgm:cxn modelId="{50465086-CDCF-40B7-85F4-D805E6341F69}" type="presParOf" srcId="{F0AD4416-5E00-4A89-80AD-0134FC31CFAF}" destId="{EA3ECAD6-2F1A-4C19-AD55-FEDCE740781A}" srcOrd="13" destOrd="0" presId="urn:microsoft.com/office/officeart/2008/layout/LinedList"/>
    <dgm:cxn modelId="{EDA55975-707F-4F3E-983F-FA18F68477F2}" type="presParOf" srcId="{EA3ECAD6-2F1A-4C19-AD55-FEDCE740781A}" destId="{B7FD5CE8-AB20-4BB7-9C10-417BD5C3586C}" srcOrd="0" destOrd="0" presId="urn:microsoft.com/office/officeart/2008/layout/LinedList"/>
    <dgm:cxn modelId="{90C06C66-783A-4470-BE69-70F863BBB741}" type="presParOf" srcId="{EA3ECAD6-2F1A-4C19-AD55-FEDCE740781A}" destId="{DE970A3C-612E-4511-B7F6-532ED5B1FFCF}" srcOrd="1" destOrd="0" presId="urn:microsoft.com/office/officeart/2008/layout/LinedList"/>
    <dgm:cxn modelId="{9958B6F2-223E-4C31-AFAE-5F3458DBEEF9}" type="presParOf" srcId="{EA3ECAD6-2F1A-4C19-AD55-FEDCE740781A}" destId="{F2BE144F-BDEF-4C3C-BCE1-FDD79CF75B98}" srcOrd="2" destOrd="0" presId="urn:microsoft.com/office/officeart/2008/layout/LinedList"/>
    <dgm:cxn modelId="{11FAE192-30D3-428F-8213-D14F501073BF}" type="presParOf" srcId="{F0AD4416-5E00-4A89-80AD-0134FC31CFAF}" destId="{97E8F122-56ED-46C9-A4AD-3A7EA9FD6324}" srcOrd="14" destOrd="0" presId="urn:microsoft.com/office/officeart/2008/layout/LinedList"/>
    <dgm:cxn modelId="{B5D888AD-506F-479D-913E-C51376B89B68}" type="presParOf" srcId="{F0AD4416-5E00-4A89-80AD-0134FC31CFAF}" destId="{AFEBA825-5F9F-4541-95A5-FB6F7F00107B}" srcOrd="15" destOrd="0" presId="urn:microsoft.com/office/officeart/2008/layout/LinedList"/>
    <dgm:cxn modelId="{72507F27-7AB1-4655-B304-4958DD082B02}" type="presParOf" srcId="{F0AD4416-5E00-4A89-80AD-0134FC31CFAF}" destId="{4B81DF27-FD6F-4EFD-8C58-BE728117BD88}" srcOrd="16" destOrd="0" presId="urn:microsoft.com/office/officeart/2008/layout/LinedList"/>
    <dgm:cxn modelId="{D33A0311-77AC-4B84-A35E-D9FF7941A97E}" type="presParOf" srcId="{4B81DF27-FD6F-4EFD-8C58-BE728117BD88}" destId="{75B5E7F8-0797-4F8A-AA10-69FD2A353023}" srcOrd="0" destOrd="0" presId="urn:microsoft.com/office/officeart/2008/layout/LinedList"/>
    <dgm:cxn modelId="{B8829391-C605-4450-AAD0-786FC18C256E}" type="presParOf" srcId="{4B81DF27-FD6F-4EFD-8C58-BE728117BD88}" destId="{BC680DA4-0EE0-4BCD-BB8A-DE651901F88D}" srcOrd="1" destOrd="0" presId="urn:microsoft.com/office/officeart/2008/layout/LinedList"/>
    <dgm:cxn modelId="{DD4E38F4-238F-479A-A88B-E7469CB2F974}" type="presParOf" srcId="{4B81DF27-FD6F-4EFD-8C58-BE728117BD88}" destId="{B6A48F81-DBAC-4A9A-AAFA-B45CAFCD93CD}" srcOrd="2" destOrd="0" presId="urn:microsoft.com/office/officeart/2008/layout/LinedList"/>
    <dgm:cxn modelId="{84143308-A8A5-42EE-BAF3-FA6B12027325}" type="presParOf" srcId="{F0AD4416-5E00-4A89-80AD-0134FC31CFAF}" destId="{CFD42C80-0491-4678-8340-48E660A1FC94}" srcOrd="17" destOrd="0" presId="urn:microsoft.com/office/officeart/2008/layout/LinedList"/>
    <dgm:cxn modelId="{7FD7D1F1-890B-4C7B-B2BE-6BC15B4425E9}" type="presParOf" srcId="{F0AD4416-5E00-4A89-80AD-0134FC31CFAF}" destId="{9B3E62FD-6569-4140-B97C-3B026BA9997E}" srcOrd="18" destOrd="0" presId="urn:microsoft.com/office/officeart/2008/layout/LinedList"/>
    <dgm:cxn modelId="{BA6438E8-E20D-4D34-BA1F-9C3381B5B19F}" type="presParOf" srcId="{F0AD4416-5E00-4A89-80AD-0134FC31CFAF}" destId="{D3FCDA0B-942D-468E-8CE1-0F87336EFEE0}" srcOrd="19" destOrd="0" presId="urn:microsoft.com/office/officeart/2008/layout/LinedList"/>
    <dgm:cxn modelId="{D8F4D5AD-EC9C-43A0-8A29-4F4EAC781238}" type="presParOf" srcId="{D3FCDA0B-942D-468E-8CE1-0F87336EFEE0}" destId="{9DC9DEBC-07DA-4C72-A2C3-718252F97437}" srcOrd="0" destOrd="0" presId="urn:microsoft.com/office/officeart/2008/layout/LinedList"/>
    <dgm:cxn modelId="{240A794D-5061-4E43-8592-DC0BAAA6401A}" type="presParOf" srcId="{D3FCDA0B-942D-468E-8CE1-0F87336EFEE0}" destId="{11DDD1B9-B6A8-4B53-A202-41B647F0F99E}" srcOrd="1" destOrd="0" presId="urn:microsoft.com/office/officeart/2008/layout/LinedList"/>
    <dgm:cxn modelId="{12044308-2226-4F0F-8FEA-D74E31389278}" type="presParOf" srcId="{D3FCDA0B-942D-468E-8CE1-0F87336EFEE0}" destId="{886F0DFC-F73E-48A4-A3DD-8AF88633FBDC}" srcOrd="2" destOrd="0" presId="urn:microsoft.com/office/officeart/2008/layout/LinedList"/>
    <dgm:cxn modelId="{853253AF-B69D-4206-8E9E-DCF607710563}" type="presParOf" srcId="{F0AD4416-5E00-4A89-80AD-0134FC31CFAF}" destId="{13CAFF26-DE23-4E3F-B50F-8D459BC24163}" srcOrd="20" destOrd="0" presId="urn:microsoft.com/office/officeart/2008/layout/LinedList"/>
    <dgm:cxn modelId="{7B6C8EAE-EDCE-45CD-ABC2-29DC52F642BC}" type="presParOf" srcId="{F0AD4416-5E00-4A89-80AD-0134FC31CFAF}" destId="{A33118E2-8137-4F05-9F8D-12C07685A25A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D36CB7-461C-4C13-87A1-7F12BA2AA99F}" type="doc">
      <dgm:prSet loTypeId="urn:microsoft.com/office/officeart/2005/8/layout/default" loCatId="list" qsTypeId="urn:microsoft.com/office/officeart/2005/8/quickstyle/simple1" qsCatId="simple" csTypeId="urn:microsoft.com/office/officeart/2005/8/colors/accent3_1" csCatId="accent3"/>
      <dgm:spPr/>
      <dgm:t>
        <a:bodyPr/>
        <a:lstStyle/>
        <a:p>
          <a:endParaRPr lang="en-US"/>
        </a:p>
      </dgm:t>
    </dgm:pt>
    <dgm:pt modelId="{134E4A27-B61F-4309-BB4C-611D0DD2593C}">
      <dgm:prSet custT="1"/>
      <dgm:spPr/>
      <dgm:t>
        <a:bodyPr/>
        <a:lstStyle/>
        <a:p>
          <a:r>
            <a:rPr lang="tr-TR" sz="2000"/>
            <a:t>O</a:t>
          </a:r>
          <a:r>
            <a:rPr lang="en-US" sz="2000"/>
            <a:t>rganik ve organik olmayan maddelerin uzaklaştırılması </a:t>
          </a:r>
        </a:p>
      </dgm:t>
    </dgm:pt>
    <dgm:pt modelId="{4EFBFC8C-2F17-4817-AE51-B43B239908EC}" type="parTrans" cxnId="{CB644ECD-95C0-428F-A001-75BA3042401C}">
      <dgm:prSet/>
      <dgm:spPr/>
      <dgm:t>
        <a:bodyPr/>
        <a:lstStyle/>
        <a:p>
          <a:endParaRPr lang="en-US" sz="1400"/>
        </a:p>
      </dgm:t>
    </dgm:pt>
    <dgm:pt modelId="{A1375586-3816-4DCC-B971-68D2F1F66433}" type="sibTrans" cxnId="{CB644ECD-95C0-428F-A001-75BA3042401C}">
      <dgm:prSet/>
      <dgm:spPr/>
      <dgm:t>
        <a:bodyPr/>
        <a:lstStyle/>
        <a:p>
          <a:endParaRPr lang="en-US" sz="1400"/>
        </a:p>
      </dgm:t>
    </dgm:pt>
    <dgm:pt modelId="{1056D718-AA30-4D8C-A866-0EC3C9C770E6}">
      <dgm:prSet custT="1"/>
      <dgm:spPr/>
      <dgm:t>
        <a:bodyPr/>
        <a:lstStyle/>
        <a:p>
          <a:r>
            <a:rPr lang="tr-TR" sz="2000"/>
            <a:t>F</a:t>
          </a:r>
          <a:r>
            <a:rPr lang="en-US" sz="2000"/>
            <a:t>azla eksüdanın uzaklaştırılması</a:t>
          </a:r>
        </a:p>
      </dgm:t>
    </dgm:pt>
    <dgm:pt modelId="{FC7B55D7-6060-481B-83BB-3CAE54AFF5A4}" type="parTrans" cxnId="{98D0C949-688D-4A6E-B675-4EA987A452EC}">
      <dgm:prSet/>
      <dgm:spPr/>
      <dgm:t>
        <a:bodyPr/>
        <a:lstStyle/>
        <a:p>
          <a:endParaRPr lang="en-US" sz="1400"/>
        </a:p>
      </dgm:t>
    </dgm:pt>
    <dgm:pt modelId="{976F2A88-8826-4BA2-B081-701CD668FD6F}" type="sibTrans" cxnId="{98D0C949-688D-4A6E-B675-4EA987A452EC}">
      <dgm:prSet/>
      <dgm:spPr/>
      <dgm:t>
        <a:bodyPr/>
        <a:lstStyle/>
        <a:p>
          <a:endParaRPr lang="en-US" sz="1400"/>
        </a:p>
      </dgm:t>
    </dgm:pt>
    <dgm:pt modelId="{C274CE7C-BD32-41F1-A382-21FF565E7348}">
      <dgm:prSet custT="1"/>
      <dgm:spPr/>
      <dgm:t>
        <a:bodyPr/>
        <a:lstStyle/>
        <a:p>
          <a:r>
            <a:rPr lang="tr-TR" sz="2000" dirty="0"/>
            <a:t>Y</a:t>
          </a:r>
          <a:r>
            <a:rPr lang="en-US" sz="2000" dirty="0" err="1"/>
            <a:t>ara</a:t>
          </a:r>
          <a:r>
            <a:rPr lang="en-US" sz="2000" dirty="0"/>
            <a:t> </a:t>
          </a:r>
          <a:r>
            <a:rPr lang="en-US" sz="2000" dirty="0" err="1"/>
            <a:t>yatağının</a:t>
          </a:r>
          <a:r>
            <a:rPr lang="en-US" sz="2000" dirty="0"/>
            <a:t> </a:t>
          </a:r>
          <a:r>
            <a:rPr lang="en-US" sz="2000" dirty="0" err="1"/>
            <a:t>ve</a:t>
          </a:r>
          <a:r>
            <a:rPr lang="en-US" sz="2000" dirty="0"/>
            <a:t> </a:t>
          </a:r>
          <a:r>
            <a:rPr lang="en-US" sz="2000" dirty="0" err="1"/>
            <a:t>kenarlarının</a:t>
          </a:r>
          <a:r>
            <a:rPr lang="en-US" sz="2000" dirty="0"/>
            <a:t> </a:t>
          </a:r>
          <a:r>
            <a:rPr lang="en-US" sz="2000" dirty="0" err="1"/>
            <a:t>daha</a:t>
          </a:r>
          <a:r>
            <a:rPr lang="en-US" sz="2000" dirty="0"/>
            <a:t> iyi </a:t>
          </a:r>
          <a:r>
            <a:rPr lang="en-US" sz="2000" dirty="0" err="1"/>
            <a:t>görselleştirilmesi</a:t>
          </a:r>
          <a:r>
            <a:rPr lang="en-US" sz="2000" dirty="0"/>
            <a:t>,</a:t>
          </a:r>
        </a:p>
      </dgm:t>
    </dgm:pt>
    <dgm:pt modelId="{F699AE8A-0AA3-43DE-A3C9-1417A4FDE6DC}" type="parTrans" cxnId="{672B46C9-5046-47F5-B8BE-DBBA780C9B41}">
      <dgm:prSet/>
      <dgm:spPr/>
      <dgm:t>
        <a:bodyPr/>
        <a:lstStyle/>
        <a:p>
          <a:endParaRPr lang="en-US" sz="1400"/>
        </a:p>
      </dgm:t>
    </dgm:pt>
    <dgm:pt modelId="{16C44B41-05FB-4D19-BE00-571F8998C7EC}" type="sibTrans" cxnId="{672B46C9-5046-47F5-B8BE-DBBA780C9B41}">
      <dgm:prSet/>
      <dgm:spPr/>
      <dgm:t>
        <a:bodyPr/>
        <a:lstStyle/>
        <a:p>
          <a:endParaRPr lang="en-US" sz="1400"/>
        </a:p>
      </dgm:t>
    </dgm:pt>
    <dgm:pt modelId="{A8B0DED3-C2DB-43F5-B9AA-A7B3D8B5636F}">
      <dgm:prSet custT="1"/>
      <dgm:spPr/>
      <dgm:t>
        <a:bodyPr/>
        <a:lstStyle/>
        <a:p>
          <a:r>
            <a:rPr lang="tr-TR" sz="2000"/>
            <a:t>Enfeksiyonların önlenmesi</a:t>
          </a:r>
          <a:endParaRPr lang="en-US" sz="2000"/>
        </a:p>
      </dgm:t>
    </dgm:pt>
    <dgm:pt modelId="{39D302D5-A21A-4B0D-8732-A00EB2BEA4C7}" type="parTrans" cxnId="{30F22E5B-A155-400B-87BC-8B2ED30AD3DE}">
      <dgm:prSet/>
      <dgm:spPr/>
      <dgm:t>
        <a:bodyPr/>
        <a:lstStyle/>
        <a:p>
          <a:endParaRPr lang="en-US" sz="1400"/>
        </a:p>
      </dgm:t>
    </dgm:pt>
    <dgm:pt modelId="{F3C8A24C-316C-4048-9B22-74F9FEA8E049}" type="sibTrans" cxnId="{30F22E5B-A155-400B-87BC-8B2ED30AD3DE}">
      <dgm:prSet/>
      <dgm:spPr/>
      <dgm:t>
        <a:bodyPr/>
        <a:lstStyle/>
        <a:p>
          <a:endParaRPr lang="en-US" sz="1400"/>
        </a:p>
      </dgm:t>
    </dgm:pt>
    <dgm:pt modelId="{051169DB-6B8A-4D41-A660-BE926EBBFB0A}">
      <dgm:prSet custT="1"/>
      <dgm:spPr/>
      <dgm:t>
        <a:bodyPr/>
        <a:lstStyle/>
        <a:p>
          <a:r>
            <a:rPr lang="tr-TR" sz="2000"/>
            <a:t>Skarın minimize edilmesi</a:t>
          </a:r>
          <a:endParaRPr lang="en-US" sz="2000"/>
        </a:p>
      </dgm:t>
    </dgm:pt>
    <dgm:pt modelId="{AC8D814E-E4F1-4075-8E6B-3EC5433B8C0F}" type="parTrans" cxnId="{DCCEF8CB-CDB0-49B6-B04E-60F51B9963AD}">
      <dgm:prSet/>
      <dgm:spPr/>
      <dgm:t>
        <a:bodyPr/>
        <a:lstStyle/>
        <a:p>
          <a:endParaRPr lang="en-US" sz="1400"/>
        </a:p>
      </dgm:t>
    </dgm:pt>
    <dgm:pt modelId="{BF0DBDB2-9CE2-45FE-B50C-F9DA48270EA8}" type="sibTrans" cxnId="{DCCEF8CB-CDB0-49B6-B04E-60F51B9963AD}">
      <dgm:prSet/>
      <dgm:spPr/>
      <dgm:t>
        <a:bodyPr/>
        <a:lstStyle/>
        <a:p>
          <a:endParaRPr lang="en-US" sz="1400"/>
        </a:p>
      </dgm:t>
    </dgm:pt>
    <dgm:pt modelId="{EDC97837-1AA7-4460-BD50-E1BA4A5415B4}">
      <dgm:prSet custT="1"/>
      <dgm:spPr/>
      <dgm:t>
        <a:bodyPr/>
        <a:lstStyle/>
        <a:p>
          <a:r>
            <a:rPr lang="tr-TR" sz="2000"/>
            <a:t>Hastanın sosyal olarak daha iyi hissetmesi</a:t>
          </a:r>
          <a:endParaRPr lang="en-US" sz="2000"/>
        </a:p>
      </dgm:t>
    </dgm:pt>
    <dgm:pt modelId="{19BF5AF7-0A0A-4E4B-BA9A-F88C185EBC50}" type="parTrans" cxnId="{E603C080-B534-4335-912F-78099BE626C0}">
      <dgm:prSet/>
      <dgm:spPr/>
      <dgm:t>
        <a:bodyPr/>
        <a:lstStyle/>
        <a:p>
          <a:endParaRPr lang="en-US" sz="1400"/>
        </a:p>
      </dgm:t>
    </dgm:pt>
    <dgm:pt modelId="{417C827C-42A2-4922-9BD8-AF886CB184C5}" type="sibTrans" cxnId="{E603C080-B534-4335-912F-78099BE626C0}">
      <dgm:prSet/>
      <dgm:spPr/>
      <dgm:t>
        <a:bodyPr/>
        <a:lstStyle/>
        <a:p>
          <a:endParaRPr lang="en-US" sz="1400"/>
        </a:p>
      </dgm:t>
    </dgm:pt>
    <dgm:pt modelId="{8E39B4C5-1E0F-44A0-B570-28692FD33A3A}" type="pres">
      <dgm:prSet presAssocID="{29D36CB7-461C-4C13-87A1-7F12BA2AA99F}" presName="diagram" presStyleCnt="0">
        <dgm:presLayoutVars>
          <dgm:dir/>
          <dgm:resizeHandles val="exact"/>
        </dgm:presLayoutVars>
      </dgm:prSet>
      <dgm:spPr/>
    </dgm:pt>
    <dgm:pt modelId="{E9352AF5-7FC3-4928-AD2A-0EC7904296F8}" type="pres">
      <dgm:prSet presAssocID="{134E4A27-B61F-4309-BB4C-611D0DD2593C}" presName="node" presStyleLbl="node1" presStyleIdx="0" presStyleCnt="6">
        <dgm:presLayoutVars>
          <dgm:bulletEnabled val="1"/>
        </dgm:presLayoutVars>
      </dgm:prSet>
      <dgm:spPr/>
    </dgm:pt>
    <dgm:pt modelId="{9339BF9B-8D0B-45A3-97E1-6F21B9AA0B9E}" type="pres">
      <dgm:prSet presAssocID="{A1375586-3816-4DCC-B971-68D2F1F66433}" presName="sibTrans" presStyleCnt="0"/>
      <dgm:spPr/>
    </dgm:pt>
    <dgm:pt modelId="{6854BA19-0EE3-469C-BC07-3FAA0046E970}" type="pres">
      <dgm:prSet presAssocID="{1056D718-AA30-4D8C-A866-0EC3C9C770E6}" presName="node" presStyleLbl="node1" presStyleIdx="1" presStyleCnt="6">
        <dgm:presLayoutVars>
          <dgm:bulletEnabled val="1"/>
        </dgm:presLayoutVars>
      </dgm:prSet>
      <dgm:spPr/>
    </dgm:pt>
    <dgm:pt modelId="{D2D2CAB9-9BD4-4D5D-80AC-884541C238A3}" type="pres">
      <dgm:prSet presAssocID="{976F2A88-8826-4BA2-B081-701CD668FD6F}" presName="sibTrans" presStyleCnt="0"/>
      <dgm:spPr/>
    </dgm:pt>
    <dgm:pt modelId="{7B31FDD7-252A-46A2-8A6C-9CB06C4C4325}" type="pres">
      <dgm:prSet presAssocID="{C274CE7C-BD32-41F1-A382-21FF565E7348}" presName="node" presStyleLbl="node1" presStyleIdx="2" presStyleCnt="6">
        <dgm:presLayoutVars>
          <dgm:bulletEnabled val="1"/>
        </dgm:presLayoutVars>
      </dgm:prSet>
      <dgm:spPr/>
    </dgm:pt>
    <dgm:pt modelId="{26889A6B-9B70-48F8-A26E-A7B755808FB9}" type="pres">
      <dgm:prSet presAssocID="{16C44B41-05FB-4D19-BE00-571F8998C7EC}" presName="sibTrans" presStyleCnt="0"/>
      <dgm:spPr/>
    </dgm:pt>
    <dgm:pt modelId="{6E77F2DC-26F8-4D64-A65F-9B72030EED2C}" type="pres">
      <dgm:prSet presAssocID="{A8B0DED3-C2DB-43F5-B9AA-A7B3D8B5636F}" presName="node" presStyleLbl="node1" presStyleIdx="3" presStyleCnt="6">
        <dgm:presLayoutVars>
          <dgm:bulletEnabled val="1"/>
        </dgm:presLayoutVars>
      </dgm:prSet>
      <dgm:spPr/>
    </dgm:pt>
    <dgm:pt modelId="{98A96EFD-14C9-429A-BE93-9BF2BB83AFDF}" type="pres">
      <dgm:prSet presAssocID="{F3C8A24C-316C-4048-9B22-74F9FEA8E049}" presName="sibTrans" presStyleCnt="0"/>
      <dgm:spPr/>
    </dgm:pt>
    <dgm:pt modelId="{0BE41A52-0DBF-4B6A-80CE-6E41D0D3A0B0}" type="pres">
      <dgm:prSet presAssocID="{051169DB-6B8A-4D41-A660-BE926EBBFB0A}" presName="node" presStyleLbl="node1" presStyleIdx="4" presStyleCnt="6">
        <dgm:presLayoutVars>
          <dgm:bulletEnabled val="1"/>
        </dgm:presLayoutVars>
      </dgm:prSet>
      <dgm:spPr/>
    </dgm:pt>
    <dgm:pt modelId="{E2F8A81F-17BA-4561-A169-8919DF7CD243}" type="pres">
      <dgm:prSet presAssocID="{BF0DBDB2-9CE2-45FE-B50C-F9DA48270EA8}" presName="sibTrans" presStyleCnt="0"/>
      <dgm:spPr/>
    </dgm:pt>
    <dgm:pt modelId="{9571CE85-7EB9-41E4-82A1-2B87895ACC2B}" type="pres">
      <dgm:prSet presAssocID="{EDC97837-1AA7-4460-BD50-E1BA4A5415B4}" presName="node" presStyleLbl="node1" presStyleIdx="5" presStyleCnt="6">
        <dgm:presLayoutVars>
          <dgm:bulletEnabled val="1"/>
        </dgm:presLayoutVars>
      </dgm:prSet>
      <dgm:spPr/>
    </dgm:pt>
  </dgm:ptLst>
  <dgm:cxnLst>
    <dgm:cxn modelId="{30F22E5B-A155-400B-87BC-8B2ED30AD3DE}" srcId="{29D36CB7-461C-4C13-87A1-7F12BA2AA99F}" destId="{A8B0DED3-C2DB-43F5-B9AA-A7B3D8B5636F}" srcOrd="3" destOrd="0" parTransId="{39D302D5-A21A-4B0D-8732-A00EB2BEA4C7}" sibTransId="{F3C8A24C-316C-4048-9B22-74F9FEA8E049}"/>
    <dgm:cxn modelId="{5D9C5463-5537-4394-B09E-9C1C26E32D25}" type="presOf" srcId="{A8B0DED3-C2DB-43F5-B9AA-A7B3D8B5636F}" destId="{6E77F2DC-26F8-4D64-A65F-9B72030EED2C}" srcOrd="0" destOrd="0" presId="urn:microsoft.com/office/officeart/2005/8/layout/default"/>
    <dgm:cxn modelId="{98D0C949-688D-4A6E-B675-4EA987A452EC}" srcId="{29D36CB7-461C-4C13-87A1-7F12BA2AA99F}" destId="{1056D718-AA30-4D8C-A866-0EC3C9C770E6}" srcOrd="1" destOrd="0" parTransId="{FC7B55D7-6060-481B-83BB-3CAE54AFF5A4}" sibTransId="{976F2A88-8826-4BA2-B081-701CD668FD6F}"/>
    <dgm:cxn modelId="{835B116A-6BE5-402E-868D-780DA86F1644}" type="presOf" srcId="{134E4A27-B61F-4309-BB4C-611D0DD2593C}" destId="{E9352AF5-7FC3-4928-AD2A-0EC7904296F8}" srcOrd="0" destOrd="0" presId="urn:microsoft.com/office/officeart/2005/8/layout/default"/>
    <dgm:cxn modelId="{183C404D-6587-418B-AB29-9D6BA39A534D}" type="presOf" srcId="{C274CE7C-BD32-41F1-A382-21FF565E7348}" destId="{7B31FDD7-252A-46A2-8A6C-9CB06C4C4325}" srcOrd="0" destOrd="0" presId="urn:microsoft.com/office/officeart/2005/8/layout/default"/>
    <dgm:cxn modelId="{E603C080-B534-4335-912F-78099BE626C0}" srcId="{29D36CB7-461C-4C13-87A1-7F12BA2AA99F}" destId="{EDC97837-1AA7-4460-BD50-E1BA4A5415B4}" srcOrd="5" destOrd="0" parTransId="{19BF5AF7-0A0A-4E4B-BA9A-F88C185EBC50}" sibTransId="{417C827C-42A2-4922-9BD8-AF886CB184C5}"/>
    <dgm:cxn modelId="{04CC948D-3073-4415-9E5C-0F8D7A9F9827}" type="presOf" srcId="{EDC97837-1AA7-4460-BD50-E1BA4A5415B4}" destId="{9571CE85-7EB9-41E4-82A1-2B87895ACC2B}" srcOrd="0" destOrd="0" presId="urn:microsoft.com/office/officeart/2005/8/layout/default"/>
    <dgm:cxn modelId="{237A7796-743A-435A-AC8F-15D2A38D24D3}" type="presOf" srcId="{29D36CB7-461C-4C13-87A1-7F12BA2AA99F}" destId="{8E39B4C5-1E0F-44A0-B570-28692FD33A3A}" srcOrd="0" destOrd="0" presId="urn:microsoft.com/office/officeart/2005/8/layout/default"/>
    <dgm:cxn modelId="{C82B42A8-9CE8-45EF-88DF-9F53DC96BB72}" type="presOf" srcId="{051169DB-6B8A-4D41-A660-BE926EBBFB0A}" destId="{0BE41A52-0DBF-4B6A-80CE-6E41D0D3A0B0}" srcOrd="0" destOrd="0" presId="urn:microsoft.com/office/officeart/2005/8/layout/default"/>
    <dgm:cxn modelId="{FCBA57C2-9A73-4A9E-AA99-7C777A843739}" type="presOf" srcId="{1056D718-AA30-4D8C-A866-0EC3C9C770E6}" destId="{6854BA19-0EE3-469C-BC07-3FAA0046E970}" srcOrd="0" destOrd="0" presId="urn:microsoft.com/office/officeart/2005/8/layout/default"/>
    <dgm:cxn modelId="{672B46C9-5046-47F5-B8BE-DBBA780C9B41}" srcId="{29D36CB7-461C-4C13-87A1-7F12BA2AA99F}" destId="{C274CE7C-BD32-41F1-A382-21FF565E7348}" srcOrd="2" destOrd="0" parTransId="{F699AE8A-0AA3-43DE-A3C9-1417A4FDE6DC}" sibTransId="{16C44B41-05FB-4D19-BE00-571F8998C7EC}"/>
    <dgm:cxn modelId="{DCCEF8CB-CDB0-49B6-B04E-60F51B9963AD}" srcId="{29D36CB7-461C-4C13-87A1-7F12BA2AA99F}" destId="{051169DB-6B8A-4D41-A660-BE926EBBFB0A}" srcOrd="4" destOrd="0" parTransId="{AC8D814E-E4F1-4075-8E6B-3EC5433B8C0F}" sibTransId="{BF0DBDB2-9CE2-45FE-B50C-F9DA48270EA8}"/>
    <dgm:cxn modelId="{CB644ECD-95C0-428F-A001-75BA3042401C}" srcId="{29D36CB7-461C-4C13-87A1-7F12BA2AA99F}" destId="{134E4A27-B61F-4309-BB4C-611D0DD2593C}" srcOrd="0" destOrd="0" parTransId="{4EFBFC8C-2F17-4817-AE51-B43B239908EC}" sibTransId="{A1375586-3816-4DCC-B971-68D2F1F66433}"/>
    <dgm:cxn modelId="{FB8FCD3D-BB4F-4EAD-8CDE-AC92839C557E}" type="presParOf" srcId="{8E39B4C5-1E0F-44A0-B570-28692FD33A3A}" destId="{E9352AF5-7FC3-4928-AD2A-0EC7904296F8}" srcOrd="0" destOrd="0" presId="urn:microsoft.com/office/officeart/2005/8/layout/default"/>
    <dgm:cxn modelId="{7F0790FA-DC26-4399-8CCD-C9EB8A69784B}" type="presParOf" srcId="{8E39B4C5-1E0F-44A0-B570-28692FD33A3A}" destId="{9339BF9B-8D0B-45A3-97E1-6F21B9AA0B9E}" srcOrd="1" destOrd="0" presId="urn:microsoft.com/office/officeart/2005/8/layout/default"/>
    <dgm:cxn modelId="{EF4A77F7-C051-420E-91F4-497C5E2C8127}" type="presParOf" srcId="{8E39B4C5-1E0F-44A0-B570-28692FD33A3A}" destId="{6854BA19-0EE3-469C-BC07-3FAA0046E970}" srcOrd="2" destOrd="0" presId="urn:microsoft.com/office/officeart/2005/8/layout/default"/>
    <dgm:cxn modelId="{CDCAA294-C48A-4218-8E73-B53902BBB89E}" type="presParOf" srcId="{8E39B4C5-1E0F-44A0-B570-28692FD33A3A}" destId="{D2D2CAB9-9BD4-4D5D-80AC-884541C238A3}" srcOrd="3" destOrd="0" presId="urn:microsoft.com/office/officeart/2005/8/layout/default"/>
    <dgm:cxn modelId="{0D59A55C-6220-4EFC-854C-47659559093A}" type="presParOf" srcId="{8E39B4C5-1E0F-44A0-B570-28692FD33A3A}" destId="{7B31FDD7-252A-46A2-8A6C-9CB06C4C4325}" srcOrd="4" destOrd="0" presId="urn:microsoft.com/office/officeart/2005/8/layout/default"/>
    <dgm:cxn modelId="{E8811C95-24F5-4DEA-90AB-5B3B7EC505AE}" type="presParOf" srcId="{8E39B4C5-1E0F-44A0-B570-28692FD33A3A}" destId="{26889A6B-9B70-48F8-A26E-A7B755808FB9}" srcOrd="5" destOrd="0" presId="urn:microsoft.com/office/officeart/2005/8/layout/default"/>
    <dgm:cxn modelId="{5D32F38B-C5A4-4519-BFD9-1D27FB3977CD}" type="presParOf" srcId="{8E39B4C5-1E0F-44A0-B570-28692FD33A3A}" destId="{6E77F2DC-26F8-4D64-A65F-9B72030EED2C}" srcOrd="6" destOrd="0" presId="urn:microsoft.com/office/officeart/2005/8/layout/default"/>
    <dgm:cxn modelId="{5348D4DA-DB2B-4151-932F-B77EEF31B847}" type="presParOf" srcId="{8E39B4C5-1E0F-44A0-B570-28692FD33A3A}" destId="{98A96EFD-14C9-429A-BE93-9BF2BB83AFDF}" srcOrd="7" destOrd="0" presId="urn:microsoft.com/office/officeart/2005/8/layout/default"/>
    <dgm:cxn modelId="{191DE77E-FB79-4E93-ADB5-A042465F9621}" type="presParOf" srcId="{8E39B4C5-1E0F-44A0-B570-28692FD33A3A}" destId="{0BE41A52-0DBF-4B6A-80CE-6E41D0D3A0B0}" srcOrd="8" destOrd="0" presId="urn:microsoft.com/office/officeart/2005/8/layout/default"/>
    <dgm:cxn modelId="{105311FF-12C5-4AB3-8C4E-6D1842614123}" type="presParOf" srcId="{8E39B4C5-1E0F-44A0-B570-28692FD33A3A}" destId="{E2F8A81F-17BA-4561-A169-8919DF7CD243}" srcOrd="9" destOrd="0" presId="urn:microsoft.com/office/officeart/2005/8/layout/default"/>
    <dgm:cxn modelId="{FABEBC82-3627-4CD6-BECC-314A443DF3E5}" type="presParOf" srcId="{8E39B4C5-1E0F-44A0-B570-28692FD33A3A}" destId="{9571CE85-7EB9-41E4-82A1-2B87895ACC2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30C653-7D55-442C-9212-F72641937CCD}" type="doc">
      <dgm:prSet loTypeId="urn:microsoft.com/office/officeart/2005/8/layout/hierarchy1" loCatId="hierarchy" qsTypeId="urn:microsoft.com/office/officeart/2005/8/quickstyle/simple4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826F093C-978C-43DF-82A4-730623D55E23}">
      <dgm:prSet/>
      <dgm:spPr/>
      <dgm:t>
        <a:bodyPr/>
        <a:lstStyle/>
        <a:p>
          <a:r>
            <a:rPr lang="tr-TR"/>
            <a:t>İnert Solüsyonlar (Çeşme Suyu, Steril Su, Steril Salin)</a:t>
          </a:r>
          <a:endParaRPr lang="en-US"/>
        </a:p>
      </dgm:t>
    </dgm:pt>
    <dgm:pt modelId="{4FBF6432-539C-4BD2-8797-AA016B09A082}" type="parTrans" cxnId="{39E8B9D9-B629-4629-992D-4AD23B39EC60}">
      <dgm:prSet/>
      <dgm:spPr/>
      <dgm:t>
        <a:bodyPr/>
        <a:lstStyle/>
        <a:p>
          <a:endParaRPr lang="en-US"/>
        </a:p>
      </dgm:t>
    </dgm:pt>
    <dgm:pt modelId="{55400438-4181-426D-B11C-93D86FA7D5A6}" type="sibTrans" cxnId="{39E8B9D9-B629-4629-992D-4AD23B39EC60}">
      <dgm:prSet/>
      <dgm:spPr/>
      <dgm:t>
        <a:bodyPr/>
        <a:lstStyle/>
        <a:p>
          <a:endParaRPr lang="en-US"/>
        </a:p>
      </dgm:t>
    </dgm:pt>
    <dgm:pt modelId="{E245829D-0D6E-4AAB-926E-0B5EA7248BFE}">
      <dgm:prSet/>
      <dgm:spPr/>
      <dgm:t>
        <a:bodyPr/>
        <a:lstStyle/>
        <a:p>
          <a:r>
            <a:rPr lang="tr-TR"/>
            <a:t>Antiseptikler</a:t>
          </a:r>
          <a:endParaRPr lang="en-US"/>
        </a:p>
      </dgm:t>
    </dgm:pt>
    <dgm:pt modelId="{779241F6-3495-4D4D-9933-5CF8EF9DB94F}" type="parTrans" cxnId="{8FA19192-C043-4D13-8AF4-EFF0FA3669D8}">
      <dgm:prSet/>
      <dgm:spPr/>
      <dgm:t>
        <a:bodyPr/>
        <a:lstStyle/>
        <a:p>
          <a:endParaRPr lang="en-US"/>
        </a:p>
      </dgm:t>
    </dgm:pt>
    <dgm:pt modelId="{F8935C37-46DE-4BDE-93EC-A2F67F3DD975}" type="sibTrans" cxnId="{8FA19192-C043-4D13-8AF4-EFF0FA3669D8}">
      <dgm:prSet/>
      <dgm:spPr/>
      <dgm:t>
        <a:bodyPr/>
        <a:lstStyle/>
        <a:p>
          <a:endParaRPr lang="en-US"/>
        </a:p>
      </dgm:t>
    </dgm:pt>
    <dgm:pt modelId="{53556E4C-2F44-4165-99A5-8E418B198327}">
      <dgm:prSet/>
      <dgm:spPr/>
      <dgm:t>
        <a:bodyPr/>
        <a:lstStyle/>
        <a:p>
          <a:r>
            <a:rPr lang="tr-TR" dirty="0" err="1"/>
            <a:t>Antiseptik+</a:t>
          </a:r>
          <a:r>
            <a:rPr lang="tr-TR" dirty="0" err="1">
              <a:solidFill>
                <a:srgbClr val="C00000"/>
              </a:solidFill>
            </a:rPr>
            <a:t>surfaktan</a:t>
          </a:r>
          <a:endParaRPr lang="en-US" dirty="0">
            <a:solidFill>
              <a:srgbClr val="C00000"/>
            </a:solidFill>
          </a:endParaRPr>
        </a:p>
      </dgm:t>
    </dgm:pt>
    <dgm:pt modelId="{04B717AC-AE28-47CB-B818-508DBAAE9898}" type="parTrans" cxnId="{B71D07EA-5352-424F-A251-3AFD7C112D07}">
      <dgm:prSet/>
      <dgm:spPr/>
      <dgm:t>
        <a:bodyPr/>
        <a:lstStyle/>
        <a:p>
          <a:endParaRPr lang="en-US"/>
        </a:p>
      </dgm:t>
    </dgm:pt>
    <dgm:pt modelId="{75107870-71AC-449C-B22D-063A67785466}" type="sibTrans" cxnId="{B71D07EA-5352-424F-A251-3AFD7C112D07}">
      <dgm:prSet/>
      <dgm:spPr/>
      <dgm:t>
        <a:bodyPr/>
        <a:lstStyle/>
        <a:p>
          <a:endParaRPr lang="en-US"/>
        </a:p>
      </dgm:t>
    </dgm:pt>
    <dgm:pt modelId="{C54135B4-3B71-8140-9C19-B25AC6C47239}" type="pres">
      <dgm:prSet presAssocID="{C630C653-7D55-442C-9212-F72641937CC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287EADD-8A34-DB41-A511-C6B7F9EC4568}" type="pres">
      <dgm:prSet presAssocID="{826F093C-978C-43DF-82A4-730623D55E23}" presName="hierRoot1" presStyleCnt="0"/>
      <dgm:spPr/>
    </dgm:pt>
    <dgm:pt modelId="{16DDC1C5-210C-7A48-98F2-8C5A3E482A30}" type="pres">
      <dgm:prSet presAssocID="{826F093C-978C-43DF-82A4-730623D55E23}" presName="composite" presStyleCnt="0"/>
      <dgm:spPr/>
    </dgm:pt>
    <dgm:pt modelId="{C05DB85B-A934-FB40-BC2A-CCAA3D81BE0E}" type="pres">
      <dgm:prSet presAssocID="{826F093C-978C-43DF-82A4-730623D55E23}" presName="background" presStyleLbl="node0" presStyleIdx="0" presStyleCnt="3"/>
      <dgm:spPr/>
    </dgm:pt>
    <dgm:pt modelId="{D9EDC3B8-8DAE-B34E-A5F7-3B0D6213028F}" type="pres">
      <dgm:prSet presAssocID="{826F093C-978C-43DF-82A4-730623D55E23}" presName="text" presStyleLbl="fgAcc0" presStyleIdx="0" presStyleCnt="3">
        <dgm:presLayoutVars>
          <dgm:chPref val="3"/>
        </dgm:presLayoutVars>
      </dgm:prSet>
      <dgm:spPr/>
    </dgm:pt>
    <dgm:pt modelId="{74AFD3F2-9505-EA45-8E5B-DC71CA1720A3}" type="pres">
      <dgm:prSet presAssocID="{826F093C-978C-43DF-82A4-730623D55E23}" presName="hierChild2" presStyleCnt="0"/>
      <dgm:spPr/>
    </dgm:pt>
    <dgm:pt modelId="{9BC0CEE9-5999-3C49-97E9-68CBB193377D}" type="pres">
      <dgm:prSet presAssocID="{E245829D-0D6E-4AAB-926E-0B5EA7248BFE}" presName="hierRoot1" presStyleCnt="0"/>
      <dgm:spPr/>
    </dgm:pt>
    <dgm:pt modelId="{16301B82-39C0-ED4D-B3DF-5B78BA21B9F8}" type="pres">
      <dgm:prSet presAssocID="{E245829D-0D6E-4AAB-926E-0B5EA7248BFE}" presName="composite" presStyleCnt="0"/>
      <dgm:spPr/>
    </dgm:pt>
    <dgm:pt modelId="{1AE6C249-2512-184E-B113-8F30266C6A44}" type="pres">
      <dgm:prSet presAssocID="{E245829D-0D6E-4AAB-926E-0B5EA7248BFE}" presName="background" presStyleLbl="node0" presStyleIdx="1" presStyleCnt="3"/>
      <dgm:spPr/>
    </dgm:pt>
    <dgm:pt modelId="{7DF226BA-439E-B44A-9FCE-285408FB5923}" type="pres">
      <dgm:prSet presAssocID="{E245829D-0D6E-4AAB-926E-0B5EA7248BFE}" presName="text" presStyleLbl="fgAcc0" presStyleIdx="1" presStyleCnt="3">
        <dgm:presLayoutVars>
          <dgm:chPref val="3"/>
        </dgm:presLayoutVars>
      </dgm:prSet>
      <dgm:spPr/>
    </dgm:pt>
    <dgm:pt modelId="{735794A1-06AA-EE4F-A3A0-CC30681041EF}" type="pres">
      <dgm:prSet presAssocID="{E245829D-0D6E-4AAB-926E-0B5EA7248BFE}" presName="hierChild2" presStyleCnt="0"/>
      <dgm:spPr/>
    </dgm:pt>
    <dgm:pt modelId="{6E615810-AAC7-9A4C-B0CF-EC402EAE5C11}" type="pres">
      <dgm:prSet presAssocID="{53556E4C-2F44-4165-99A5-8E418B198327}" presName="hierRoot1" presStyleCnt="0"/>
      <dgm:spPr/>
    </dgm:pt>
    <dgm:pt modelId="{495583E0-594B-0B43-A116-B7AB1885E716}" type="pres">
      <dgm:prSet presAssocID="{53556E4C-2F44-4165-99A5-8E418B198327}" presName="composite" presStyleCnt="0"/>
      <dgm:spPr/>
    </dgm:pt>
    <dgm:pt modelId="{5ED892F0-A0F1-D047-BF4D-ABFA927375B9}" type="pres">
      <dgm:prSet presAssocID="{53556E4C-2F44-4165-99A5-8E418B198327}" presName="background" presStyleLbl="node0" presStyleIdx="2" presStyleCnt="3"/>
      <dgm:spPr/>
    </dgm:pt>
    <dgm:pt modelId="{6F02A146-08D1-C547-92F7-98C30B10C88F}" type="pres">
      <dgm:prSet presAssocID="{53556E4C-2F44-4165-99A5-8E418B198327}" presName="text" presStyleLbl="fgAcc0" presStyleIdx="2" presStyleCnt="3">
        <dgm:presLayoutVars>
          <dgm:chPref val="3"/>
        </dgm:presLayoutVars>
      </dgm:prSet>
      <dgm:spPr/>
    </dgm:pt>
    <dgm:pt modelId="{F4D74C92-C7CF-204A-8739-70086969154D}" type="pres">
      <dgm:prSet presAssocID="{53556E4C-2F44-4165-99A5-8E418B198327}" presName="hierChild2" presStyleCnt="0"/>
      <dgm:spPr/>
    </dgm:pt>
  </dgm:ptLst>
  <dgm:cxnLst>
    <dgm:cxn modelId="{516D6349-083E-B045-9D25-90F1B1160C90}" type="presOf" srcId="{C630C653-7D55-442C-9212-F72641937CCD}" destId="{C54135B4-3B71-8140-9C19-B25AC6C47239}" srcOrd="0" destOrd="0" presId="urn:microsoft.com/office/officeart/2005/8/layout/hierarchy1"/>
    <dgm:cxn modelId="{2E8DEA4C-31E7-6643-888D-473A53E06983}" type="presOf" srcId="{E245829D-0D6E-4AAB-926E-0B5EA7248BFE}" destId="{7DF226BA-439E-B44A-9FCE-285408FB5923}" srcOrd="0" destOrd="0" presId="urn:microsoft.com/office/officeart/2005/8/layout/hierarchy1"/>
    <dgm:cxn modelId="{1CB51056-9D41-AD43-9D8B-92D34C257B34}" type="presOf" srcId="{53556E4C-2F44-4165-99A5-8E418B198327}" destId="{6F02A146-08D1-C547-92F7-98C30B10C88F}" srcOrd="0" destOrd="0" presId="urn:microsoft.com/office/officeart/2005/8/layout/hierarchy1"/>
    <dgm:cxn modelId="{8FA19192-C043-4D13-8AF4-EFF0FA3669D8}" srcId="{C630C653-7D55-442C-9212-F72641937CCD}" destId="{E245829D-0D6E-4AAB-926E-0B5EA7248BFE}" srcOrd="1" destOrd="0" parTransId="{779241F6-3495-4D4D-9933-5CF8EF9DB94F}" sibTransId="{F8935C37-46DE-4BDE-93EC-A2F67F3DD975}"/>
    <dgm:cxn modelId="{39E8B9D9-B629-4629-992D-4AD23B39EC60}" srcId="{C630C653-7D55-442C-9212-F72641937CCD}" destId="{826F093C-978C-43DF-82A4-730623D55E23}" srcOrd="0" destOrd="0" parTransId="{4FBF6432-539C-4BD2-8797-AA016B09A082}" sibTransId="{55400438-4181-426D-B11C-93D86FA7D5A6}"/>
    <dgm:cxn modelId="{B71D07EA-5352-424F-A251-3AFD7C112D07}" srcId="{C630C653-7D55-442C-9212-F72641937CCD}" destId="{53556E4C-2F44-4165-99A5-8E418B198327}" srcOrd="2" destOrd="0" parTransId="{04B717AC-AE28-47CB-B818-508DBAAE9898}" sibTransId="{75107870-71AC-449C-B22D-063A67785466}"/>
    <dgm:cxn modelId="{3E48B4F4-386A-D447-9C09-EC15A6DFE8AE}" type="presOf" srcId="{826F093C-978C-43DF-82A4-730623D55E23}" destId="{D9EDC3B8-8DAE-B34E-A5F7-3B0D6213028F}" srcOrd="0" destOrd="0" presId="urn:microsoft.com/office/officeart/2005/8/layout/hierarchy1"/>
    <dgm:cxn modelId="{79177AD5-9734-EB4B-A63D-2285D6E67CD9}" type="presParOf" srcId="{C54135B4-3B71-8140-9C19-B25AC6C47239}" destId="{E287EADD-8A34-DB41-A511-C6B7F9EC4568}" srcOrd="0" destOrd="0" presId="urn:microsoft.com/office/officeart/2005/8/layout/hierarchy1"/>
    <dgm:cxn modelId="{55CB15D3-86D7-014D-A59A-2E0CB50A425D}" type="presParOf" srcId="{E287EADD-8A34-DB41-A511-C6B7F9EC4568}" destId="{16DDC1C5-210C-7A48-98F2-8C5A3E482A30}" srcOrd="0" destOrd="0" presId="urn:microsoft.com/office/officeart/2005/8/layout/hierarchy1"/>
    <dgm:cxn modelId="{B3F2AF84-C899-B247-8D94-AC9F0BC3F7E6}" type="presParOf" srcId="{16DDC1C5-210C-7A48-98F2-8C5A3E482A30}" destId="{C05DB85B-A934-FB40-BC2A-CCAA3D81BE0E}" srcOrd="0" destOrd="0" presId="urn:microsoft.com/office/officeart/2005/8/layout/hierarchy1"/>
    <dgm:cxn modelId="{B4AF4A6B-02DA-694E-A107-EE2CA44677A3}" type="presParOf" srcId="{16DDC1C5-210C-7A48-98F2-8C5A3E482A30}" destId="{D9EDC3B8-8DAE-B34E-A5F7-3B0D6213028F}" srcOrd="1" destOrd="0" presId="urn:microsoft.com/office/officeart/2005/8/layout/hierarchy1"/>
    <dgm:cxn modelId="{320B483A-82A5-D34D-9A59-E7FBC566DC45}" type="presParOf" srcId="{E287EADD-8A34-DB41-A511-C6B7F9EC4568}" destId="{74AFD3F2-9505-EA45-8E5B-DC71CA1720A3}" srcOrd="1" destOrd="0" presId="urn:microsoft.com/office/officeart/2005/8/layout/hierarchy1"/>
    <dgm:cxn modelId="{15DEC579-E886-3E41-9EF7-30B3F5C83E53}" type="presParOf" srcId="{C54135B4-3B71-8140-9C19-B25AC6C47239}" destId="{9BC0CEE9-5999-3C49-97E9-68CBB193377D}" srcOrd="1" destOrd="0" presId="urn:microsoft.com/office/officeart/2005/8/layout/hierarchy1"/>
    <dgm:cxn modelId="{220DA0CA-BF94-994E-8751-EFB500218ADE}" type="presParOf" srcId="{9BC0CEE9-5999-3C49-97E9-68CBB193377D}" destId="{16301B82-39C0-ED4D-B3DF-5B78BA21B9F8}" srcOrd="0" destOrd="0" presId="urn:microsoft.com/office/officeart/2005/8/layout/hierarchy1"/>
    <dgm:cxn modelId="{FD95D111-8916-E945-BCD5-28ACEFE33DCD}" type="presParOf" srcId="{16301B82-39C0-ED4D-B3DF-5B78BA21B9F8}" destId="{1AE6C249-2512-184E-B113-8F30266C6A44}" srcOrd="0" destOrd="0" presId="urn:microsoft.com/office/officeart/2005/8/layout/hierarchy1"/>
    <dgm:cxn modelId="{AF2CF219-2455-C64E-84E9-257CE8C41BD0}" type="presParOf" srcId="{16301B82-39C0-ED4D-B3DF-5B78BA21B9F8}" destId="{7DF226BA-439E-B44A-9FCE-285408FB5923}" srcOrd="1" destOrd="0" presId="urn:microsoft.com/office/officeart/2005/8/layout/hierarchy1"/>
    <dgm:cxn modelId="{D866FC6A-9AF3-C842-ACDA-CB40F8543C9C}" type="presParOf" srcId="{9BC0CEE9-5999-3C49-97E9-68CBB193377D}" destId="{735794A1-06AA-EE4F-A3A0-CC30681041EF}" srcOrd="1" destOrd="0" presId="urn:microsoft.com/office/officeart/2005/8/layout/hierarchy1"/>
    <dgm:cxn modelId="{98E2DABD-41FD-274A-AC7D-079C344025FD}" type="presParOf" srcId="{C54135B4-3B71-8140-9C19-B25AC6C47239}" destId="{6E615810-AAC7-9A4C-B0CF-EC402EAE5C11}" srcOrd="2" destOrd="0" presId="urn:microsoft.com/office/officeart/2005/8/layout/hierarchy1"/>
    <dgm:cxn modelId="{680247DA-AF3B-4E46-A0A0-1537B7771377}" type="presParOf" srcId="{6E615810-AAC7-9A4C-B0CF-EC402EAE5C11}" destId="{495583E0-594B-0B43-A116-B7AB1885E716}" srcOrd="0" destOrd="0" presId="urn:microsoft.com/office/officeart/2005/8/layout/hierarchy1"/>
    <dgm:cxn modelId="{9DCD9555-BB77-1C4D-BF5F-A7BF41655628}" type="presParOf" srcId="{495583E0-594B-0B43-A116-B7AB1885E716}" destId="{5ED892F0-A0F1-D047-BF4D-ABFA927375B9}" srcOrd="0" destOrd="0" presId="urn:microsoft.com/office/officeart/2005/8/layout/hierarchy1"/>
    <dgm:cxn modelId="{B59F9D61-5719-B742-B70E-5D49EB32F9D2}" type="presParOf" srcId="{495583E0-594B-0B43-A116-B7AB1885E716}" destId="{6F02A146-08D1-C547-92F7-98C30B10C88F}" srcOrd="1" destOrd="0" presId="urn:microsoft.com/office/officeart/2005/8/layout/hierarchy1"/>
    <dgm:cxn modelId="{9FC96698-DF81-7241-88E0-8F061B4C76D1}" type="presParOf" srcId="{6E615810-AAC7-9A4C-B0CF-EC402EAE5C11}" destId="{F4D74C92-C7CF-204A-8739-70086969154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78EF1A0-EA55-43FD-8F4C-3276EEB7E20A}" type="doc">
      <dgm:prSet loTypeId="urn:microsoft.com/office/officeart/2005/8/layout/venn3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tr-TR"/>
        </a:p>
      </dgm:t>
    </dgm:pt>
    <dgm:pt modelId="{CF096221-B30B-423D-9748-A1B7FB17BE98}">
      <dgm:prSet phldrT="[Metin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600" b="1" dirty="0"/>
            <a:t>Uygunsuz</a:t>
          </a:r>
        </a:p>
        <a:p>
          <a:pPr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600" b="1" dirty="0"/>
        </a:p>
      </dgm:t>
    </dgm:pt>
    <dgm:pt modelId="{4E14141E-541A-4D98-8AC7-9896B6DEF948}" type="parTrans" cxnId="{F014CF0B-52F6-4C0F-A899-C4B9D7180513}">
      <dgm:prSet/>
      <dgm:spPr/>
      <dgm:t>
        <a:bodyPr/>
        <a:lstStyle/>
        <a:p>
          <a:endParaRPr lang="tr-TR" sz="1800" b="1"/>
        </a:p>
      </dgm:t>
    </dgm:pt>
    <dgm:pt modelId="{113DA25D-5C38-454D-B6A6-E72C89633C86}" type="sibTrans" cxnId="{F014CF0B-52F6-4C0F-A899-C4B9D7180513}">
      <dgm:prSet/>
      <dgm:spPr/>
      <dgm:t>
        <a:bodyPr/>
        <a:lstStyle/>
        <a:p>
          <a:endParaRPr lang="tr-TR" sz="1800" b="1"/>
        </a:p>
      </dgm:t>
    </dgm:pt>
    <dgm:pt modelId="{3BF319C1-5B23-422D-8978-BB2A6209F42D}">
      <dgm:prSet phldrT="[Metin]" custT="1"/>
      <dgm:spPr/>
      <dgm:t>
        <a:bodyPr/>
        <a:lstStyle/>
        <a:p>
          <a:r>
            <a:rPr lang="tr-TR" sz="1600" b="1" dirty="0"/>
            <a:t>Aşırı</a:t>
          </a:r>
        </a:p>
        <a:p>
          <a:endParaRPr lang="tr-TR" sz="1600" b="1" dirty="0"/>
        </a:p>
      </dgm:t>
    </dgm:pt>
    <dgm:pt modelId="{8D3962E3-4A80-427B-AAC7-0DC29BAE84ED}" type="parTrans" cxnId="{68E8345C-A203-47D7-B95F-92946B6107F3}">
      <dgm:prSet/>
      <dgm:spPr/>
      <dgm:t>
        <a:bodyPr/>
        <a:lstStyle/>
        <a:p>
          <a:endParaRPr lang="tr-TR" sz="1800" b="1"/>
        </a:p>
      </dgm:t>
    </dgm:pt>
    <dgm:pt modelId="{C8D7B06F-26B6-43BB-9B5C-3310917221BB}" type="sibTrans" cxnId="{68E8345C-A203-47D7-B95F-92946B6107F3}">
      <dgm:prSet/>
      <dgm:spPr/>
      <dgm:t>
        <a:bodyPr/>
        <a:lstStyle/>
        <a:p>
          <a:endParaRPr lang="tr-TR" sz="1800" b="1"/>
        </a:p>
      </dgm:t>
    </dgm:pt>
    <dgm:pt modelId="{A295E077-7D01-4E7E-88D4-14D282E4A8D2}">
      <dgm:prSet custT="1"/>
      <dgm:spPr/>
      <dgm:t>
        <a:bodyPr/>
        <a:lstStyle/>
        <a:p>
          <a:r>
            <a:rPr lang="tr-TR" sz="1600" b="1" dirty="0"/>
            <a:t>Uzun süreli kullanımı </a:t>
          </a:r>
        </a:p>
      </dgm:t>
    </dgm:pt>
    <dgm:pt modelId="{15A8676D-429A-40DA-977A-16704C395D9C}" type="parTrans" cxnId="{8CCF779B-C1CB-41D3-8844-D7841D67D529}">
      <dgm:prSet/>
      <dgm:spPr/>
      <dgm:t>
        <a:bodyPr/>
        <a:lstStyle/>
        <a:p>
          <a:endParaRPr lang="tr-TR" sz="1800" b="1"/>
        </a:p>
      </dgm:t>
    </dgm:pt>
    <dgm:pt modelId="{5509D551-C9D9-4B2B-A809-D1A3C45C50FC}" type="sibTrans" cxnId="{8CCF779B-C1CB-41D3-8844-D7841D67D529}">
      <dgm:prSet/>
      <dgm:spPr/>
      <dgm:t>
        <a:bodyPr/>
        <a:lstStyle/>
        <a:p>
          <a:endParaRPr lang="tr-TR" sz="1800" b="1"/>
        </a:p>
      </dgm:t>
    </dgm:pt>
    <dgm:pt modelId="{1D985FEE-4DCB-4051-BB97-817D0E2C3538}" type="pres">
      <dgm:prSet presAssocID="{A78EF1A0-EA55-43FD-8F4C-3276EEB7E20A}" presName="Name0" presStyleCnt="0">
        <dgm:presLayoutVars>
          <dgm:dir/>
          <dgm:resizeHandles val="exact"/>
        </dgm:presLayoutVars>
      </dgm:prSet>
      <dgm:spPr/>
    </dgm:pt>
    <dgm:pt modelId="{F4847672-CD36-4951-A8E5-20F171054A78}" type="pres">
      <dgm:prSet presAssocID="{CF096221-B30B-423D-9748-A1B7FB17BE98}" presName="Name5" presStyleLbl="vennNode1" presStyleIdx="0" presStyleCnt="3" custLinFactNeighborX="-572" custLinFactNeighborY="3174">
        <dgm:presLayoutVars>
          <dgm:bulletEnabled val="1"/>
        </dgm:presLayoutVars>
      </dgm:prSet>
      <dgm:spPr/>
    </dgm:pt>
    <dgm:pt modelId="{96859B4E-3C4A-45CC-8244-D2C4091209A6}" type="pres">
      <dgm:prSet presAssocID="{113DA25D-5C38-454D-B6A6-E72C89633C86}" presName="space" presStyleCnt="0"/>
      <dgm:spPr/>
    </dgm:pt>
    <dgm:pt modelId="{CEDEC6B1-EF95-4666-AB74-12E2C2BAA783}" type="pres">
      <dgm:prSet presAssocID="{3BF319C1-5B23-422D-8978-BB2A6209F42D}" presName="Name5" presStyleLbl="vennNode1" presStyleIdx="1" presStyleCnt="3" custLinFactNeighborY="7232">
        <dgm:presLayoutVars>
          <dgm:bulletEnabled val="1"/>
        </dgm:presLayoutVars>
      </dgm:prSet>
      <dgm:spPr/>
    </dgm:pt>
    <dgm:pt modelId="{2A12F0FD-5A5D-46E2-8CD0-C65E45C6AC65}" type="pres">
      <dgm:prSet presAssocID="{C8D7B06F-26B6-43BB-9B5C-3310917221BB}" presName="space" presStyleCnt="0"/>
      <dgm:spPr/>
    </dgm:pt>
    <dgm:pt modelId="{637F6ABA-0386-4504-A288-BE37EBB5574C}" type="pres">
      <dgm:prSet presAssocID="{A295E077-7D01-4E7E-88D4-14D282E4A8D2}" presName="Name5" presStyleLbl="vennNode1" presStyleIdx="2" presStyleCnt="3">
        <dgm:presLayoutVars>
          <dgm:bulletEnabled val="1"/>
        </dgm:presLayoutVars>
      </dgm:prSet>
      <dgm:spPr/>
    </dgm:pt>
  </dgm:ptLst>
  <dgm:cxnLst>
    <dgm:cxn modelId="{F014CF0B-52F6-4C0F-A899-C4B9D7180513}" srcId="{A78EF1A0-EA55-43FD-8F4C-3276EEB7E20A}" destId="{CF096221-B30B-423D-9748-A1B7FB17BE98}" srcOrd="0" destOrd="0" parTransId="{4E14141E-541A-4D98-8AC7-9896B6DEF948}" sibTransId="{113DA25D-5C38-454D-B6A6-E72C89633C86}"/>
    <dgm:cxn modelId="{5D3E532A-6765-48F0-8E74-211CD061AEA7}" type="presOf" srcId="{A78EF1A0-EA55-43FD-8F4C-3276EEB7E20A}" destId="{1D985FEE-4DCB-4051-BB97-817D0E2C3538}" srcOrd="0" destOrd="0" presId="urn:microsoft.com/office/officeart/2005/8/layout/venn3"/>
    <dgm:cxn modelId="{68E8345C-A203-47D7-B95F-92946B6107F3}" srcId="{A78EF1A0-EA55-43FD-8F4C-3276EEB7E20A}" destId="{3BF319C1-5B23-422D-8978-BB2A6209F42D}" srcOrd="1" destOrd="0" parTransId="{8D3962E3-4A80-427B-AAC7-0DC29BAE84ED}" sibTransId="{C8D7B06F-26B6-43BB-9B5C-3310917221BB}"/>
    <dgm:cxn modelId="{EB3E8795-6761-457B-B3ED-2DA2BF7353B5}" type="presOf" srcId="{CF096221-B30B-423D-9748-A1B7FB17BE98}" destId="{F4847672-CD36-4951-A8E5-20F171054A78}" srcOrd="0" destOrd="0" presId="urn:microsoft.com/office/officeart/2005/8/layout/venn3"/>
    <dgm:cxn modelId="{8CCF779B-C1CB-41D3-8844-D7841D67D529}" srcId="{A78EF1A0-EA55-43FD-8F4C-3276EEB7E20A}" destId="{A295E077-7D01-4E7E-88D4-14D282E4A8D2}" srcOrd="2" destOrd="0" parTransId="{15A8676D-429A-40DA-977A-16704C395D9C}" sibTransId="{5509D551-C9D9-4B2B-A809-D1A3C45C50FC}"/>
    <dgm:cxn modelId="{3320D0B1-43FD-47C6-87EA-D8BE4EBA764C}" type="presOf" srcId="{3BF319C1-5B23-422D-8978-BB2A6209F42D}" destId="{CEDEC6B1-EF95-4666-AB74-12E2C2BAA783}" srcOrd="0" destOrd="0" presId="urn:microsoft.com/office/officeart/2005/8/layout/venn3"/>
    <dgm:cxn modelId="{7A9ECBD9-23B5-4EF1-8D58-5CA782430688}" type="presOf" srcId="{A295E077-7D01-4E7E-88D4-14D282E4A8D2}" destId="{637F6ABA-0386-4504-A288-BE37EBB5574C}" srcOrd="0" destOrd="0" presId="urn:microsoft.com/office/officeart/2005/8/layout/venn3"/>
    <dgm:cxn modelId="{39473854-7C96-491E-A66E-E560B6EC89D3}" type="presParOf" srcId="{1D985FEE-4DCB-4051-BB97-817D0E2C3538}" destId="{F4847672-CD36-4951-A8E5-20F171054A78}" srcOrd="0" destOrd="0" presId="urn:microsoft.com/office/officeart/2005/8/layout/venn3"/>
    <dgm:cxn modelId="{BBAEF43A-6E3B-4C43-83C0-DD933F953111}" type="presParOf" srcId="{1D985FEE-4DCB-4051-BB97-817D0E2C3538}" destId="{96859B4E-3C4A-45CC-8244-D2C4091209A6}" srcOrd="1" destOrd="0" presId="urn:microsoft.com/office/officeart/2005/8/layout/venn3"/>
    <dgm:cxn modelId="{13409CD7-EFD9-482F-95EE-4C97684B8E41}" type="presParOf" srcId="{1D985FEE-4DCB-4051-BB97-817D0E2C3538}" destId="{CEDEC6B1-EF95-4666-AB74-12E2C2BAA783}" srcOrd="2" destOrd="0" presId="urn:microsoft.com/office/officeart/2005/8/layout/venn3"/>
    <dgm:cxn modelId="{36B1BA88-FAD5-4C71-A53E-ABFC047E5C97}" type="presParOf" srcId="{1D985FEE-4DCB-4051-BB97-817D0E2C3538}" destId="{2A12F0FD-5A5D-46E2-8CD0-C65E45C6AC65}" srcOrd="3" destOrd="0" presId="urn:microsoft.com/office/officeart/2005/8/layout/venn3"/>
    <dgm:cxn modelId="{3B0E4857-6C0F-4E00-AF3C-6C01B2633A83}" type="presParOf" srcId="{1D985FEE-4DCB-4051-BB97-817D0E2C3538}" destId="{637F6ABA-0386-4504-A288-BE37EBB5574C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DF9B4B3-1920-41FC-9361-AC775532560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C00DA805-1761-4B76-A963-8476E5DDB2F0}">
      <dgm:prSet phldrT="[Metin]" custT="1"/>
      <dgm:spPr/>
      <dgm:t>
        <a:bodyPr/>
        <a:lstStyle/>
        <a:p>
          <a:r>
            <a:rPr lang="tr-TR" sz="4000" b="1" dirty="0"/>
            <a:t>Yara</a:t>
          </a:r>
          <a:endParaRPr lang="tr-TR" sz="3200" b="1" dirty="0"/>
        </a:p>
      </dgm:t>
    </dgm:pt>
    <dgm:pt modelId="{653C2A56-98C7-4BC0-A2F4-4EB160346B36}" type="parTrans" cxnId="{6B999896-C754-4F42-9921-2C316358F479}">
      <dgm:prSet/>
      <dgm:spPr/>
      <dgm:t>
        <a:bodyPr/>
        <a:lstStyle/>
        <a:p>
          <a:endParaRPr lang="tr-TR" sz="1600"/>
        </a:p>
      </dgm:t>
    </dgm:pt>
    <dgm:pt modelId="{979E520E-261F-4A11-A48A-EFD3617C5612}" type="sibTrans" cxnId="{6B999896-C754-4F42-9921-2C316358F479}">
      <dgm:prSet/>
      <dgm:spPr/>
      <dgm:t>
        <a:bodyPr/>
        <a:lstStyle/>
        <a:p>
          <a:endParaRPr lang="tr-TR"/>
        </a:p>
      </dgm:t>
    </dgm:pt>
    <dgm:pt modelId="{E947D139-DABF-4DE3-B255-3B2DA1271E5B}">
      <dgm:prSet phldrT="[Metin]"/>
      <dgm:spPr/>
      <dgm:t>
        <a:bodyPr/>
        <a:lstStyle/>
        <a:p>
          <a:r>
            <a:rPr lang="tr-TR" b="1" dirty="0"/>
            <a:t>Akut/kronik </a:t>
          </a:r>
        </a:p>
        <a:p>
          <a:r>
            <a:rPr lang="tr-TR" b="1" dirty="0"/>
            <a:t>Enfeksiyonlarda  ve </a:t>
          </a:r>
          <a:r>
            <a:rPr lang="tr-TR" b="1" dirty="0" err="1"/>
            <a:t>biyofim</a:t>
          </a:r>
          <a:r>
            <a:rPr lang="tr-TR" b="1" dirty="0"/>
            <a:t> varlığında </a:t>
          </a:r>
        </a:p>
        <a:p>
          <a:r>
            <a:rPr lang="tr-TR" dirty="0"/>
            <a:t>antiseptik</a:t>
          </a:r>
        </a:p>
      </dgm:t>
    </dgm:pt>
    <dgm:pt modelId="{7F6FDA26-B24B-4669-BA3E-8B069D6C1DBF}" type="parTrans" cxnId="{43B17A80-A304-4096-B313-ECD1F6B292D8}">
      <dgm:prSet/>
      <dgm:spPr/>
      <dgm:t>
        <a:bodyPr/>
        <a:lstStyle/>
        <a:p>
          <a:endParaRPr lang="tr-TR" sz="1600"/>
        </a:p>
      </dgm:t>
    </dgm:pt>
    <dgm:pt modelId="{625D6BB7-FB10-45FE-8117-E7452E3066BE}" type="sibTrans" cxnId="{43B17A80-A304-4096-B313-ECD1F6B292D8}">
      <dgm:prSet/>
      <dgm:spPr/>
      <dgm:t>
        <a:bodyPr/>
        <a:lstStyle/>
        <a:p>
          <a:endParaRPr lang="tr-TR"/>
        </a:p>
      </dgm:t>
    </dgm:pt>
    <dgm:pt modelId="{B9F53297-4B81-4FCF-9EB0-64680D7D3406}">
      <dgm:prSet/>
      <dgm:spPr/>
      <dgm:t>
        <a:bodyPr/>
        <a:lstStyle/>
        <a:p>
          <a:r>
            <a:rPr lang="tr-TR" b="1" dirty="0"/>
            <a:t>Enfekte olmayan (iyileşen) yaralarda</a:t>
          </a:r>
        </a:p>
        <a:p>
          <a:r>
            <a:rPr lang="tr-TR" dirty="0"/>
            <a:t> steril </a:t>
          </a:r>
          <a:r>
            <a:rPr lang="tr-TR" dirty="0" err="1"/>
            <a:t>salin</a:t>
          </a:r>
          <a:r>
            <a:rPr lang="tr-TR" dirty="0"/>
            <a:t>, 
steril su ve içme suyu
</a:t>
          </a:r>
        </a:p>
      </dgm:t>
    </dgm:pt>
    <dgm:pt modelId="{39D6B337-0669-4F09-81EC-F41647FCE375}" type="parTrans" cxnId="{EF20F47B-1542-452F-ACF0-5EBB183D7105}">
      <dgm:prSet/>
      <dgm:spPr/>
      <dgm:t>
        <a:bodyPr/>
        <a:lstStyle/>
        <a:p>
          <a:endParaRPr lang="tr-TR" sz="1600"/>
        </a:p>
      </dgm:t>
    </dgm:pt>
    <dgm:pt modelId="{D2B6C78C-674C-45D5-9123-F638A7BFF79E}" type="sibTrans" cxnId="{EF20F47B-1542-452F-ACF0-5EBB183D7105}">
      <dgm:prSet/>
      <dgm:spPr/>
      <dgm:t>
        <a:bodyPr/>
        <a:lstStyle/>
        <a:p>
          <a:endParaRPr lang="tr-TR"/>
        </a:p>
      </dgm:t>
    </dgm:pt>
    <dgm:pt modelId="{F61528E0-4DD0-4F15-958E-D3B44918B3C8}" type="pres">
      <dgm:prSet presAssocID="{8DF9B4B3-1920-41FC-9361-AC775532560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94829B2-4DE2-4FC7-AB00-296E18BCA28E}" type="pres">
      <dgm:prSet presAssocID="{C00DA805-1761-4B76-A963-8476E5DDB2F0}" presName="hierRoot1" presStyleCnt="0"/>
      <dgm:spPr/>
    </dgm:pt>
    <dgm:pt modelId="{BFEC75D5-1AB2-4F53-8D1F-2333E8C4E53A}" type="pres">
      <dgm:prSet presAssocID="{C00DA805-1761-4B76-A963-8476E5DDB2F0}" presName="composite" presStyleCnt="0"/>
      <dgm:spPr/>
    </dgm:pt>
    <dgm:pt modelId="{40989C41-218B-40CE-8655-2EA1D3787896}" type="pres">
      <dgm:prSet presAssocID="{C00DA805-1761-4B76-A963-8476E5DDB2F0}" presName="background" presStyleLbl="node0" presStyleIdx="0" presStyleCnt="1"/>
      <dgm:spPr/>
    </dgm:pt>
    <dgm:pt modelId="{B3DB95A6-D403-47A3-8F9F-0B06F0218AA8}" type="pres">
      <dgm:prSet presAssocID="{C00DA805-1761-4B76-A963-8476E5DDB2F0}" presName="text" presStyleLbl="fgAcc0" presStyleIdx="0" presStyleCnt="1">
        <dgm:presLayoutVars>
          <dgm:chPref val="3"/>
        </dgm:presLayoutVars>
      </dgm:prSet>
      <dgm:spPr/>
    </dgm:pt>
    <dgm:pt modelId="{3E5830CB-23D2-413A-B03D-1C71E405FD16}" type="pres">
      <dgm:prSet presAssocID="{C00DA805-1761-4B76-A963-8476E5DDB2F0}" presName="hierChild2" presStyleCnt="0"/>
      <dgm:spPr/>
    </dgm:pt>
    <dgm:pt modelId="{F74DD973-F758-40EC-9402-4E34B401DB26}" type="pres">
      <dgm:prSet presAssocID="{39D6B337-0669-4F09-81EC-F41647FCE375}" presName="Name10" presStyleLbl="parChTrans1D2" presStyleIdx="0" presStyleCnt="2"/>
      <dgm:spPr/>
    </dgm:pt>
    <dgm:pt modelId="{996D4529-B86F-4009-82FE-1D2342E073E8}" type="pres">
      <dgm:prSet presAssocID="{B9F53297-4B81-4FCF-9EB0-64680D7D3406}" presName="hierRoot2" presStyleCnt="0"/>
      <dgm:spPr/>
    </dgm:pt>
    <dgm:pt modelId="{EBD94995-2AB3-4B0E-AF44-8C9B14678B5F}" type="pres">
      <dgm:prSet presAssocID="{B9F53297-4B81-4FCF-9EB0-64680D7D3406}" presName="composite2" presStyleCnt="0"/>
      <dgm:spPr/>
    </dgm:pt>
    <dgm:pt modelId="{A0A7FB05-69DB-4CD1-9CB9-16ED993FB7A9}" type="pres">
      <dgm:prSet presAssocID="{B9F53297-4B81-4FCF-9EB0-64680D7D3406}" presName="background2" presStyleLbl="node2" presStyleIdx="0" presStyleCnt="2"/>
      <dgm:spPr/>
    </dgm:pt>
    <dgm:pt modelId="{06D65BC7-8706-44CF-8950-968D86AE468F}" type="pres">
      <dgm:prSet presAssocID="{B9F53297-4B81-4FCF-9EB0-64680D7D3406}" presName="text2" presStyleLbl="fgAcc2" presStyleIdx="0" presStyleCnt="2" custScaleX="142777">
        <dgm:presLayoutVars>
          <dgm:chPref val="3"/>
        </dgm:presLayoutVars>
      </dgm:prSet>
      <dgm:spPr/>
    </dgm:pt>
    <dgm:pt modelId="{128E26BE-E828-443B-8D54-6FA773D66474}" type="pres">
      <dgm:prSet presAssocID="{B9F53297-4B81-4FCF-9EB0-64680D7D3406}" presName="hierChild3" presStyleCnt="0"/>
      <dgm:spPr/>
    </dgm:pt>
    <dgm:pt modelId="{BEEA2DF2-7FE3-45AA-981B-F61BB034B9F7}" type="pres">
      <dgm:prSet presAssocID="{7F6FDA26-B24B-4669-BA3E-8B069D6C1DBF}" presName="Name10" presStyleLbl="parChTrans1D2" presStyleIdx="1" presStyleCnt="2"/>
      <dgm:spPr/>
    </dgm:pt>
    <dgm:pt modelId="{D1D78BED-994E-4CE3-B05A-4719D5F450A1}" type="pres">
      <dgm:prSet presAssocID="{E947D139-DABF-4DE3-B255-3B2DA1271E5B}" presName="hierRoot2" presStyleCnt="0"/>
      <dgm:spPr/>
    </dgm:pt>
    <dgm:pt modelId="{E85C687E-054F-4C67-9AA5-CC1BA3FAC9D8}" type="pres">
      <dgm:prSet presAssocID="{E947D139-DABF-4DE3-B255-3B2DA1271E5B}" presName="composite2" presStyleCnt="0"/>
      <dgm:spPr/>
    </dgm:pt>
    <dgm:pt modelId="{DF074547-A2D0-4004-8282-307EA4F19DE4}" type="pres">
      <dgm:prSet presAssocID="{E947D139-DABF-4DE3-B255-3B2DA1271E5B}" presName="background2" presStyleLbl="node2" presStyleIdx="1" presStyleCnt="2"/>
      <dgm:spPr/>
    </dgm:pt>
    <dgm:pt modelId="{95AA6BFB-18BB-4530-AEF4-F43414649A30}" type="pres">
      <dgm:prSet presAssocID="{E947D139-DABF-4DE3-B255-3B2DA1271E5B}" presName="text2" presStyleLbl="fgAcc2" presStyleIdx="1" presStyleCnt="2" custScaleX="182924">
        <dgm:presLayoutVars>
          <dgm:chPref val="3"/>
        </dgm:presLayoutVars>
      </dgm:prSet>
      <dgm:spPr/>
    </dgm:pt>
    <dgm:pt modelId="{8C805029-0CAA-4EE0-B038-A4560E583563}" type="pres">
      <dgm:prSet presAssocID="{E947D139-DABF-4DE3-B255-3B2DA1271E5B}" presName="hierChild3" presStyleCnt="0"/>
      <dgm:spPr/>
    </dgm:pt>
  </dgm:ptLst>
  <dgm:cxnLst>
    <dgm:cxn modelId="{02CCE502-8AB5-473A-9B15-FA6229D323DD}" type="presOf" srcId="{39D6B337-0669-4F09-81EC-F41647FCE375}" destId="{F74DD973-F758-40EC-9402-4E34B401DB26}" srcOrd="0" destOrd="0" presId="urn:microsoft.com/office/officeart/2005/8/layout/hierarchy1"/>
    <dgm:cxn modelId="{9607C827-DC40-43A1-82E7-4B8461514F47}" type="presOf" srcId="{E947D139-DABF-4DE3-B255-3B2DA1271E5B}" destId="{95AA6BFB-18BB-4530-AEF4-F43414649A30}" srcOrd="0" destOrd="0" presId="urn:microsoft.com/office/officeart/2005/8/layout/hierarchy1"/>
    <dgm:cxn modelId="{85C6326C-9712-4AEA-A6F1-5B4572207221}" type="presOf" srcId="{B9F53297-4B81-4FCF-9EB0-64680D7D3406}" destId="{06D65BC7-8706-44CF-8950-968D86AE468F}" srcOrd="0" destOrd="0" presId="urn:microsoft.com/office/officeart/2005/8/layout/hierarchy1"/>
    <dgm:cxn modelId="{FF46DC53-D054-415B-9A9A-B4572CC76F18}" type="presOf" srcId="{C00DA805-1761-4B76-A963-8476E5DDB2F0}" destId="{B3DB95A6-D403-47A3-8F9F-0B06F0218AA8}" srcOrd="0" destOrd="0" presId="urn:microsoft.com/office/officeart/2005/8/layout/hierarchy1"/>
    <dgm:cxn modelId="{EF20F47B-1542-452F-ACF0-5EBB183D7105}" srcId="{C00DA805-1761-4B76-A963-8476E5DDB2F0}" destId="{B9F53297-4B81-4FCF-9EB0-64680D7D3406}" srcOrd="0" destOrd="0" parTransId="{39D6B337-0669-4F09-81EC-F41647FCE375}" sibTransId="{D2B6C78C-674C-45D5-9123-F638A7BFF79E}"/>
    <dgm:cxn modelId="{43B17A80-A304-4096-B313-ECD1F6B292D8}" srcId="{C00DA805-1761-4B76-A963-8476E5DDB2F0}" destId="{E947D139-DABF-4DE3-B255-3B2DA1271E5B}" srcOrd="1" destOrd="0" parTransId="{7F6FDA26-B24B-4669-BA3E-8B069D6C1DBF}" sibTransId="{625D6BB7-FB10-45FE-8117-E7452E3066BE}"/>
    <dgm:cxn modelId="{6B999896-C754-4F42-9921-2C316358F479}" srcId="{8DF9B4B3-1920-41FC-9361-AC775532560C}" destId="{C00DA805-1761-4B76-A963-8476E5DDB2F0}" srcOrd="0" destOrd="0" parTransId="{653C2A56-98C7-4BC0-A2F4-4EB160346B36}" sibTransId="{979E520E-261F-4A11-A48A-EFD3617C5612}"/>
    <dgm:cxn modelId="{EEC411A9-21A0-4D76-A80C-CCFFDABC6EB0}" type="presOf" srcId="{7F6FDA26-B24B-4669-BA3E-8B069D6C1DBF}" destId="{BEEA2DF2-7FE3-45AA-981B-F61BB034B9F7}" srcOrd="0" destOrd="0" presId="urn:microsoft.com/office/officeart/2005/8/layout/hierarchy1"/>
    <dgm:cxn modelId="{FB1419E1-1C0D-4556-8F05-A4015279372F}" type="presOf" srcId="{8DF9B4B3-1920-41FC-9361-AC775532560C}" destId="{F61528E0-4DD0-4F15-958E-D3B44918B3C8}" srcOrd="0" destOrd="0" presId="urn:microsoft.com/office/officeart/2005/8/layout/hierarchy1"/>
    <dgm:cxn modelId="{D96CCDCF-BFD3-44BB-8762-FDE850D5DDD7}" type="presParOf" srcId="{F61528E0-4DD0-4F15-958E-D3B44918B3C8}" destId="{094829B2-4DE2-4FC7-AB00-296E18BCA28E}" srcOrd="0" destOrd="0" presId="urn:microsoft.com/office/officeart/2005/8/layout/hierarchy1"/>
    <dgm:cxn modelId="{EA0BB3A6-B803-4EB0-BF7F-9258BCE0929D}" type="presParOf" srcId="{094829B2-4DE2-4FC7-AB00-296E18BCA28E}" destId="{BFEC75D5-1AB2-4F53-8D1F-2333E8C4E53A}" srcOrd="0" destOrd="0" presId="urn:microsoft.com/office/officeart/2005/8/layout/hierarchy1"/>
    <dgm:cxn modelId="{D515E443-9F09-4403-A7EC-ED6A96AFC136}" type="presParOf" srcId="{BFEC75D5-1AB2-4F53-8D1F-2333E8C4E53A}" destId="{40989C41-218B-40CE-8655-2EA1D3787896}" srcOrd="0" destOrd="0" presId="urn:microsoft.com/office/officeart/2005/8/layout/hierarchy1"/>
    <dgm:cxn modelId="{76A61558-5C4A-4C11-8504-2131F5BBAD50}" type="presParOf" srcId="{BFEC75D5-1AB2-4F53-8D1F-2333E8C4E53A}" destId="{B3DB95A6-D403-47A3-8F9F-0B06F0218AA8}" srcOrd="1" destOrd="0" presId="urn:microsoft.com/office/officeart/2005/8/layout/hierarchy1"/>
    <dgm:cxn modelId="{EA8D5875-44BD-412C-9536-2F4CE3B4600D}" type="presParOf" srcId="{094829B2-4DE2-4FC7-AB00-296E18BCA28E}" destId="{3E5830CB-23D2-413A-B03D-1C71E405FD16}" srcOrd="1" destOrd="0" presId="urn:microsoft.com/office/officeart/2005/8/layout/hierarchy1"/>
    <dgm:cxn modelId="{DEB2D982-2894-4E5C-B964-B3282C809A30}" type="presParOf" srcId="{3E5830CB-23D2-413A-B03D-1C71E405FD16}" destId="{F74DD973-F758-40EC-9402-4E34B401DB26}" srcOrd="0" destOrd="0" presId="urn:microsoft.com/office/officeart/2005/8/layout/hierarchy1"/>
    <dgm:cxn modelId="{0889220D-3296-487B-8B58-5D6862D86931}" type="presParOf" srcId="{3E5830CB-23D2-413A-B03D-1C71E405FD16}" destId="{996D4529-B86F-4009-82FE-1D2342E073E8}" srcOrd="1" destOrd="0" presId="urn:microsoft.com/office/officeart/2005/8/layout/hierarchy1"/>
    <dgm:cxn modelId="{6050509B-EF83-4A8C-A2ED-194A7A854728}" type="presParOf" srcId="{996D4529-B86F-4009-82FE-1D2342E073E8}" destId="{EBD94995-2AB3-4B0E-AF44-8C9B14678B5F}" srcOrd="0" destOrd="0" presId="urn:microsoft.com/office/officeart/2005/8/layout/hierarchy1"/>
    <dgm:cxn modelId="{E133C67C-2C23-43A6-9FFF-4AC8494CF0C6}" type="presParOf" srcId="{EBD94995-2AB3-4B0E-AF44-8C9B14678B5F}" destId="{A0A7FB05-69DB-4CD1-9CB9-16ED993FB7A9}" srcOrd="0" destOrd="0" presId="urn:microsoft.com/office/officeart/2005/8/layout/hierarchy1"/>
    <dgm:cxn modelId="{34173EA2-2E99-41D3-B038-18F6A08DD913}" type="presParOf" srcId="{EBD94995-2AB3-4B0E-AF44-8C9B14678B5F}" destId="{06D65BC7-8706-44CF-8950-968D86AE468F}" srcOrd="1" destOrd="0" presId="urn:microsoft.com/office/officeart/2005/8/layout/hierarchy1"/>
    <dgm:cxn modelId="{47503563-F344-4BEC-8DDC-6C06B50A9891}" type="presParOf" srcId="{996D4529-B86F-4009-82FE-1D2342E073E8}" destId="{128E26BE-E828-443B-8D54-6FA773D66474}" srcOrd="1" destOrd="0" presId="urn:microsoft.com/office/officeart/2005/8/layout/hierarchy1"/>
    <dgm:cxn modelId="{FCC98C7A-4FFF-4CE4-B109-6783F2C3E209}" type="presParOf" srcId="{3E5830CB-23D2-413A-B03D-1C71E405FD16}" destId="{BEEA2DF2-7FE3-45AA-981B-F61BB034B9F7}" srcOrd="2" destOrd="0" presId="urn:microsoft.com/office/officeart/2005/8/layout/hierarchy1"/>
    <dgm:cxn modelId="{90B7D619-5727-4634-A9FD-D914943D3A0C}" type="presParOf" srcId="{3E5830CB-23D2-413A-B03D-1C71E405FD16}" destId="{D1D78BED-994E-4CE3-B05A-4719D5F450A1}" srcOrd="3" destOrd="0" presId="urn:microsoft.com/office/officeart/2005/8/layout/hierarchy1"/>
    <dgm:cxn modelId="{08FAA952-3614-4B56-8985-E14BF2A40943}" type="presParOf" srcId="{D1D78BED-994E-4CE3-B05A-4719D5F450A1}" destId="{E85C687E-054F-4C67-9AA5-CC1BA3FAC9D8}" srcOrd="0" destOrd="0" presId="urn:microsoft.com/office/officeart/2005/8/layout/hierarchy1"/>
    <dgm:cxn modelId="{9263D40F-3D73-43A8-91B5-5C8538857834}" type="presParOf" srcId="{E85C687E-054F-4C67-9AA5-CC1BA3FAC9D8}" destId="{DF074547-A2D0-4004-8282-307EA4F19DE4}" srcOrd="0" destOrd="0" presId="urn:microsoft.com/office/officeart/2005/8/layout/hierarchy1"/>
    <dgm:cxn modelId="{3387BB04-FAE1-409B-B089-66E776FA1BD2}" type="presParOf" srcId="{E85C687E-054F-4C67-9AA5-CC1BA3FAC9D8}" destId="{95AA6BFB-18BB-4530-AEF4-F43414649A30}" srcOrd="1" destOrd="0" presId="urn:microsoft.com/office/officeart/2005/8/layout/hierarchy1"/>
    <dgm:cxn modelId="{26636DB0-BEA0-4645-8261-04B5B10A279F}" type="presParOf" srcId="{D1D78BED-994E-4CE3-B05A-4719D5F450A1}" destId="{8C805029-0CAA-4EE0-B038-A4560E58356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1FAF8B8-2E04-49CC-B090-64A3D8F4D96C}" type="doc">
      <dgm:prSet loTypeId="urn:microsoft.com/office/officeart/2009/3/layout/PlusandMinus" loCatId="relationship" qsTypeId="urn:microsoft.com/office/officeart/2005/8/quickstyle/3d1" qsCatId="3D" csTypeId="urn:microsoft.com/office/officeart/2005/8/colors/accent2_4" csCatId="accent2" phldr="1"/>
      <dgm:spPr/>
      <dgm:t>
        <a:bodyPr/>
        <a:lstStyle/>
        <a:p>
          <a:endParaRPr lang="tr-TR"/>
        </a:p>
      </dgm:t>
    </dgm:pt>
    <dgm:pt modelId="{342AFE35-D631-4CF0-91E6-2FF4FDD5A242}">
      <dgm:prSet phldrT="[Metin]" phldr="1"/>
      <dgm:spPr/>
      <dgm:t>
        <a:bodyPr/>
        <a:lstStyle/>
        <a:p>
          <a:endParaRPr lang="tr-TR"/>
        </a:p>
      </dgm:t>
    </dgm:pt>
    <dgm:pt modelId="{25C71562-E22E-4BFE-AF46-54E6B676105D}" type="parTrans" cxnId="{227BC0EE-D826-4C52-BD06-479909CA3CB8}">
      <dgm:prSet/>
      <dgm:spPr/>
      <dgm:t>
        <a:bodyPr/>
        <a:lstStyle/>
        <a:p>
          <a:endParaRPr lang="tr-TR"/>
        </a:p>
      </dgm:t>
    </dgm:pt>
    <dgm:pt modelId="{9331D0D5-B972-4271-947F-86F47D359D86}" type="sibTrans" cxnId="{227BC0EE-D826-4C52-BD06-479909CA3CB8}">
      <dgm:prSet/>
      <dgm:spPr/>
      <dgm:t>
        <a:bodyPr/>
        <a:lstStyle/>
        <a:p>
          <a:endParaRPr lang="tr-TR"/>
        </a:p>
      </dgm:t>
    </dgm:pt>
    <dgm:pt modelId="{62534065-325F-4FA6-9B89-8ED517EE40B9}">
      <dgm:prSet/>
      <dgm:spPr/>
      <dgm:t>
        <a:bodyPr/>
        <a:lstStyle/>
        <a:p>
          <a:endParaRPr lang="tr-TR"/>
        </a:p>
      </dgm:t>
    </dgm:pt>
    <dgm:pt modelId="{D777D858-15A1-4018-81B1-55475A4373C1}" type="parTrans" cxnId="{B1CB7425-016B-4D6F-9166-946C440909E7}">
      <dgm:prSet/>
      <dgm:spPr/>
      <dgm:t>
        <a:bodyPr/>
        <a:lstStyle/>
        <a:p>
          <a:endParaRPr lang="tr-TR"/>
        </a:p>
      </dgm:t>
    </dgm:pt>
    <dgm:pt modelId="{34042C78-6E03-4D25-9731-54DACBE4984D}" type="sibTrans" cxnId="{B1CB7425-016B-4D6F-9166-946C440909E7}">
      <dgm:prSet/>
      <dgm:spPr/>
      <dgm:t>
        <a:bodyPr/>
        <a:lstStyle/>
        <a:p>
          <a:endParaRPr lang="tr-TR"/>
        </a:p>
      </dgm:t>
    </dgm:pt>
    <dgm:pt modelId="{B3E48DB6-6E84-410B-B185-CA4EA780B89F}">
      <dgm:prSet/>
      <dgm:spPr/>
      <dgm:t>
        <a:bodyPr/>
        <a:lstStyle/>
        <a:p>
          <a:endParaRPr lang="tr-TR"/>
        </a:p>
      </dgm:t>
    </dgm:pt>
    <dgm:pt modelId="{4F73CC40-0DCF-4E77-B24C-86754F856DEF}" type="parTrans" cxnId="{AF98E3A4-478D-42BF-9E74-221A12B45533}">
      <dgm:prSet/>
      <dgm:spPr/>
      <dgm:t>
        <a:bodyPr/>
        <a:lstStyle/>
        <a:p>
          <a:endParaRPr lang="tr-TR"/>
        </a:p>
      </dgm:t>
    </dgm:pt>
    <dgm:pt modelId="{C795CA59-D854-48C4-ACA9-6A6C193F6D09}" type="sibTrans" cxnId="{AF98E3A4-478D-42BF-9E74-221A12B45533}">
      <dgm:prSet/>
      <dgm:spPr/>
      <dgm:t>
        <a:bodyPr/>
        <a:lstStyle/>
        <a:p>
          <a:endParaRPr lang="tr-TR"/>
        </a:p>
      </dgm:t>
    </dgm:pt>
    <dgm:pt modelId="{AC5F7B39-851F-46B1-A773-E50EDFCBA99C}">
      <dgm:prSet/>
      <dgm:spPr/>
      <dgm:t>
        <a:bodyPr/>
        <a:lstStyle/>
        <a:p>
          <a:endParaRPr lang="tr-TR"/>
        </a:p>
      </dgm:t>
    </dgm:pt>
    <dgm:pt modelId="{38E8D420-5F3F-4133-94F1-DA5744AE7F07}" type="parTrans" cxnId="{647B8A35-1DB7-4960-B8FE-B113F542DB27}">
      <dgm:prSet/>
      <dgm:spPr/>
      <dgm:t>
        <a:bodyPr/>
        <a:lstStyle/>
        <a:p>
          <a:endParaRPr lang="tr-TR"/>
        </a:p>
      </dgm:t>
    </dgm:pt>
    <dgm:pt modelId="{43AB8E92-AB1A-45F9-96B9-DC31AC95C610}" type="sibTrans" cxnId="{647B8A35-1DB7-4960-B8FE-B113F542DB27}">
      <dgm:prSet/>
      <dgm:spPr/>
      <dgm:t>
        <a:bodyPr/>
        <a:lstStyle/>
        <a:p>
          <a:endParaRPr lang="tr-TR"/>
        </a:p>
      </dgm:t>
    </dgm:pt>
    <dgm:pt modelId="{1F4576F7-2272-4E99-B8C0-D84C1F7EC5EF}">
      <dgm:prSet/>
      <dgm:spPr/>
      <dgm:t>
        <a:bodyPr/>
        <a:lstStyle/>
        <a:p>
          <a:endParaRPr lang="tr-TR"/>
        </a:p>
      </dgm:t>
    </dgm:pt>
    <dgm:pt modelId="{D57EB999-8F2E-450F-B7AA-CFAEC46CCA32}" type="parTrans" cxnId="{89AA9027-D2C3-4244-B91A-0EBEE0AF714B}">
      <dgm:prSet/>
      <dgm:spPr/>
      <dgm:t>
        <a:bodyPr/>
        <a:lstStyle/>
        <a:p>
          <a:endParaRPr lang="tr-TR"/>
        </a:p>
      </dgm:t>
    </dgm:pt>
    <dgm:pt modelId="{CB005E20-0343-4D63-9D71-708E1033F01C}" type="sibTrans" cxnId="{89AA9027-D2C3-4244-B91A-0EBEE0AF714B}">
      <dgm:prSet/>
      <dgm:spPr/>
      <dgm:t>
        <a:bodyPr/>
        <a:lstStyle/>
        <a:p>
          <a:endParaRPr lang="tr-TR"/>
        </a:p>
      </dgm:t>
    </dgm:pt>
    <dgm:pt modelId="{BA8CE446-9810-4E80-A73C-26B8B9716940}">
      <dgm:prSet/>
      <dgm:spPr/>
      <dgm:t>
        <a:bodyPr/>
        <a:lstStyle/>
        <a:p>
          <a:endParaRPr lang="tr-TR"/>
        </a:p>
      </dgm:t>
    </dgm:pt>
    <dgm:pt modelId="{263BDBE7-ABDB-443E-8B65-3D5793D53B9F}" type="parTrans" cxnId="{204F26E5-7759-4F83-84A7-56714AFD0E0B}">
      <dgm:prSet/>
      <dgm:spPr/>
      <dgm:t>
        <a:bodyPr/>
        <a:lstStyle/>
        <a:p>
          <a:endParaRPr lang="tr-TR"/>
        </a:p>
      </dgm:t>
    </dgm:pt>
    <dgm:pt modelId="{631A843E-AFBC-444D-8C6F-33AC75F7EF68}" type="sibTrans" cxnId="{204F26E5-7759-4F83-84A7-56714AFD0E0B}">
      <dgm:prSet/>
      <dgm:spPr/>
      <dgm:t>
        <a:bodyPr/>
        <a:lstStyle/>
        <a:p>
          <a:endParaRPr lang="tr-TR"/>
        </a:p>
      </dgm:t>
    </dgm:pt>
    <dgm:pt modelId="{98E97A49-78A8-4213-9E75-00B467C9B6B0}">
      <dgm:prSet/>
      <dgm:spPr/>
      <dgm:t>
        <a:bodyPr/>
        <a:lstStyle/>
        <a:p>
          <a:endParaRPr lang="tr-TR" dirty="0"/>
        </a:p>
      </dgm:t>
    </dgm:pt>
    <dgm:pt modelId="{16D5599C-2A23-47DE-998B-90206C2BC102}" type="parTrans" cxnId="{9E97CE0E-2C48-41C2-8577-0BAFC5AC0801}">
      <dgm:prSet/>
      <dgm:spPr/>
      <dgm:t>
        <a:bodyPr/>
        <a:lstStyle/>
        <a:p>
          <a:endParaRPr lang="tr-TR"/>
        </a:p>
      </dgm:t>
    </dgm:pt>
    <dgm:pt modelId="{1FB6AF4F-F46A-4AEF-B6AE-F8BD4F1C9853}" type="sibTrans" cxnId="{9E97CE0E-2C48-41C2-8577-0BAFC5AC0801}">
      <dgm:prSet/>
      <dgm:spPr/>
      <dgm:t>
        <a:bodyPr/>
        <a:lstStyle/>
        <a:p>
          <a:endParaRPr lang="tr-TR"/>
        </a:p>
      </dgm:t>
    </dgm:pt>
    <dgm:pt modelId="{047B14F2-1640-4C02-ACF7-B79452C6440E}">
      <dgm:prSet/>
      <dgm:spPr/>
      <dgm:t>
        <a:bodyPr/>
        <a:lstStyle/>
        <a:p>
          <a:endParaRPr lang="tr-TR" dirty="0"/>
        </a:p>
      </dgm:t>
    </dgm:pt>
    <dgm:pt modelId="{89CCEC83-69FB-45CE-9A33-590899334B8D}" type="parTrans" cxnId="{E0B874C7-B558-4990-BBE9-A53F6B3ACBFA}">
      <dgm:prSet/>
      <dgm:spPr/>
      <dgm:t>
        <a:bodyPr/>
        <a:lstStyle/>
        <a:p>
          <a:endParaRPr lang="tr-TR"/>
        </a:p>
      </dgm:t>
    </dgm:pt>
    <dgm:pt modelId="{F1FE83D7-9E79-4A83-83D9-EF14C2731400}" type="sibTrans" cxnId="{E0B874C7-B558-4990-BBE9-A53F6B3ACBFA}">
      <dgm:prSet/>
      <dgm:spPr/>
      <dgm:t>
        <a:bodyPr/>
        <a:lstStyle/>
        <a:p>
          <a:endParaRPr lang="tr-TR"/>
        </a:p>
      </dgm:t>
    </dgm:pt>
    <dgm:pt modelId="{AE9FC1AC-ADA5-4387-9022-48DCDA5D16F8}">
      <dgm:prSet/>
      <dgm:spPr/>
      <dgm:t>
        <a:bodyPr/>
        <a:lstStyle/>
        <a:p>
          <a:endParaRPr lang="tr-TR"/>
        </a:p>
      </dgm:t>
    </dgm:pt>
    <dgm:pt modelId="{B14C26CF-EA92-4C69-A4F1-9B581D329125}" type="parTrans" cxnId="{9B2D25B7-ACAC-4483-B3BC-82156A9DE3BA}">
      <dgm:prSet/>
      <dgm:spPr/>
      <dgm:t>
        <a:bodyPr/>
        <a:lstStyle/>
        <a:p>
          <a:endParaRPr lang="tr-TR"/>
        </a:p>
      </dgm:t>
    </dgm:pt>
    <dgm:pt modelId="{0A682A5B-8BB2-4B16-9A8A-E3B6290818D7}" type="sibTrans" cxnId="{9B2D25B7-ACAC-4483-B3BC-82156A9DE3BA}">
      <dgm:prSet/>
      <dgm:spPr/>
      <dgm:t>
        <a:bodyPr/>
        <a:lstStyle/>
        <a:p>
          <a:endParaRPr lang="tr-TR"/>
        </a:p>
      </dgm:t>
    </dgm:pt>
    <dgm:pt modelId="{AA4179FC-12B0-40B6-B366-A20682F74D6B}">
      <dgm:prSet/>
      <dgm:spPr/>
      <dgm:t>
        <a:bodyPr/>
        <a:lstStyle/>
        <a:p>
          <a:endParaRPr lang="tr-TR" dirty="0"/>
        </a:p>
      </dgm:t>
    </dgm:pt>
    <dgm:pt modelId="{6A491E49-428B-4537-ADC8-ADD8C31D0FAE}" type="parTrans" cxnId="{B39CF6B9-B77F-45C7-B337-4F63B7561B10}">
      <dgm:prSet/>
      <dgm:spPr/>
      <dgm:t>
        <a:bodyPr/>
        <a:lstStyle/>
        <a:p>
          <a:endParaRPr lang="tr-TR"/>
        </a:p>
      </dgm:t>
    </dgm:pt>
    <dgm:pt modelId="{32523490-602C-4D3A-BDF1-C8F94BD3F92D}" type="sibTrans" cxnId="{B39CF6B9-B77F-45C7-B337-4F63B7561B10}">
      <dgm:prSet/>
      <dgm:spPr/>
      <dgm:t>
        <a:bodyPr/>
        <a:lstStyle/>
        <a:p>
          <a:endParaRPr lang="tr-TR"/>
        </a:p>
      </dgm:t>
    </dgm:pt>
    <dgm:pt modelId="{29B5FC00-085D-4742-B0EF-5EE307C37DAA}">
      <dgm:prSet/>
      <dgm:spPr/>
      <dgm:t>
        <a:bodyPr/>
        <a:lstStyle/>
        <a:p>
          <a:endParaRPr lang="tr-TR"/>
        </a:p>
      </dgm:t>
    </dgm:pt>
    <dgm:pt modelId="{855A7986-234F-4D40-B630-7938FB40FC5D}" type="parTrans" cxnId="{8ADBA3CC-E635-404C-AF1D-D8809518430E}">
      <dgm:prSet/>
      <dgm:spPr/>
      <dgm:t>
        <a:bodyPr/>
        <a:lstStyle/>
        <a:p>
          <a:endParaRPr lang="tr-TR"/>
        </a:p>
      </dgm:t>
    </dgm:pt>
    <dgm:pt modelId="{17E73466-15B2-4747-8F8F-2BA3BEE34606}" type="sibTrans" cxnId="{8ADBA3CC-E635-404C-AF1D-D8809518430E}">
      <dgm:prSet/>
      <dgm:spPr/>
      <dgm:t>
        <a:bodyPr/>
        <a:lstStyle/>
        <a:p>
          <a:endParaRPr lang="tr-TR"/>
        </a:p>
      </dgm:t>
    </dgm:pt>
    <dgm:pt modelId="{FCEB8374-76A9-4A36-81AB-D8FEBA32984B}">
      <dgm:prSet/>
      <dgm:spPr/>
      <dgm:t>
        <a:bodyPr/>
        <a:lstStyle/>
        <a:p>
          <a:endParaRPr lang="tr-TR"/>
        </a:p>
      </dgm:t>
    </dgm:pt>
    <dgm:pt modelId="{65CFD58B-EEC6-438F-8CEE-4104B016F992}" type="parTrans" cxnId="{3357705B-9106-49F0-A6F6-CEA433CD22A2}">
      <dgm:prSet/>
      <dgm:spPr/>
      <dgm:t>
        <a:bodyPr/>
        <a:lstStyle/>
        <a:p>
          <a:endParaRPr lang="tr-TR"/>
        </a:p>
      </dgm:t>
    </dgm:pt>
    <dgm:pt modelId="{819E0724-3F61-4AB4-ADE5-5A2469D37485}" type="sibTrans" cxnId="{3357705B-9106-49F0-A6F6-CEA433CD22A2}">
      <dgm:prSet/>
      <dgm:spPr/>
      <dgm:t>
        <a:bodyPr/>
        <a:lstStyle/>
        <a:p>
          <a:endParaRPr lang="tr-TR"/>
        </a:p>
      </dgm:t>
    </dgm:pt>
    <dgm:pt modelId="{E6427BC7-6623-4B8C-BC93-AAD6F6F13731}">
      <dgm:prSet/>
      <dgm:spPr/>
      <dgm:t>
        <a:bodyPr/>
        <a:lstStyle/>
        <a:p>
          <a:endParaRPr lang="tr-TR"/>
        </a:p>
      </dgm:t>
    </dgm:pt>
    <dgm:pt modelId="{9A641ED6-BAE2-4B64-A26F-9333C73A869F}" type="parTrans" cxnId="{EE68EEDA-1FCD-4026-86D1-278BAD3F5124}">
      <dgm:prSet/>
      <dgm:spPr/>
      <dgm:t>
        <a:bodyPr/>
        <a:lstStyle/>
        <a:p>
          <a:endParaRPr lang="tr-TR"/>
        </a:p>
      </dgm:t>
    </dgm:pt>
    <dgm:pt modelId="{AE1E42D6-F1E1-4B53-994B-E9F38D73E8DA}" type="sibTrans" cxnId="{EE68EEDA-1FCD-4026-86D1-278BAD3F5124}">
      <dgm:prSet/>
      <dgm:spPr/>
      <dgm:t>
        <a:bodyPr/>
        <a:lstStyle/>
        <a:p>
          <a:endParaRPr lang="tr-TR"/>
        </a:p>
      </dgm:t>
    </dgm:pt>
    <dgm:pt modelId="{A2A8BA9C-F177-4EC9-94B0-0B1BB5B4B83B}" type="pres">
      <dgm:prSet presAssocID="{11FAF8B8-2E04-49CC-B090-64A3D8F4D96C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F28CF4F2-BFA7-4EAC-86CE-28864EFAFAB2}" type="pres">
      <dgm:prSet presAssocID="{11FAF8B8-2E04-49CC-B090-64A3D8F4D96C}" presName="Background" presStyleLbl="bgImgPlace1" presStyleIdx="0" presStyleCnt="1" custLinFactNeighborX="-131" custLinFactNeighborY="-7136"/>
      <dgm:spPr/>
    </dgm:pt>
    <dgm:pt modelId="{92D0D6B2-59B5-4043-BA81-FB1C2755B4E4}" type="pres">
      <dgm:prSet presAssocID="{11FAF8B8-2E04-49CC-B090-64A3D8F4D96C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6E80B5A-6480-436F-ADC0-547BE13B6CDB}" type="pres">
      <dgm:prSet presAssocID="{11FAF8B8-2E04-49CC-B090-64A3D8F4D96C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4874A329-C5DF-4DED-9469-9F805F1C081A}" type="pres">
      <dgm:prSet presAssocID="{11FAF8B8-2E04-49CC-B090-64A3D8F4D96C}" presName="Plus" presStyleLbl="alignNode1" presStyleIdx="0" presStyleCnt="2"/>
      <dgm:spPr/>
    </dgm:pt>
    <dgm:pt modelId="{91F027F5-2D2E-41FB-AE78-EA223626037D}" type="pres">
      <dgm:prSet presAssocID="{11FAF8B8-2E04-49CC-B090-64A3D8F4D96C}" presName="Minus" presStyleLbl="alignNode1" presStyleIdx="1" presStyleCnt="2" custLinFactNeighborX="-1409" custLinFactNeighborY="-27052"/>
      <dgm:spPr>
        <a:xfrm>
          <a:off x="9045047" y="656154"/>
          <a:ext cx="1602939" cy="549313"/>
        </a:xfrm>
        <a:prstGeom prst="rect">
          <a:avLst/>
        </a:prstGeom>
        <a:gradFill rotWithShape="0">
          <a:gsLst>
            <a:gs pos="0">
              <a:srgbClr val="31B4E6">
                <a:shade val="50000"/>
                <a:hueOff val="0"/>
                <a:satOff val="0"/>
                <a:lumOff val="0"/>
                <a:alphaOff val="0"/>
                <a:tint val="96000"/>
                <a:lumMod val="104000"/>
              </a:srgbClr>
            </a:gs>
            <a:gs pos="100000">
              <a:srgbClr val="31B4E6">
                <a:shade val="50000"/>
                <a:hueOff val="0"/>
                <a:satOff val="0"/>
                <a:lumOff val="0"/>
                <a:alphaOff val="0"/>
                <a:shade val="98000"/>
                <a:lumMod val="94000"/>
              </a:srgbClr>
            </a:gs>
          </a:gsLst>
          <a:lin ang="5400000" scaled="0"/>
        </a:gradFill>
        <a:ln w="9525" cap="rnd" cmpd="sng" algn="ctr">
          <a:solidFill>
            <a:srgbClr val="31B4E6">
              <a:shade val="5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3B683E37-A583-42FF-B3F9-DEBFAC2A0DE5}" type="pres">
      <dgm:prSet presAssocID="{11FAF8B8-2E04-49CC-B090-64A3D8F4D96C}" presName="Divider" presStyleLbl="parChTrans1D1" presStyleIdx="0" presStyleCnt="1"/>
      <dgm:spPr/>
    </dgm:pt>
  </dgm:ptLst>
  <dgm:cxnLst>
    <dgm:cxn modelId="{9E97CE0E-2C48-41C2-8577-0BAFC5AC0801}" srcId="{11FAF8B8-2E04-49CC-B090-64A3D8F4D96C}" destId="{98E97A49-78A8-4213-9E75-00B467C9B6B0}" srcOrd="0" destOrd="0" parTransId="{16D5599C-2A23-47DE-998B-90206C2BC102}" sibTransId="{1FB6AF4F-F46A-4AEF-B6AE-F8BD4F1C9853}"/>
    <dgm:cxn modelId="{B1CB7425-016B-4D6F-9166-946C440909E7}" srcId="{11FAF8B8-2E04-49CC-B090-64A3D8F4D96C}" destId="{62534065-325F-4FA6-9B89-8ED517EE40B9}" srcOrd="5" destOrd="0" parTransId="{D777D858-15A1-4018-81B1-55475A4373C1}" sibTransId="{34042C78-6E03-4D25-9731-54DACBE4984D}"/>
    <dgm:cxn modelId="{89AA9027-D2C3-4244-B91A-0EBEE0AF714B}" srcId="{11FAF8B8-2E04-49CC-B090-64A3D8F4D96C}" destId="{1F4576F7-2272-4E99-B8C0-D84C1F7EC5EF}" srcOrd="8" destOrd="0" parTransId="{D57EB999-8F2E-450F-B7AA-CFAEC46CCA32}" sibTransId="{CB005E20-0343-4D63-9D71-708E1033F01C}"/>
    <dgm:cxn modelId="{647B8A35-1DB7-4960-B8FE-B113F542DB27}" srcId="{11FAF8B8-2E04-49CC-B090-64A3D8F4D96C}" destId="{AC5F7B39-851F-46B1-A773-E50EDFCBA99C}" srcOrd="7" destOrd="0" parTransId="{38E8D420-5F3F-4133-94F1-DA5744AE7F07}" sibTransId="{43AB8E92-AB1A-45F9-96B9-DC31AC95C610}"/>
    <dgm:cxn modelId="{3357705B-9106-49F0-A6F6-CEA433CD22A2}" srcId="{11FAF8B8-2E04-49CC-B090-64A3D8F4D96C}" destId="{FCEB8374-76A9-4A36-81AB-D8FEBA32984B}" srcOrd="11" destOrd="0" parTransId="{65CFD58B-EEC6-438F-8CEE-4104B016F992}" sibTransId="{819E0724-3F61-4AB4-ADE5-5A2469D37485}"/>
    <dgm:cxn modelId="{A409F989-B546-47F6-83CC-58624EE14DBB}" type="presOf" srcId="{047B14F2-1640-4C02-ACF7-B79452C6440E}" destId="{E6E80B5A-6480-436F-ADC0-547BE13B6CDB}" srcOrd="0" destOrd="0" presId="urn:microsoft.com/office/officeart/2009/3/layout/PlusandMinus"/>
    <dgm:cxn modelId="{AF98E3A4-478D-42BF-9E74-221A12B45533}" srcId="{11FAF8B8-2E04-49CC-B090-64A3D8F4D96C}" destId="{B3E48DB6-6E84-410B-B185-CA4EA780B89F}" srcOrd="6" destOrd="0" parTransId="{4F73CC40-0DCF-4E77-B24C-86754F856DEF}" sibTransId="{C795CA59-D854-48C4-ACA9-6A6C193F6D09}"/>
    <dgm:cxn modelId="{D991C8B1-F3BE-4D5E-BE6F-C4F3800B35EE}" type="presOf" srcId="{98E97A49-78A8-4213-9E75-00B467C9B6B0}" destId="{92D0D6B2-59B5-4043-BA81-FB1C2755B4E4}" srcOrd="0" destOrd="0" presId="urn:microsoft.com/office/officeart/2009/3/layout/PlusandMinus"/>
    <dgm:cxn modelId="{9B2D25B7-ACAC-4483-B3BC-82156A9DE3BA}" srcId="{11FAF8B8-2E04-49CC-B090-64A3D8F4D96C}" destId="{AE9FC1AC-ADA5-4387-9022-48DCDA5D16F8}" srcOrd="2" destOrd="0" parTransId="{B14C26CF-EA92-4C69-A4F1-9B581D329125}" sibTransId="{0A682A5B-8BB2-4B16-9A8A-E3B6290818D7}"/>
    <dgm:cxn modelId="{B39CF6B9-B77F-45C7-B337-4F63B7561B10}" srcId="{11FAF8B8-2E04-49CC-B090-64A3D8F4D96C}" destId="{AA4179FC-12B0-40B6-B366-A20682F74D6B}" srcOrd="3" destOrd="0" parTransId="{6A491E49-428B-4537-ADC8-ADD8C31D0FAE}" sibTransId="{32523490-602C-4D3A-BDF1-C8F94BD3F92D}"/>
    <dgm:cxn modelId="{856064C7-A272-4684-9809-117EF3CFFDE2}" type="presOf" srcId="{11FAF8B8-2E04-49CC-B090-64A3D8F4D96C}" destId="{A2A8BA9C-F177-4EC9-94B0-0B1BB5B4B83B}" srcOrd="0" destOrd="0" presId="urn:microsoft.com/office/officeart/2009/3/layout/PlusandMinus"/>
    <dgm:cxn modelId="{E0B874C7-B558-4990-BBE9-A53F6B3ACBFA}" srcId="{11FAF8B8-2E04-49CC-B090-64A3D8F4D96C}" destId="{047B14F2-1640-4C02-ACF7-B79452C6440E}" srcOrd="1" destOrd="0" parTransId="{89CCEC83-69FB-45CE-9A33-590899334B8D}" sibTransId="{F1FE83D7-9E79-4A83-83D9-EF14C2731400}"/>
    <dgm:cxn modelId="{8ADBA3CC-E635-404C-AF1D-D8809518430E}" srcId="{11FAF8B8-2E04-49CC-B090-64A3D8F4D96C}" destId="{29B5FC00-085D-4742-B0EF-5EE307C37DAA}" srcOrd="10" destOrd="0" parTransId="{855A7986-234F-4D40-B630-7938FB40FC5D}" sibTransId="{17E73466-15B2-4747-8F8F-2BA3BEE34606}"/>
    <dgm:cxn modelId="{EE68EEDA-1FCD-4026-86D1-278BAD3F5124}" srcId="{11FAF8B8-2E04-49CC-B090-64A3D8F4D96C}" destId="{E6427BC7-6623-4B8C-BC93-AAD6F6F13731}" srcOrd="12" destOrd="0" parTransId="{9A641ED6-BAE2-4B64-A26F-9333C73A869F}" sibTransId="{AE1E42D6-F1E1-4B53-994B-E9F38D73E8DA}"/>
    <dgm:cxn modelId="{204F26E5-7759-4F83-84A7-56714AFD0E0B}" srcId="{11FAF8B8-2E04-49CC-B090-64A3D8F4D96C}" destId="{BA8CE446-9810-4E80-A73C-26B8B9716940}" srcOrd="9" destOrd="0" parTransId="{263BDBE7-ABDB-443E-8B65-3D5793D53B9F}" sibTransId="{631A843E-AFBC-444D-8C6F-33AC75F7EF68}"/>
    <dgm:cxn modelId="{227BC0EE-D826-4C52-BD06-479909CA3CB8}" srcId="{11FAF8B8-2E04-49CC-B090-64A3D8F4D96C}" destId="{342AFE35-D631-4CF0-91E6-2FF4FDD5A242}" srcOrd="4" destOrd="0" parTransId="{25C71562-E22E-4BFE-AF46-54E6B676105D}" sibTransId="{9331D0D5-B972-4271-947F-86F47D359D86}"/>
    <dgm:cxn modelId="{433108C1-9542-4CA4-B970-2724FDC190FB}" type="presParOf" srcId="{A2A8BA9C-F177-4EC9-94B0-0B1BB5B4B83B}" destId="{F28CF4F2-BFA7-4EAC-86CE-28864EFAFAB2}" srcOrd="0" destOrd="0" presId="urn:microsoft.com/office/officeart/2009/3/layout/PlusandMinus"/>
    <dgm:cxn modelId="{CC0FCC01-E00D-42DB-8E9D-7D1A7F320F33}" type="presParOf" srcId="{A2A8BA9C-F177-4EC9-94B0-0B1BB5B4B83B}" destId="{92D0D6B2-59B5-4043-BA81-FB1C2755B4E4}" srcOrd="1" destOrd="0" presId="urn:microsoft.com/office/officeart/2009/3/layout/PlusandMinus"/>
    <dgm:cxn modelId="{53B8B00A-1E23-44C4-971B-26D38F393AED}" type="presParOf" srcId="{A2A8BA9C-F177-4EC9-94B0-0B1BB5B4B83B}" destId="{E6E80B5A-6480-436F-ADC0-547BE13B6CDB}" srcOrd="2" destOrd="0" presId="urn:microsoft.com/office/officeart/2009/3/layout/PlusandMinus"/>
    <dgm:cxn modelId="{D4E8C4F1-E4E5-4CC9-9C88-8F632507FCC9}" type="presParOf" srcId="{A2A8BA9C-F177-4EC9-94B0-0B1BB5B4B83B}" destId="{4874A329-C5DF-4DED-9469-9F805F1C081A}" srcOrd="3" destOrd="0" presId="urn:microsoft.com/office/officeart/2009/3/layout/PlusandMinus"/>
    <dgm:cxn modelId="{D68A3105-DEF4-46C6-B772-13C2A586559A}" type="presParOf" srcId="{A2A8BA9C-F177-4EC9-94B0-0B1BB5B4B83B}" destId="{91F027F5-2D2E-41FB-AE78-EA223626037D}" srcOrd="4" destOrd="0" presId="urn:microsoft.com/office/officeart/2009/3/layout/PlusandMinus"/>
    <dgm:cxn modelId="{1CBF0DA8-5239-4BE9-AF35-7AC0F1348373}" type="presParOf" srcId="{A2A8BA9C-F177-4EC9-94B0-0B1BB5B4B83B}" destId="{3B683E37-A583-42FF-B3F9-DEBFAC2A0DE5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D48540B-5A3D-4F29-8725-CAA42AEAA67D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4D31BA3A-E105-4D3E-89D3-882529626A44}">
      <dgm:prSet phldrT="[Metin]"/>
      <dgm:spPr/>
      <dgm:t>
        <a:bodyPr/>
        <a:lstStyle/>
        <a:p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Halojenler</a:t>
          </a:r>
        </a:p>
      </dgm:t>
    </dgm:pt>
    <dgm:pt modelId="{B7E0681F-0AF4-4294-B86A-47979154F2D9}" type="parTrans" cxnId="{1348AE6E-CFAB-4F95-B842-4B43C74B4BCB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E0F2-C3EA-49EC-B52F-D1790DF27601}" type="sibTrans" cxnId="{1348AE6E-CFAB-4F95-B842-4B43C74B4BCB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57F5B7-1C28-4F32-BE9C-DEB580384F6A}">
      <dgm:prSet phldrT="[Metin]"/>
      <dgm:spPr/>
      <dgm:t>
        <a:bodyPr/>
        <a:lstStyle/>
        <a:p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Povidon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iyot</a:t>
          </a:r>
        </a:p>
      </dgm:t>
    </dgm:pt>
    <dgm:pt modelId="{0856EA57-F8F4-436D-8510-9C0BEF54BFCC}" type="parTrans" cxnId="{E8A9EA3E-ADEC-491C-8134-5E0175F05758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309DE5-CA4D-4F75-BB66-DB409DDCDBE4}" type="sibTrans" cxnId="{E8A9EA3E-ADEC-491C-8134-5E0175F05758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B7B05D-936A-4CF0-B154-7D165BE72ADE}">
      <dgm:prSet phldrT="[Metin]"/>
      <dgm:spPr/>
      <dgm:t>
        <a:bodyPr/>
        <a:lstStyle/>
        <a:p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Hipoklöröz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asit</a:t>
          </a:r>
        </a:p>
      </dgm:t>
    </dgm:pt>
    <dgm:pt modelId="{8E8149B0-A414-4A72-B3B3-F1C47FC850D0}" type="parTrans" cxnId="{485DBDE1-FB93-4860-A58E-23DD62282D8D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A66EAE-D617-4EED-BCDE-10CDFC275278}" type="sibTrans" cxnId="{485DBDE1-FB93-4860-A58E-23DD62282D8D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A8C096-10CC-4328-9FA2-24FD7D45F27F}">
      <dgm:prSet phldrT="[Metin]"/>
      <dgm:spPr/>
      <dgm:t>
        <a:bodyPr/>
        <a:lstStyle/>
        <a:p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Biguanidler</a:t>
          </a:r>
          <a:endParaRPr lang="tr-T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9B372F-76B9-49E0-AB41-7F7B0B8632C1}" type="parTrans" cxnId="{AD92CAC2-29F3-4107-B635-309BB7BB943A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679925-0E7A-448E-914F-41D90CC4E659}" type="sibTrans" cxnId="{AD92CAC2-29F3-4107-B635-309BB7BB943A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85DC4D-0C1B-48EF-BB91-B79F4EAFBD8D}">
      <dgm:prSet phldrT="[Metin]"/>
      <dgm:spPr/>
      <dgm:t>
        <a:bodyPr/>
        <a:lstStyle/>
        <a:p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Poliheksametilen </a:t>
          </a:r>
          <a:r>
            <a:rPr lang="tr-TR" dirty="0" err="1">
              <a:latin typeface="Arial" panose="020B0604020202020204" pitchFamily="34" charset="0"/>
              <a:cs typeface="Arial" panose="020B0604020202020204" pitchFamily="34" charset="0"/>
            </a:rPr>
            <a:t>Biguanid</a:t>
          </a:r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(PHMB)</a:t>
          </a:r>
        </a:p>
      </dgm:t>
    </dgm:pt>
    <dgm:pt modelId="{3780EEB4-D7CE-4128-9884-B341E50AE911}" type="parTrans" cxnId="{06608222-033F-4E7A-B615-1EFD4D606683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12B722-0A7F-4B2A-80ED-1B4F70C7FB31}" type="sibTrans" cxnId="{06608222-033F-4E7A-B615-1EFD4D606683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211F93-9D10-4E88-84D3-ABEC0462FB59}">
      <dgm:prSet phldrT="[Metin]"/>
      <dgm:spPr/>
      <dgm:t>
        <a:bodyPr/>
        <a:lstStyle/>
        <a:p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Klorheksidin</a:t>
          </a:r>
        </a:p>
      </dgm:t>
    </dgm:pt>
    <dgm:pt modelId="{C9DB97EE-FBC2-4160-8D1F-D118E58F5A55}" type="parTrans" cxnId="{591598FC-FF1C-442C-8365-9CC76ECFDEFC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EA2FB5-1369-4BBD-8300-B0041FBE40AF}" type="sibTrans" cxnId="{591598FC-FF1C-442C-8365-9CC76ECFDEFC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757FCB-0D4F-4913-9A30-07A29BBD7040}">
      <dgm:prSet phldrT="[Metin]"/>
      <dgm:spPr/>
      <dgm:t>
        <a:bodyPr/>
        <a:lstStyle/>
        <a:p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Kuarterner Amonyum Bileşikleri</a:t>
          </a:r>
        </a:p>
      </dgm:t>
    </dgm:pt>
    <dgm:pt modelId="{15863BC5-7E8A-49E5-A5CA-25569BF1C586}" type="parTrans" cxnId="{D43A3429-B127-45B2-9475-49D10FFB3AA7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C4A648-B429-4C7A-88E0-5A0C94FC9165}" type="sibTrans" cxnId="{D43A3429-B127-45B2-9475-49D10FFB3AA7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4DB979-6006-459C-B6A2-54A104EB820A}">
      <dgm:prSet phldrT="[Metin]"/>
      <dgm:spPr/>
      <dgm:t>
        <a:bodyPr/>
        <a:lstStyle/>
        <a:p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Oktenidin Hidroklorür</a:t>
          </a:r>
        </a:p>
      </dgm:t>
    </dgm:pt>
    <dgm:pt modelId="{94211208-BABD-4238-8603-0CFC13472B83}" type="parTrans" cxnId="{9AF51A2E-2CCB-4D1E-8BFC-792B0843F139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06853C-1629-4CCC-A1CA-BE9CAEDDCCB1}" type="sibTrans" cxnId="{9AF51A2E-2CCB-4D1E-8BFC-792B0843F139}">
      <dgm:prSet/>
      <dgm:spPr/>
      <dgm:t>
        <a:bodyPr/>
        <a:lstStyle/>
        <a:p>
          <a:endParaRPr lang="tr-T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A1F2D9-077D-4116-9A54-CB896D77C99A}" type="pres">
      <dgm:prSet presAssocID="{6D48540B-5A3D-4F29-8725-CAA42AEAA67D}" presName="theList" presStyleCnt="0">
        <dgm:presLayoutVars>
          <dgm:dir/>
          <dgm:animLvl val="lvl"/>
          <dgm:resizeHandles val="exact"/>
        </dgm:presLayoutVars>
      </dgm:prSet>
      <dgm:spPr/>
    </dgm:pt>
    <dgm:pt modelId="{37951F1F-F0EC-4CFB-AE22-6960C4166C11}" type="pres">
      <dgm:prSet presAssocID="{4D31BA3A-E105-4D3E-89D3-882529626A44}" presName="compNode" presStyleCnt="0"/>
      <dgm:spPr/>
    </dgm:pt>
    <dgm:pt modelId="{8B744436-AC7A-4E0F-9010-0D72919FC96A}" type="pres">
      <dgm:prSet presAssocID="{4D31BA3A-E105-4D3E-89D3-882529626A44}" presName="aNode" presStyleLbl="bgShp" presStyleIdx="0" presStyleCnt="3"/>
      <dgm:spPr/>
    </dgm:pt>
    <dgm:pt modelId="{12C266E6-71A9-4B52-BA12-0ED1A7B301A6}" type="pres">
      <dgm:prSet presAssocID="{4D31BA3A-E105-4D3E-89D3-882529626A44}" presName="textNode" presStyleLbl="bgShp" presStyleIdx="0" presStyleCnt="3"/>
      <dgm:spPr/>
    </dgm:pt>
    <dgm:pt modelId="{9765112E-9D2C-4BB1-AB0D-ADD95DD35FD6}" type="pres">
      <dgm:prSet presAssocID="{4D31BA3A-E105-4D3E-89D3-882529626A44}" presName="compChildNode" presStyleCnt="0"/>
      <dgm:spPr/>
    </dgm:pt>
    <dgm:pt modelId="{4D5115CA-7F18-4A6E-B39B-5D70FCC79348}" type="pres">
      <dgm:prSet presAssocID="{4D31BA3A-E105-4D3E-89D3-882529626A44}" presName="theInnerList" presStyleCnt="0"/>
      <dgm:spPr/>
    </dgm:pt>
    <dgm:pt modelId="{9A5ADB14-D6CA-46F1-9949-6DA89B0C597C}" type="pres">
      <dgm:prSet presAssocID="{BC57F5B7-1C28-4F32-BE9C-DEB580384F6A}" presName="childNode" presStyleLbl="node1" presStyleIdx="0" presStyleCnt="5">
        <dgm:presLayoutVars>
          <dgm:bulletEnabled val="1"/>
        </dgm:presLayoutVars>
      </dgm:prSet>
      <dgm:spPr/>
    </dgm:pt>
    <dgm:pt modelId="{152F2E36-012F-4E5E-A835-F8C056A87813}" type="pres">
      <dgm:prSet presAssocID="{BC57F5B7-1C28-4F32-BE9C-DEB580384F6A}" presName="aSpace2" presStyleCnt="0"/>
      <dgm:spPr/>
    </dgm:pt>
    <dgm:pt modelId="{A06CF805-6DA2-40A3-92FB-1F5BE4B6AEC3}" type="pres">
      <dgm:prSet presAssocID="{63B7B05D-936A-4CF0-B154-7D165BE72ADE}" presName="childNode" presStyleLbl="node1" presStyleIdx="1" presStyleCnt="5">
        <dgm:presLayoutVars>
          <dgm:bulletEnabled val="1"/>
        </dgm:presLayoutVars>
      </dgm:prSet>
      <dgm:spPr/>
    </dgm:pt>
    <dgm:pt modelId="{A418653F-D93B-42AC-AEAE-E386AB4C21F0}" type="pres">
      <dgm:prSet presAssocID="{4D31BA3A-E105-4D3E-89D3-882529626A44}" presName="aSpace" presStyleCnt="0"/>
      <dgm:spPr/>
    </dgm:pt>
    <dgm:pt modelId="{4A9B5343-D936-428A-BBFB-DF9088F822A6}" type="pres">
      <dgm:prSet presAssocID="{79A8C096-10CC-4328-9FA2-24FD7D45F27F}" presName="compNode" presStyleCnt="0"/>
      <dgm:spPr/>
    </dgm:pt>
    <dgm:pt modelId="{9121CAF9-66AE-4040-B063-F15ABDDBD02F}" type="pres">
      <dgm:prSet presAssocID="{79A8C096-10CC-4328-9FA2-24FD7D45F27F}" presName="aNode" presStyleLbl="bgShp" presStyleIdx="1" presStyleCnt="3"/>
      <dgm:spPr/>
    </dgm:pt>
    <dgm:pt modelId="{A2E236A1-46F8-4F54-AF44-F1DCDE50415D}" type="pres">
      <dgm:prSet presAssocID="{79A8C096-10CC-4328-9FA2-24FD7D45F27F}" presName="textNode" presStyleLbl="bgShp" presStyleIdx="1" presStyleCnt="3"/>
      <dgm:spPr/>
    </dgm:pt>
    <dgm:pt modelId="{CFB1EF97-CB81-43A4-AB77-B1A3D20CAD1E}" type="pres">
      <dgm:prSet presAssocID="{79A8C096-10CC-4328-9FA2-24FD7D45F27F}" presName="compChildNode" presStyleCnt="0"/>
      <dgm:spPr/>
    </dgm:pt>
    <dgm:pt modelId="{FC27FC3D-851A-4FC3-9EB3-39E17127D008}" type="pres">
      <dgm:prSet presAssocID="{79A8C096-10CC-4328-9FA2-24FD7D45F27F}" presName="theInnerList" presStyleCnt="0"/>
      <dgm:spPr/>
    </dgm:pt>
    <dgm:pt modelId="{8F05FB0D-7DD7-4F78-9642-34B09409FF52}" type="pres">
      <dgm:prSet presAssocID="{6885DC4D-0C1B-48EF-BB91-B79F4EAFBD8D}" presName="childNode" presStyleLbl="node1" presStyleIdx="2" presStyleCnt="5">
        <dgm:presLayoutVars>
          <dgm:bulletEnabled val="1"/>
        </dgm:presLayoutVars>
      </dgm:prSet>
      <dgm:spPr/>
    </dgm:pt>
    <dgm:pt modelId="{3D81BF2F-D89B-4A40-A64A-ECEEC91E7DE8}" type="pres">
      <dgm:prSet presAssocID="{6885DC4D-0C1B-48EF-BB91-B79F4EAFBD8D}" presName="aSpace2" presStyleCnt="0"/>
      <dgm:spPr/>
    </dgm:pt>
    <dgm:pt modelId="{D3F6A7B9-4EE6-40A6-95E1-C562FF33EA3C}" type="pres">
      <dgm:prSet presAssocID="{FB211F93-9D10-4E88-84D3-ABEC0462FB59}" presName="childNode" presStyleLbl="node1" presStyleIdx="3" presStyleCnt="5">
        <dgm:presLayoutVars>
          <dgm:bulletEnabled val="1"/>
        </dgm:presLayoutVars>
      </dgm:prSet>
      <dgm:spPr/>
    </dgm:pt>
    <dgm:pt modelId="{16576EED-F2F7-49A9-A4C5-7CA980AD245A}" type="pres">
      <dgm:prSet presAssocID="{79A8C096-10CC-4328-9FA2-24FD7D45F27F}" presName="aSpace" presStyleCnt="0"/>
      <dgm:spPr/>
    </dgm:pt>
    <dgm:pt modelId="{8FB0F28E-D2E6-46B7-BDA9-27F2C598D7A7}" type="pres">
      <dgm:prSet presAssocID="{4D757FCB-0D4F-4913-9A30-07A29BBD7040}" presName="compNode" presStyleCnt="0"/>
      <dgm:spPr/>
    </dgm:pt>
    <dgm:pt modelId="{3909DF9E-8982-4954-8850-B04CEF50E831}" type="pres">
      <dgm:prSet presAssocID="{4D757FCB-0D4F-4913-9A30-07A29BBD7040}" presName="aNode" presStyleLbl="bgShp" presStyleIdx="2" presStyleCnt="3"/>
      <dgm:spPr/>
    </dgm:pt>
    <dgm:pt modelId="{232A6BBF-0169-49A1-B0D3-2BAA693FC3D3}" type="pres">
      <dgm:prSet presAssocID="{4D757FCB-0D4F-4913-9A30-07A29BBD7040}" presName="textNode" presStyleLbl="bgShp" presStyleIdx="2" presStyleCnt="3"/>
      <dgm:spPr/>
    </dgm:pt>
    <dgm:pt modelId="{EC21C3C7-B29B-4C84-A87E-75A2CBBECB12}" type="pres">
      <dgm:prSet presAssocID="{4D757FCB-0D4F-4913-9A30-07A29BBD7040}" presName="compChildNode" presStyleCnt="0"/>
      <dgm:spPr/>
    </dgm:pt>
    <dgm:pt modelId="{9868A372-5E92-4C04-B53F-348494B22671}" type="pres">
      <dgm:prSet presAssocID="{4D757FCB-0D4F-4913-9A30-07A29BBD7040}" presName="theInnerList" presStyleCnt="0"/>
      <dgm:spPr/>
    </dgm:pt>
    <dgm:pt modelId="{F5B6895E-4560-4A97-9879-2B64C3564D89}" type="pres">
      <dgm:prSet presAssocID="{B24DB979-6006-459C-B6A2-54A104EB820A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09035A08-244E-49DE-B6BE-AF111BB8777C}" type="presOf" srcId="{79A8C096-10CC-4328-9FA2-24FD7D45F27F}" destId="{A2E236A1-46F8-4F54-AF44-F1DCDE50415D}" srcOrd="1" destOrd="0" presId="urn:microsoft.com/office/officeart/2005/8/layout/lProcess2"/>
    <dgm:cxn modelId="{14813E0C-D26C-4876-9685-9E42ACC181D0}" type="presOf" srcId="{BC57F5B7-1C28-4F32-BE9C-DEB580384F6A}" destId="{9A5ADB14-D6CA-46F1-9949-6DA89B0C597C}" srcOrd="0" destOrd="0" presId="urn:microsoft.com/office/officeart/2005/8/layout/lProcess2"/>
    <dgm:cxn modelId="{4056C021-ACFF-4EB2-90A8-B4AD480D5DBF}" type="presOf" srcId="{FB211F93-9D10-4E88-84D3-ABEC0462FB59}" destId="{D3F6A7B9-4EE6-40A6-95E1-C562FF33EA3C}" srcOrd="0" destOrd="0" presId="urn:microsoft.com/office/officeart/2005/8/layout/lProcess2"/>
    <dgm:cxn modelId="{06608222-033F-4E7A-B615-1EFD4D606683}" srcId="{79A8C096-10CC-4328-9FA2-24FD7D45F27F}" destId="{6885DC4D-0C1B-48EF-BB91-B79F4EAFBD8D}" srcOrd="0" destOrd="0" parTransId="{3780EEB4-D7CE-4128-9884-B341E50AE911}" sibTransId="{5312B722-0A7F-4B2A-80ED-1B4F70C7FB31}"/>
    <dgm:cxn modelId="{D43A3429-B127-45B2-9475-49D10FFB3AA7}" srcId="{6D48540B-5A3D-4F29-8725-CAA42AEAA67D}" destId="{4D757FCB-0D4F-4913-9A30-07A29BBD7040}" srcOrd="2" destOrd="0" parTransId="{15863BC5-7E8A-49E5-A5CA-25569BF1C586}" sibTransId="{6DC4A648-B429-4C7A-88E0-5A0C94FC9165}"/>
    <dgm:cxn modelId="{9AF51A2E-2CCB-4D1E-8BFC-792B0843F139}" srcId="{4D757FCB-0D4F-4913-9A30-07A29BBD7040}" destId="{B24DB979-6006-459C-B6A2-54A104EB820A}" srcOrd="0" destOrd="0" parTransId="{94211208-BABD-4238-8603-0CFC13472B83}" sibTransId="{6206853C-1629-4CCC-A1CA-BE9CAEDDCCB1}"/>
    <dgm:cxn modelId="{E7116235-B301-4587-B666-57065114D64B}" type="presOf" srcId="{4D757FCB-0D4F-4913-9A30-07A29BBD7040}" destId="{3909DF9E-8982-4954-8850-B04CEF50E831}" srcOrd="0" destOrd="0" presId="urn:microsoft.com/office/officeart/2005/8/layout/lProcess2"/>
    <dgm:cxn modelId="{E8A9EA3E-ADEC-491C-8134-5E0175F05758}" srcId="{4D31BA3A-E105-4D3E-89D3-882529626A44}" destId="{BC57F5B7-1C28-4F32-BE9C-DEB580384F6A}" srcOrd="0" destOrd="0" parTransId="{0856EA57-F8F4-436D-8510-9C0BEF54BFCC}" sibTransId="{A2309DE5-CA4D-4F75-BB66-DB409DDCDBE4}"/>
    <dgm:cxn modelId="{1348AE6E-CFAB-4F95-B842-4B43C74B4BCB}" srcId="{6D48540B-5A3D-4F29-8725-CAA42AEAA67D}" destId="{4D31BA3A-E105-4D3E-89D3-882529626A44}" srcOrd="0" destOrd="0" parTransId="{B7E0681F-0AF4-4294-B86A-47979154F2D9}" sibTransId="{5FB3E0F2-C3EA-49EC-B52F-D1790DF27601}"/>
    <dgm:cxn modelId="{49213B71-8108-4D19-B03B-A05E25A8C777}" type="presOf" srcId="{4D31BA3A-E105-4D3E-89D3-882529626A44}" destId="{12C266E6-71A9-4B52-BA12-0ED1A7B301A6}" srcOrd="1" destOrd="0" presId="urn:microsoft.com/office/officeart/2005/8/layout/lProcess2"/>
    <dgm:cxn modelId="{56603A7C-8693-422F-8944-5D86D1B999F0}" type="presOf" srcId="{79A8C096-10CC-4328-9FA2-24FD7D45F27F}" destId="{9121CAF9-66AE-4040-B063-F15ABDDBD02F}" srcOrd="0" destOrd="0" presId="urn:microsoft.com/office/officeart/2005/8/layout/lProcess2"/>
    <dgm:cxn modelId="{FF9E9A9F-C66C-49B0-8390-B85A118330B1}" type="presOf" srcId="{4D757FCB-0D4F-4913-9A30-07A29BBD7040}" destId="{232A6BBF-0169-49A1-B0D3-2BAA693FC3D3}" srcOrd="1" destOrd="0" presId="urn:microsoft.com/office/officeart/2005/8/layout/lProcess2"/>
    <dgm:cxn modelId="{8879DA9F-B116-4419-A384-64F2A8BD9FC1}" type="presOf" srcId="{4D31BA3A-E105-4D3E-89D3-882529626A44}" destId="{8B744436-AC7A-4E0F-9010-0D72919FC96A}" srcOrd="0" destOrd="0" presId="urn:microsoft.com/office/officeart/2005/8/layout/lProcess2"/>
    <dgm:cxn modelId="{C8D5A8BE-B402-4677-BB65-6318B634EEFC}" type="presOf" srcId="{63B7B05D-936A-4CF0-B154-7D165BE72ADE}" destId="{A06CF805-6DA2-40A3-92FB-1F5BE4B6AEC3}" srcOrd="0" destOrd="0" presId="urn:microsoft.com/office/officeart/2005/8/layout/lProcess2"/>
    <dgm:cxn modelId="{AD92CAC2-29F3-4107-B635-309BB7BB943A}" srcId="{6D48540B-5A3D-4F29-8725-CAA42AEAA67D}" destId="{79A8C096-10CC-4328-9FA2-24FD7D45F27F}" srcOrd="1" destOrd="0" parTransId="{F99B372F-76B9-49E0-AB41-7F7B0B8632C1}" sibTransId="{2B679925-0E7A-448E-914F-41D90CC4E659}"/>
    <dgm:cxn modelId="{F0DCBBCD-E1E1-4028-AE57-26763918658D}" type="presOf" srcId="{6D48540B-5A3D-4F29-8725-CAA42AEAA67D}" destId="{7BA1F2D9-077D-4116-9A54-CB896D77C99A}" srcOrd="0" destOrd="0" presId="urn:microsoft.com/office/officeart/2005/8/layout/lProcess2"/>
    <dgm:cxn modelId="{485DBDE1-FB93-4860-A58E-23DD62282D8D}" srcId="{4D31BA3A-E105-4D3E-89D3-882529626A44}" destId="{63B7B05D-936A-4CF0-B154-7D165BE72ADE}" srcOrd="1" destOrd="0" parTransId="{8E8149B0-A414-4A72-B3B3-F1C47FC850D0}" sibTransId="{25A66EAE-D617-4EED-BCDE-10CDFC275278}"/>
    <dgm:cxn modelId="{591598FC-FF1C-442C-8365-9CC76ECFDEFC}" srcId="{79A8C096-10CC-4328-9FA2-24FD7D45F27F}" destId="{FB211F93-9D10-4E88-84D3-ABEC0462FB59}" srcOrd="1" destOrd="0" parTransId="{C9DB97EE-FBC2-4160-8D1F-D118E58F5A55}" sibTransId="{F8EA2FB5-1369-4BBD-8300-B0041FBE40AF}"/>
    <dgm:cxn modelId="{0C5A6DFE-579E-4B95-9638-2298ED035EF5}" type="presOf" srcId="{B24DB979-6006-459C-B6A2-54A104EB820A}" destId="{F5B6895E-4560-4A97-9879-2B64C3564D89}" srcOrd="0" destOrd="0" presId="urn:microsoft.com/office/officeart/2005/8/layout/lProcess2"/>
    <dgm:cxn modelId="{080C5AFF-1AF2-46D0-B3FA-A3B466EC99D2}" type="presOf" srcId="{6885DC4D-0C1B-48EF-BB91-B79F4EAFBD8D}" destId="{8F05FB0D-7DD7-4F78-9642-34B09409FF52}" srcOrd="0" destOrd="0" presId="urn:microsoft.com/office/officeart/2005/8/layout/lProcess2"/>
    <dgm:cxn modelId="{114E241C-4AFD-4FAD-9F15-870A36C85593}" type="presParOf" srcId="{7BA1F2D9-077D-4116-9A54-CB896D77C99A}" destId="{37951F1F-F0EC-4CFB-AE22-6960C4166C11}" srcOrd="0" destOrd="0" presId="urn:microsoft.com/office/officeart/2005/8/layout/lProcess2"/>
    <dgm:cxn modelId="{2AC224FF-3DA1-4A4A-8F53-87B44DE4AC93}" type="presParOf" srcId="{37951F1F-F0EC-4CFB-AE22-6960C4166C11}" destId="{8B744436-AC7A-4E0F-9010-0D72919FC96A}" srcOrd="0" destOrd="0" presId="urn:microsoft.com/office/officeart/2005/8/layout/lProcess2"/>
    <dgm:cxn modelId="{54738EF4-F16F-4A9A-9EFA-FDE016E6148E}" type="presParOf" srcId="{37951F1F-F0EC-4CFB-AE22-6960C4166C11}" destId="{12C266E6-71A9-4B52-BA12-0ED1A7B301A6}" srcOrd="1" destOrd="0" presId="urn:microsoft.com/office/officeart/2005/8/layout/lProcess2"/>
    <dgm:cxn modelId="{99AFEE86-0D46-4626-AEB7-49B1AF8090C1}" type="presParOf" srcId="{37951F1F-F0EC-4CFB-AE22-6960C4166C11}" destId="{9765112E-9D2C-4BB1-AB0D-ADD95DD35FD6}" srcOrd="2" destOrd="0" presId="urn:microsoft.com/office/officeart/2005/8/layout/lProcess2"/>
    <dgm:cxn modelId="{26A9D918-37D3-4DA7-B86F-2D2D769DBA0E}" type="presParOf" srcId="{9765112E-9D2C-4BB1-AB0D-ADD95DD35FD6}" destId="{4D5115CA-7F18-4A6E-B39B-5D70FCC79348}" srcOrd="0" destOrd="0" presId="urn:microsoft.com/office/officeart/2005/8/layout/lProcess2"/>
    <dgm:cxn modelId="{7B6EE704-2D5B-4A71-AC59-92AEFA721302}" type="presParOf" srcId="{4D5115CA-7F18-4A6E-B39B-5D70FCC79348}" destId="{9A5ADB14-D6CA-46F1-9949-6DA89B0C597C}" srcOrd="0" destOrd="0" presId="urn:microsoft.com/office/officeart/2005/8/layout/lProcess2"/>
    <dgm:cxn modelId="{BC0AC85F-5BF4-4C8F-9400-FF127E8B8552}" type="presParOf" srcId="{4D5115CA-7F18-4A6E-B39B-5D70FCC79348}" destId="{152F2E36-012F-4E5E-A835-F8C056A87813}" srcOrd="1" destOrd="0" presId="urn:microsoft.com/office/officeart/2005/8/layout/lProcess2"/>
    <dgm:cxn modelId="{009DFC84-1AEC-4A79-81F9-0DAEC0F12784}" type="presParOf" srcId="{4D5115CA-7F18-4A6E-B39B-5D70FCC79348}" destId="{A06CF805-6DA2-40A3-92FB-1F5BE4B6AEC3}" srcOrd="2" destOrd="0" presId="urn:microsoft.com/office/officeart/2005/8/layout/lProcess2"/>
    <dgm:cxn modelId="{4817A80E-FA8D-4659-B546-706C4DC50C1C}" type="presParOf" srcId="{7BA1F2D9-077D-4116-9A54-CB896D77C99A}" destId="{A418653F-D93B-42AC-AEAE-E386AB4C21F0}" srcOrd="1" destOrd="0" presId="urn:microsoft.com/office/officeart/2005/8/layout/lProcess2"/>
    <dgm:cxn modelId="{48EB10E1-DC42-4637-AD59-5F236885994D}" type="presParOf" srcId="{7BA1F2D9-077D-4116-9A54-CB896D77C99A}" destId="{4A9B5343-D936-428A-BBFB-DF9088F822A6}" srcOrd="2" destOrd="0" presId="urn:microsoft.com/office/officeart/2005/8/layout/lProcess2"/>
    <dgm:cxn modelId="{ED970347-224F-48AF-841C-AAE631909C90}" type="presParOf" srcId="{4A9B5343-D936-428A-BBFB-DF9088F822A6}" destId="{9121CAF9-66AE-4040-B063-F15ABDDBD02F}" srcOrd="0" destOrd="0" presId="urn:microsoft.com/office/officeart/2005/8/layout/lProcess2"/>
    <dgm:cxn modelId="{932ED2C1-F0A8-4CEE-B4E8-6FB0D1F782AC}" type="presParOf" srcId="{4A9B5343-D936-428A-BBFB-DF9088F822A6}" destId="{A2E236A1-46F8-4F54-AF44-F1DCDE50415D}" srcOrd="1" destOrd="0" presId="urn:microsoft.com/office/officeart/2005/8/layout/lProcess2"/>
    <dgm:cxn modelId="{75E26AF3-8BDD-4435-AA52-5661D945744B}" type="presParOf" srcId="{4A9B5343-D936-428A-BBFB-DF9088F822A6}" destId="{CFB1EF97-CB81-43A4-AB77-B1A3D20CAD1E}" srcOrd="2" destOrd="0" presId="urn:microsoft.com/office/officeart/2005/8/layout/lProcess2"/>
    <dgm:cxn modelId="{1968765F-4EA2-4F6E-BB86-A7DE9D9D21F2}" type="presParOf" srcId="{CFB1EF97-CB81-43A4-AB77-B1A3D20CAD1E}" destId="{FC27FC3D-851A-4FC3-9EB3-39E17127D008}" srcOrd="0" destOrd="0" presId="urn:microsoft.com/office/officeart/2005/8/layout/lProcess2"/>
    <dgm:cxn modelId="{81C47A8B-769A-4097-B534-1E4326E07E59}" type="presParOf" srcId="{FC27FC3D-851A-4FC3-9EB3-39E17127D008}" destId="{8F05FB0D-7DD7-4F78-9642-34B09409FF52}" srcOrd="0" destOrd="0" presId="urn:microsoft.com/office/officeart/2005/8/layout/lProcess2"/>
    <dgm:cxn modelId="{E8A7F737-F0C2-418C-BB04-AA219CB43C96}" type="presParOf" srcId="{FC27FC3D-851A-4FC3-9EB3-39E17127D008}" destId="{3D81BF2F-D89B-4A40-A64A-ECEEC91E7DE8}" srcOrd="1" destOrd="0" presId="urn:microsoft.com/office/officeart/2005/8/layout/lProcess2"/>
    <dgm:cxn modelId="{9A5EC7D2-6426-4F5D-ACB2-6119A56AF2B5}" type="presParOf" srcId="{FC27FC3D-851A-4FC3-9EB3-39E17127D008}" destId="{D3F6A7B9-4EE6-40A6-95E1-C562FF33EA3C}" srcOrd="2" destOrd="0" presId="urn:microsoft.com/office/officeart/2005/8/layout/lProcess2"/>
    <dgm:cxn modelId="{C2B5D280-B12E-4B77-A5AF-0233D45B2733}" type="presParOf" srcId="{7BA1F2D9-077D-4116-9A54-CB896D77C99A}" destId="{16576EED-F2F7-49A9-A4C5-7CA980AD245A}" srcOrd="3" destOrd="0" presId="urn:microsoft.com/office/officeart/2005/8/layout/lProcess2"/>
    <dgm:cxn modelId="{83BFCCE4-5D92-40C1-B124-AFB7B0123E43}" type="presParOf" srcId="{7BA1F2D9-077D-4116-9A54-CB896D77C99A}" destId="{8FB0F28E-D2E6-46B7-BDA9-27F2C598D7A7}" srcOrd="4" destOrd="0" presId="urn:microsoft.com/office/officeart/2005/8/layout/lProcess2"/>
    <dgm:cxn modelId="{9AE4BC28-0869-4C50-BF7E-ECD1FEBB4261}" type="presParOf" srcId="{8FB0F28E-D2E6-46B7-BDA9-27F2C598D7A7}" destId="{3909DF9E-8982-4954-8850-B04CEF50E831}" srcOrd="0" destOrd="0" presId="urn:microsoft.com/office/officeart/2005/8/layout/lProcess2"/>
    <dgm:cxn modelId="{4A439D41-3BF1-4BF8-B0D8-AB36984F5F7D}" type="presParOf" srcId="{8FB0F28E-D2E6-46B7-BDA9-27F2C598D7A7}" destId="{232A6BBF-0169-49A1-B0D3-2BAA693FC3D3}" srcOrd="1" destOrd="0" presId="urn:microsoft.com/office/officeart/2005/8/layout/lProcess2"/>
    <dgm:cxn modelId="{D6C7CB41-DA50-4663-81A4-6BD391495950}" type="presParOf" srcId="{8FB0F28E-D2E6-46B7-BDA9-27F2C598D7A7}" destId="{EC21C3C7-B29B-4C84-A87E-75A2CBBECB12}" srcOrd="2" destOrd="0" presId="urn:microsoft.com/office/officeart/2005/8/layout/lProcess2"/>
    <dgm:cxn modelId="{26C534DD-409A-4C3F-8C72-8F3079DE5553}" type="presParOf" srcId="{EC21C3C7-B29B-4C84-A87E-75A2CBBECB12}" destId="{9868A372-5E92-4C04-B53F-348494B22671}" srcOrd="0" destOrd="0" presId="urn:microsoft.com/office/officeart/2005/8/layout/lProcess2"/>
    <dgm:cxn modelId="{4D0A099C-EBAB-4A2F-8897-56F8A5B25E54}" type="presParOf" srcId="{9868A372-5E92-4C04-B53F-348494B22671}" destId="{F5B6895E-4560-4A97-9879-2B64C3564D89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2FB31-8109-2446-B9A4-481AF5DEAF6C}">
      <dsp:nvSpPr>
        <dsp:cNvPr id="0" name=""/>
        <dsp:cNvSpPr/>
      </dsp:nvSpPr>
      <dsp:spPr>
        <a:xfrm>
          <a:off x="6143020" y="1038883"/>
          <a:ext cx="2993945" cy="474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663"/>
              </a:lnTo>
              <a:lnTo>
                <a:pt x="2993945" y="323663"/>
              </a:lnTo>
              <a:lnTo>
                <a:pt x="2993945" y="474948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9A4F10-4A8A-674F-B422-1F43AF495F88}">
      <dsp:nvSpPr>
        <dsp:cNvPr id="0" name=""/>
        <dsp:cNvSpPr/>
      </dsp:nvSpPr>
      <dsp:spPr>
        <a:xfrm>
          <a:off x="6143020" y="1038883"/>
          <a:ext cx="997981" cy="474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663"/>
              </a:lnTo>
              <a:lnTo>
                <a:pt x="997981" y="323663"/>
              </a:lnTo>
              <a:lnTo>
                <a:pt x="997981" y="474948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6C5DFB-A3B1-8D49-9CAB-F5FF1F18A8E6}">
      <dsp:nvSpPr>
        <dsp:cNvPr id="0" name=""/>
        <dsp:cNvSpPr/>
      </dsp:nvSpPr>
      <dsp:spPr>
        <a:xfrm>
          <a:off x="5145038" y="1038883"/>
          <a:ext cx="997981" cy="474948"/>
        </a:xfrm>
        <a:custGeom>
          <a:avLst/>
          <a:gdLst/>
          <a:ahLst/>
          <a:cxnLst/>
          <a:rect l="0" t="0" r="0" b="0"/>
          <a:pathLst>
            <a:path>
              <a:moveTo>
                <a:pt x="997981" y="0"/>
              </a:moveTo>
              <a:lnTo>
                <a:pt x="997981" y="323663"/>
              </a:lnTo>
              <a:lnTo>
                <a:pt x="0" y="323663"/>
              </a:lnTo>
              <a:lnTo>
                <a:pt x="0" y="474948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7DBFAE-57B7-EF49-8590-A8B4FAE237EE}">
      <dsp:nvSpPr>
        <dsp:cNvPr id="0" name=""/>
        <dsp:cNvSpPr/>
      </dsp:nvSpPr>
      <dsp:spPr>
        <a:xfrm>
          <a:off x="3149075" y="2550826"/>
          <a:ext cx="997981" cy="474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663"/>
              </a:lnTo>
              <a:lnTo>
                <a:pt x="997981" y="323663"/>
              </a:lnTo>
              <a:lnTo>
                <a:pt x="997981" y="474948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E3532F-B9AC-1244-B65A-FBF2B894EFB6}">
      <dsp:nvSpPr>
        <dsp:cNvPr id="0" name=""/>
        <dsp:cNvSpPr/>
      </dsp:nvSpPr>
      <dsp:spPr>
        <a:xfrm>
          <a:off x="2151093" y="2550826"/>
          <a:ext cx="997981" cy="474948"/>
        </a:xfrm>
        <a:custGeom>
          <a:avLst/>
          <a:gdLst/>
          <a:ahLst/>
          <a:cxnLst/>
          <a:rect l="0" t="0" r="0" b="0"/>
          <a:pathLst>
            <a:path>
              <a:moveTo>
                <a:pt x="997981" y="0"/>
              </a:moveTo>
              <a:lnTo>
                <a:pt x="997981" y="323663"/>
              </a:lnTo>
              <a:lnTo>
                <a:pt x="0" y="323663"/>
              </a:lnTo>
              <a:lnTo>
                <a:pt x="0" y="474948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DC90B4-7E5C-7B4A-B12B-1AC6DCD0E228}">
      <dsp:nvSpPr>
        <dsp:cNvPr id="0" name=""/>
        <dsp:cNvSpPr/>
      </dsp:nvSpPr>
      <dsp:spPr>
        <a:xfrm>
          <a:off x="3149075" y="1038883"/>
          <a:ext cx="2993945" cy="474948"/>
        </a:xfrm>
        <a:custGeom>
          <a:avLst/>
          <a:gdLst/>
          <a:ahLst/>
          <a:cxnLst/>
          <a:rect l="0" t="0" r="0" b="0"/>
          <a:pathLst>
            <a:path>
              <a:moveTo>
                <a:pt x="2993945" y="0"/>
              </a:moveTo>
              <a:lnTo>
                <a:pt x="2993945" y="323663"/>
              </a:lnTo>
              <a:lnTo>
                <a:pt x="0" y="323663"/>
              </a:lnTo>
              <a:lnTo>
                <a:pt x="0" y="474948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CE87AF-72B2-E54A-8C97-379AD129E635}">
      <dsp:nvSpPr>
        <dsp:cNvPr id="0" name=""/>
        <dsp:cNvSpPr/>
      </dsp:nvSpPr>
      <dsp:spPr>
        <a:xfrm>
          <a:off x="5326490" y="1889"/>
          <a:ext cx="1633061" cy="103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1BCBA4-FBCA-C641-AADE-D9C0AE9DF63F}">
      <dsp:nvSpPr>
        <dsp:cNvPr id="0" name=""/>
        <dsp:cNvSpPr/>
      </dsp:nvSpPr>
      <dsp:spPr>
        <a:xfrm>
          <a:off x="5507941" y="174268"/>
          <a:ext cx="1633061" cy="1036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/>
            <a:t>Antimikrobiyaller</a:t>
          </a:r>
        </a:p>
      </dsp:txBody>
      <dsp:txXfrm>
        <a:off x="5538313" y="204640"/>
        <a:ext cx="1572317" cy="976249"/>
      </dsp:txXfrm>
    </dsp:sp>
    <dsp:sp modelId="{DFF77A41-0659-4346-B948-2BD6B9C0A75B}">
      <dsp:nvSpPr>
        <dsp:cNvPr id="0" name=""/>
        <dsp:cNvSpPr/>
      </dsp:nvSpPr>
      <dsp:spPr>
        <a:xfrm>
          <a:off x="2332544" y="1513832"/>
          <a:ext cx="1633061" cy="10369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9B607-64A2-E24E-893F-DA712BF65B21}">
      <dsp:nvSpPr>
        <dsp:cNvPr id="0" name=""/>
        <dsp:cNvSpPr/>
      </dsp:nvSpPr>
      <dsp:spPr>
        <a:xfrm>
          <a:off x="2513995" y="1686210"/>
          <a:ext cx="1633061" cy="1036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/>
            <a:t>Antibiyotikler</a:t>
          </a:r>
        </a:p>
      </dsp:txBody>
      <dsp:txXfrm>
        <a:off x="2544367" y="1716582"/>
        <a:ext cx="1572317" cy="976249"/>
      </dsp:txXfrm>
    </dsp:sp>
    <dsp:sp modelId="{80625622-F548-6344-A498-ED8051A04619}">
      <dsp:nvSpPr>
        <dsp:cNvPr id="0" name=""/>
        <dsp:cNvSpPr/>
      </dsp:nvSpPr>
      <dsp:spPr>
        <a:xfrm>
          <a:off x="1334562" y="3025774"/>
          <a:ext cx="1633061" cy="103699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DC76AA-327E-4049-884F-CA84EDD6EEB4}">
      <dsp:nvSpPr>
        <dsp:cNvPr id="0" name=""/>
        <dsp:cNvSpPr/>
      </dsp:nvSpPr>
      <dsp:spPr>
        <a:xfrm>
          <a:off x="1516013" y="3198153"/>
          <a:ext cx="1633061" cy="1036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/>
            <a:t>Sistemik</a:t>
          </a:r>
        </a:p>
      </dsp:txBody>
      <dsp:txXfrm>
        <a:off x="1546385" y="3228525"/>
        <a:ext cx="1572317" cy="976249"/>
      </dsp:txXfrm>
    </dsp:sp>
    <dsp:sp modelId="{4960D0F8-3131-5945-A407-17BBE610A717}">
      <dsp:nvSpPr>
        <dsp:cNvPr id="0" name=""/>
        <dsp:cNvSpPr/>
      </dsp:nvSpPr>
      <dsp:spPr>
        <a:xfrm>
          <a:off x="3330526" y="3025774"/>
          <a:ext cx="1633061" cy="103699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16AD0D-7922-E545-A931-355FE121E068}">
      <dsp:nvSpPr>
        <dsp:cNvPr id="0" name=""/>
        <dsp:cNvSpPr/>
      </dsp:nvSpPr>
      <dsp:spPr>
        <a:xfrm>
          <a:off x="3511977" y="3198153"/>
          <a:ext cx="1633061" cy="1036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/>
            <a:t>Topikal</a:t>
          </a:r>
        </a:p>
      </dsp:txBody>
      <dsp:txXfrm>
        <a:off x="3542349" y="3228525"/>
        <a:ext cx="1572317" cy="976249"/>
      </dsp:txXfrm>
    </dsp:sp>
    <dsp:sp modelId="{2508F648-FDC1-324A-8516-3D666BFE3F42}">
      <dsp:nvSpPr>
        <dsp:cNvPr id="0" name=""/>
        <dsp:cNvSpPr/>
      </dsp:nvSpPr>
      <dsp:spPr>
        <a:xfrm>
          <a:off x="4328508" y="1513832"/>
          <a:ext cx="1633061" cy="10369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324365-F926-4544-85D8-F778D6D450E6}">
      <dsp:nvSpPr>
        <dsp:cNvPr id="0" name=""/>
        <dsp:cNvSpPr/>
      </dsp:nvSpPr>
      <dsp:spPr>
        <a:xfrm>
          <a:off x="4509959" y="1686210"/>
          <a:ext cx="1633061" cy="1036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/>
            <a:t>Antiseptikler</a:t>
          </a:r>
        </a:p>
      </dsp:txBody>
      <dsp:txXfrm>
        <a:off x="4540331" y="1716582"/>
        <a:ext cx="1572317" cy="976249"/>
      </dsp:txXfrm>
    </dsp:sp>
    <dsp:sp modelId="{88203A33-CB1A-5C4F-A363-48FCB1DFE9F2}">
      <dsp:nvSpPr>
        <dsp:cNvPr id="0" name=""/>
        <dsp:cNvSpPr/>
      </dsp:nvSpPr>
      <dsp:spPr>
        <a:xfrm>
          <a:off x="6324472" y="1513832"/>
          <a:ext cx="1633061" cy="10369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57012-DB49-EF47-A1BD-DF4285A1FE01}">
      <dsp:nvSpPr>
        <dsp:cNvPr id="0" name=""/>
        <dsp:cNvSpPr/>
      </dsp:nvSpPr>
      <dsp:spPr>
        <a:xfrm>
          <a:off x="6505923" y="1686210"/>
          <a:ext cx="1633061" cy="1036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/>
            <a:t>Dezenfektanlar</a:t>
          </a:r>
        </a:p>
      </dsp:txBody>
      <dsp:txXfrm>
        <a:off x="6536295" y="1716582"/>
        <a:ext cx="1572317" cy="976249"/>
      </dsp:txXfrm>
    </dsp:sp>
    <dsp:sp modelId="{DB0E1F78-9FBA-F745-AC75-E06ED9F2FE80}">
      <dsp:nvSpPr>
        <dsp:cNvPr id="0" name=""/>
        <dsp:cNvSpPr/>
      </dsp:nvSpPr>
      <dsp:spPr>
        <a:xfrm>
          <a:off x="8320435" y="1513832"/>
          <a:ext cx="1633061" cy="10369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392315-AD17-834B-B16F-D07929F9C414}">
      <dsp:nvSpPr>
        <dsp:cNvPr id="0" name=""/>
        <dsp:cNvSpPr/>
      </dsp:nvSpPr>
      <dsp:spPr>
        <a:xfrm>
          <a:off x="8501887" y="1686210"/>
          <a:ext cx="1633061" cy="1036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/>
            <a:t>Diğer Antimikrobiyal Ajanlar</a:t>
          </a:r>
        </a:p>
      </dsp:txBody>
      <dsp:txXfrm>
        <a:off x="8532259" y="1716582"/>
        <a:ext cx="1572317" cy="97624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FA679-FB5E-8540-97D3-55049AE5248D}">
      <dsp:nvSpPr>
        <dsp:cNvPr id="0" name=""/>
        <dsp:cNvSpPr/>
      </dsp:nvSpPr>
      <dsp:spPr>
        <a:xfrm rot="16200000">
          <a:off x="1512903" y="-1597192"/>
          <a:ext cx="2149642" cy="5344026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100" kern="1200">
              <a:latin typeface="Arial" panose="020B0604020202020204" pitchFamily="34" charset="0"/>
              <a:cs typeface="Arial" panose="020B0604020202020204" pitchFamily="34" charset="0"/>
            </a:rPr>
            <a:t>Geniş kullanılabilirlik</a:t>
          </a:r>
        </a:p>
        <a:p>
          <a:pPr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-84289" y="0"/>
        <a:ext cx="5344026" cy="1612231"/>
      </dsp:txXfrm>
    </dsp:sp>
    <dsp:sp modelId="{E30B3B43-2A7A-0347-AAA9-43E3E67DD0C6}">
      <dsp:nvSpPr>
        <dsp:cNvPr id="0" name=""/>
        <dsp:cNvSpPr/>
      </dsp:nvSpPr>
      <dsp:spPr>
        <a:xfrm>
          <a:off x="4978775" y="0"/>
          <a:ext cx="5681181" cy="2149642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marR="0" lvl="0" indent="0" algn="ctr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tr-TR" sz="2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ctr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tr-TR" sz="2100" kern="1200" dirty="0">
              <a:latin typeface="Arial" panose="020B0604020202020204" pitchFamily="34" charset="0"/>
              <a:cs typeface="Arial" panose="020B0604020202020204" pitchFamily="34" charset="0"/>
            </a:rPr>
            <a:t>Kolay erişim</a:t>
          </a:r>
        </a:p>
        <a:p>
          <a:pPr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1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78775" y="0"/>
        <a:ext cx="5681181" cy="1612231"/>
      </dsp:txXfrm>
    </dsp:sp>
    <dsp:sp modelId="{CB23DCCA-EBEA-274F-AA36-14E9206C7E53}">
      <dsp:nvSpPr>
        <dsp:cNvPr id="0" name=""/>
        <dsp:cNvSpPr/>
      </dsp:nvSpPr>
      <dsp:spPr>
        <a:xfrm rot="10800000">
          <a:off x="-84288" y="2149642"/>
          <a:ext cx="5344026" cy="2149642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100" kern="1200" dirty="0">
              <a:latin typeface="Arial" panose="020B0604020202020204" pitchFamily="34" charset="0"/>
              <a:cs typeface="Arial" panose="020B0604020202020204" pitchFamily="34" charset="0"/>
            </a:rPr>
            <a:t>Direnç geliştirme için daha az risk </a:t>
          </a:r>
          <a:r>
            <a:rPr lang="tr-TR" sz="2100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???</a:t>
          </a:r>
        </a:p>
        <a:p>
          <a:pPr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-84288" y="2687053"/>
        <a:ext cx="5344026" cy="1612231"/>
      </dsp:txXfrm>
    </dsp:sp>
    <dsp:sp modelId="{2F14C027-EF16-4642-AA9E-09C213B923B2}">
      <dsp:nvSpPr>
        <dsp:cNvPr id="0" name=""/>
        <dsp:cNvSpPr/>
      </dsp:nvSpPr>
      <dsp:spPr>
        <a:xfrm rot="5400000">
          <a:off x="6856929" y="496258"/>
          <a:ext cx="2149642" cy="5456411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100" kern="1200" dirty="0">
              <a:latin typeface="Arial" panose="020B0604020202020204" pitchFamily="34" charset="0"/>
              <a:cs typeface="Arial" panose="020B0604020202020204" pitchFamily="34" charset="0"/>
            </a:rPr>
            <a:t>Daha düşük maliyet</a:t>
          </a:r>
        </a:p>
      </dsp:txBody>
      <dsp:txXfrm rot="-5400000">
        <a:off x="5203545" y="2687053"/>
        <a:ext cx="5456411" cy="1612231"/>
      </dsp:txXfrm>
    </dsp:sp>
    <dsp:sp modelId="{EC6F0DA9-D2D8-0F44-AC37-EF44CBE1F992}">
      <dsp:nvSpPr>
        <dsp:cNvPr id="0" name=""/>
        <dsp:cNvSpPr/>
      </dsp:nvSpPr>
      <dsp:spPr>
        <a:xfrm>
          <a:off x="3740818" y="1612231"/>
          <a:ext cx="3206415" cy="1074821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>
              <a:latin typeface="Arial" panose="020B0604020202020204" pitchFamily="34" charset="0"/>
              <a:cs typeface="Arial" panose="020B0604020202020204" pitchFamily="34" charset="0"/>
            </a:rPr>
            <a:t>sistemik </a:t>
          </a:r>
          <a:r>
            <a:rPr lang="tr-TR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absorpsiyon</a:t>
          </a:r>
          <a:r>
            <a:rPr lang="tr-TR" sz="2100" kern="1200" dirty="0">
              <a:latin typeface="Arial" panose="020B0604020202020204" pitchFamily="34" charset="0"/>
              <a:cs typeface="Arial" panose="020B0604020202020204" pitchFamily="34" charset="0"/>
            </a:rPr>
            <a:t> ve </a:t>
          </a:r>
          <a:r>
            <a:rPr lang="tr-TR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toksisite</a:t>
          </a:r>
          <a:r>
            <a:rPr lang="tr-TR" sz="2100" kern="1200" dirty="0">
              <a:latin typeface="Arial" panose="020B0604020202020204" pitchFamily="34" charset="0"/>
              <a:cs typeface="Arial" panose="020B0604020202020204" pitchFamily="34" charset="0"/>
            </a:rPr>
            <a:t> için potansiyel </a:t>
          </a:r>
          <a:r>
            <a:rPr lang="tr-TR" sz="21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!</a:t>
          </a:r>
        </a:p>
      </dsp:txBody>
      <dsp:txXfrm>
        <a:off x="3793286" y="1664699"/>
        <a:ext cx="3101479" cy="9698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76E4F-70F2-4EA9-87CE-179762C40C01}">
      <dsp:nvSpPr>
        <dsp:cNvPr id="0" name=""/>
        <dsp:cNvSpPr/>
      </dsp:nvSpPr>
      <dsp:spPr>
        <a:xfrm>
          <a:off x="4529" y="1914033"/>
          <a:ext cx="2723341" cy="10893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solidFill>
                <a:schemeClr val="tx1"/>
              </a:solidFill>
            </a:rPr>
            <a:t>Yara Yatağı</a:t>
          </a:r>
        </a:p>
      </dsp:txBody>
      <dsp:txXfrm>
        <a:off x="4529" y="1914033"/>
        <a:ext cx="2723341" cy="1089336"/>
      </dsp:txXfrm>
    </dsp:sp>
    <dsp:sp modelId="{09484444-F716-442D-B52C-946D510E555F}">
      <dsp:nvSpPr>
        <dsp:cNvPr id="0" name=""/>
        <dsp:cNvSpPr/>
      </dsp:nvSpPr>
      <dsp:spPr>
        <a:xfrm>
          <a:off x="4529" y="3003370"/>
          <a:ext cx="2723341" cy="184464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EB39A-A5C5-4F60-8866-8A86418E8E22}">
      <dsp:nvSpPr>
        <dsp:cNvPr id="0" name=""/>
        <dsp:cNvSpPr/>
      </dsp:nvSpPr>
      <dsp:spPr>
        <a:xfrm>
          <a:off x="3109137" y="1941802"/>
          <a:ext cx="2723341" cy="10893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Savaş alanı gibidir</a:t>
          </a:r>
        </a:p>
      </dsp:txBody>
      <dsp:txXfrm>
        <a:off x="3109137" y="1941802"/>
        <a:ext cx="2723341" cy="1089336"/>
      </dsp:txXfrm>
    </dsp:sp>
    <dsp:sp modelId="{99EB4114-5499-42A2-A96A-25AEDC78CDC4}">
      <dsp:nvSpPr>
        <dsp:cNvPr id="0" name=""/>
        <dsp:cNvSpPr/>
      </dsp:nvSpPr>
      <dsp:spPr>
        <a:xfrm>
          <a:off x="3097836" y="2985481"/>
          <a:ext cx="2723341" cy="2049561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 l="-1000" r="-1000"/>
          </a:stretch>
        </a:blipFill>
        <a:ln w="15875" cap="rnd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028" tIns="224028" rIns="298704" bIns="336042" numCol="1" spcCol="1270" anchor="t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tr-TR" sz="4200" kern="1200" dirty="0">
            <a:solidFill>
              <a:schemeClr val="tx1"/>
            </a:solidFill>
          </a:endParaRPr>
        </a:p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tr-TR" sz="4200" kern="1200" dirty="0">
            <a:solidFill>
              <a:schemeClr val="tx1"/>
            </a:solidFill>
          </a:endParaRPr>
        </a:p>
      </dsp:txBody>
      <dsp:txXfrm>
        <a:off x="3097836" y="2985481"/>
        <a:ext cx="2723341" cy="2049561"/>
      </dsp:txXfrm>
    </dsp:sp>
    <dsp:sp modelId="{05918BA2-285B-49F2-92DF-A16633AA7F8A}">
      <dsp:nvSpPr>
        <dsp:cNvPr id="0" name=""/>
        <dsp:cNvSpPr/>
      </dsp:nvSpPr>
      <dsp:spPr>
        <a:xfrm>
          <a:off x="6213746" y="1880500"/>
          <a:ext cx="2723341" cy="10893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Gül bahçesi gibi </a:t>
          </a:r>
          <a:r>
            <a:rPr lang="tr-TR" sz="2000" kern="1200" dirty="0" err="1"/>
            <a:t>olabilmasını</a:t>
          </a:r>
          <a:r>
            <a:rPr lang="tr-TR" sz="2000" kern="1200" dirty="0"/>
            <a:t> isteriz</a:t>
          </a:r>
        </a:p>
      </dsp:txBody>
      <dsp:txXfrm>
        <a:off x="6213746" y="1880500"/>
        <a:ext cx="2723341" cy="1089336"/>
      </dsp:txXfrm>
    </dsp:sp>
    <dsp:sp modelId="{CAC2C845-FD9B-482E-BDA4-AB0AC6B9D9B3}">
      <dsp:nvSpPr>
        <dsp:cNvPr id="0" name=""/>
        <dsp:cNvSpPr/>
      </dsp:nvSpPr>
      <dsp:spPr>
        <a:xfrm>
          <a:off x="6213746" y="2871732"/>
          <a:ext cx="2723341" cy="2230889"/>
        </a:xfrm>
        <a:prstGeom prst="rect">
          <a:avLst/>
        </a:prstGeom>
        <a:blipFill rotWithShape="0">
          <a:blip xmlns:r="http://schemas.openxmlformats.org/officeDocument/2006/relationships" r:embed="rId2"/>
          <a:srcRect/>
          <a:stretch>
            <a:fillRect t="-10000" b="-10000"/>
          </a:stretch>
        </a:blipFill>
        <a:ln w="15875" cap="rnd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028" tIns="224028" rIns="298704" bIns="336042" numCol="1" spcCol="1270" anchor="t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tr-TR" sz="4200" kern="1200" dirty="0">
            <a:solidFill>
              <a:schemeClr val="tx1"/>
            </a:solidFill>
          </a:endParaRPr>
        </a:p>
      </dsp:txBody>
      <dsp:txXfrm>
        <a:off x="6213746" y="2871732"/>
        <a:ext cx="2723341" cy="2230889"/>
      </dsp:txXfrm>
    </dsp:sp>
    <dsp:sp modelId="{1FEC4BE2-F439-44D0-9B93-EC0E8C3F5B42}">
      <dsp:nvSpPr>
        <dsp:cNvPr id="0" name=""/>
        <dsp:cNvSpPr/>
      </dsp:nvSpPr>
      <dsp:spPr>
        <a:xfrm>
          <a:off x="9318355" y="1914033"/>
          <a:ext cx="2723341" cy="10893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Öncelikle çok iyi temizlenmelidir!</a:t>
          </a:r>
        </a:p>
      </dsp:txBody>
      <dsp:txXfrm>
        <a:off x="9318355" y="1914033"/>
        <a:ext cx="2723341" cy="1089336"/>
      </dsp:txXfrm>
    </dsp:sp>
    <dsp:sp modelId="{32D94F03-461A-4776-9CFE-F2D63180D1AB}">
      <dsp:nvSpPr>
        <dsp:cNvPr id="0" name=""/>
        <dsp:cNvSpPr/>
      </dsp:nvSpPr>
      <dsp:spPr>
        <a:xfrm>
          <a:off x="9322884" y="3003499"/>
          <a:ext cx="2723341" cy="184464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67F82-4822-4708-8B40-7DEFC2449150}">
      <dsp:nvSpPr>
        <dsp:cNvPr id="0" name=""/>
        <dsp:cNvSpPr/>
      </dsp:nvSpPr>
      <dsp:spPr>
        <a:xfrm>
          <a:off x="0" y="0"/>
          <a:ext cx="1188360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708A1C-03E8-4D71-BD66-78F32B1861BC}">
      <dsp:nvSpPr>
        <dsp:cNvPr id="0" name=""/>
        <dsp:cNvSpPr/>
      </dsp:nvSpPr>
      <dsp:spPr>
        <a:xfrm>
          <a:off x="0" y="0"/>
          <a:ext cx="2376721" cy="4492918"/>
        </a:xfrm>
        <a:prstGeom prst="rect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400" b="1" kern="1200" dirty="0">
            <a:latin typeface="Gill Sans Nova" panose="020B0602020104020203" pitchFamily="34" charset="0"/>
          </a:endParaRPr>
        </a:p>
      </dsp:txBody>
      <dsp:txXfrm>
        <a:off x="0" y="0"/>
        <a:ext cx="2376721" cy="4492918"/>
      </dsp:txXfrm>
    </dsp:sp>
    <dsp:sp modelId="{6BABC2ED-3733-4826-9B5C-35115C6DBB60}">
      <dsp:nvSpPr>
        <dsp:cNvPr id="0" name=""/>
        <dsp:cNvSpPr/>
      </dsp:nvSpPr>
      <dsp:spPr>
        <a:xfrm>
          <a:off x="2554975" y="30329"/>
          <a:ext cx="9328630" cy="606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latin typeface="Gill Sans Nova" panose="020B0602020104020203" pitchFamily="34" charset="0"/>
            </a:rPr>
            <a:t>Yüzeyel </a:t>
          </a:r>
          <a:r>
            <a:rPr lang="tr-TR" sz="2400" b="0" kern="1200" dirty="0" err="1">
              <a:latin typeface="Gill Sans Nova" panose="020B0602020104020203" pitchFamily="34" charset="0"/>
            </a:rPr>
            <a:t>devitalize</a:t>
          </a:r>
          <a:r>
            <a:rPr lang="tr-TR" sz="2400" b="0" kern="1200" dirty="0">
              <a:latin typeface="Gill Sans Nova" panose="020B0602020104020203" pitchFamily="34" charset="0"/>
            </a:rPr>
            <a:t> doku (s</a:t>
          </a:r>
          <a:r>
            <a:rPr lang="en-US" sz="2400" b="0" kern="1200" dirty="0">
              <a:latin typeface="Gill Sans Nova" panose="020B0602020104020203" pitchFamily="34" charset="0"/>
            </a:rPr>
            <a:t>lough </a:t>
          </a:r>
          <a:r>
            <a:rPr lang="tr-TR" sz="2400" b="0" kern="1200" dirty="0">
              <a:latin typeface="Gill Sans Nova" panose="020B0602020104020203" pitchFamily="34" charset="0"/>
            </a:rPr>
            <a:t>doku, siyah nekrotik doku) varlığı </a:t>
          </a:r>
        </a:p>
      </dsp:txBody>
      <dsp:txXfrm>
        <a:off x="2554975" y="30329"/>
        <a:ext cx="9328630" cy="606587"/>
      </dsp:txXfrm>
    </dsp:sp>
    <dsp:sp modelId="{7692214E-5444-4090-8494-3F4832EC6748}">
      <dsp:nvSpPr>
        <dsp:cNvPr id="0" name=""/>
        <dsp:cNvSpPr/>
      </dsp:nvSpPr>
      <dsp:spPr>
        <a:xfrm>
          <a:off x="2376721" y="636917"/>
          <a:ext cx="950688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A4060-6600-4721-B003-E5AC3608F446}">
      <dsp:nvSpPr>
        <dsp:cNvPr id="0" name=""/>
        <dsp:cNvSpPr/>
      </dsp:nvSpPr>
      <dsp:spPr>
        <a:xfrm>
          <a:off x="2554975" y="667246"/>
          <a:ext cx="9328630" cy="606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latin typeface="Gill Sans Nova" panose="020B0602020104020203" pitchFamily="34" charset="0"/>
            </a:rPr>
            <a:t>Yara debrisi varlığı </a:t>
          </a:r>
        </a:p>
      </dsp:txBody>
      <dsp:txXfrm>
        <a:off x="2554975" y="667246"/>
        <a:ext cx="9328630" cy="606587"/>
      </dsp:txXfrm>
    </dsp:sp>
    <dsp:sp modelId="{A27EFA6F-B2D9-4BF7-9D28-D2EB7D23D59D}">
      <dsp:nvSpPr>
        <dsp:cNvPr id="0" name=""/>
        <dsp:cNvSpPr/>
      </dsp:nvSpPr>
      <dsp:spPr>
        <a:xfrm>
          <a:off x="2376721" y="1273834"/>
          <a:ext cx="950688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4ED96C-CA48-41FE-AFE7-EB27AF8BE309}">
      <dsp:nvSpPr>
        <dsp:cNvPr id="0" name=""/>
        <dsp:cNvSpPr/>
      </dsp:nvSpPr>
      <dsp:spPr>
        <a:xfrm>
          <a:off x="2554975" y="1304163"/>
          <a:ext cx="9328630" cy="606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Nova" panose="020B0602020104020203" pitchFamily="34" charset="0"/>
              <a:ea typeface="+mn-ea"/>
              <a:cs typeface="+mn-cs"/>
            </a:rPr>
            <a:t>Yabancı cisim varlığı</a:t>
          </a:r>
        </a:p>
      </dsp:txBody>
      <dsp:txXfrm>
        <a:off x="2554975" y="1304163"/>
        <a:ext cx="9328630" cy="606587"/>
      </dsp:txXfrm>
    </dsp:sp>
    <dsp:sp modelId="{A552AC33-8D37-4AF0-8263-BD3D6702F520}">
      <dsp:nvSpPr>
        <dsp:cNvPr id="0" name=""/>
        <dsp:cNvSpPr/>
      </dsp:nvSpPr>
      <dsp:spPr>
        <a:xfrm>
          <a:off x="2376721" y="1910751"/>
          <a:ext cx="950688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125A08-4599-4DBE-A962-B7B526D563E3}">
      <dsp:nvSpPr>
        <dsp:cNvPr id="0" name=""/>
        <dsp:cNvSpPr/>
      </dsp:nvSpPr>
      <dsp:spPr>
        <a:xfrm>
          <a:off x="2554975" y="1941080"/>
          <a:ext cx="9328630" cy="606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latin typeface="Gill Sans Nova" panose="020B0602020104020203" pitchFamily="34" charset="0"/>
            </a:rPr>
            <a:t>Gözle görünür kontamine materyal varlığı</a:t>
          </a:r>
        </a:p>
      </dsp:txBody>
      <dsp:txXfrm>
        <a:off x="2554975" y="1941080"/>
        <a:ext cx="9328630" cy="606587"/>
      </dsp:txXfrm>
    </dsp:sp>
    <dsp:sp modelId="{BB1D0041-31B5-46DB-BE06-B81FB68A60C7}">
      <dsp:nvSpPr>
        <dsp:cNvPr id="0" name=""/>
        <dsp:cNvSpPr/>
      </dsp:nvSpPr>
      <dsp:spPr>
        <a:xfrm>
          <a:off x="2376721" y="2547668"/>
          <a:ext cx="950688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970A3C-612E-4511-B7F6-532ED5B1FFCF}">
      <dsp:nvSpPr>
        <dsp:cNvPr id="0" name=""/>
        <dsp:cNvSpPr/>
      </dsp:nvSpPr>
      <dsp:spPr>
        <a:xfrm>
          <a:off x="2554975" y="2577998"/>
          <a:ext cx="9328630" cy="606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 err="1">
              <a:latin typeface="Gill Sans Nova" panose="020B0602020104020203" pitchFamily="34" charset="0"/>
            </a:rPr>
            <a:t>Biyofilm</a:t>
          </a:r>
          <a:r>
            <a:rPr lang="tr-TR" sz="2400" kern="1200" dirty="0">
              <a:latin typeface="Gill Sans Nova" panose="020B0602020104020203" pitchFamily="34" charset="0"/>
            </a:rPr>
            <a:t> varlığı</a:t>
          </a:r>
        </a:p>
      </dsp:txBody>
      <dsp:txXfrm>
        <a:off x="2554975" y="2577998"/>
        <a:ext cx="9328630" cy="606587"/>
      </dsp:txXfrm>
    </dsp:sp>
    <dsp:sp modelId="{97E8F122-56ED-46C9-A4AD-3A7EA9FD6324}">
      <dsp:nvSpPr>
        <dsp:cNvPr id="0" name=""/>
        <dsp:cNvSpPr/>
      </dsp:nvSpPr>
      <dsp:spPr>
        <a:xfrm>
          <a:off x="2376721" y="3184585"/>
          <a:ext cx="950688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680DA4-0EE0-4BCD-BB8A-DE651901F88D}">
      <dsp:nvSpPr>
        <dsp:cNvPr id="0" name=""/>
        <dsp:cNvSpPr/>
      </dsp:nvSpPr>
      <dsp:spPr>
        <a:xfrm>
          <a:off x="2554975" y="3214915"/>
          <a:ext cx="9328630" cy="606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latin typeface="Gill Sans Nova" panose="020B0602020104020203" pitchFamily="34" charset="0"/>
            </a:rPr>
            <a:t>Lokal/yaygın /sistemik enfeksiyon varlığı</a:t>
          </a:r>
        </a:p>
      </dsp:txBody>
      <dsp:txXfrm>
        <a:off x="2554975" y="3214915"/>
        <a:ext cx="9328630" cy="606587"/>
      </dsp:txXfrm>
    </dsp:sp>
    <dsp:sp modelId="{CFD42C80-0491-4678-8340-48E660A1FC94}">
      <dsp:nvSpPr>
        <dsp:cNvPr id="0" name=""/>
        <dsp:cNvSpPr/>
      </dsp:nvSpPr>
      <dsp:spPr>
        <a:xfrm>
          <a:off x="2376721" y="3821503"/>
          <a:ext cx="950688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DDD1B9-B6A8-4B53-A202-41B647F0F99E}">
      <dsp:nvSpPr>
        <dsp:cNvPr id="0" name=""/>
        <dsp:cNvSpPr/>
      </dsp:nvSpPr>
      <dsp:spPr>
        <a:xfrm>
          <a:off x="2554975" y="3851832"/>
          <a:ext cx="9328630" cy="606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 err="1">
              <a:latin typeface="Gill Sans Nova" panose="020B0602020104020203" pitchFamily="34" charset="0"/>
            </a:rPr>
            <a:t>Debridman</a:t>
          </a:r>
          <a:r>
            <a:rPr lang="tr-TR" sz="2400" kern="1200" dirty="0">
              <a:latin typeface="Gill Sans Nova" panose="020B0602020104020203" pitchFamily="34" charset="0"/>
            </a:rPr>
            <a:t> öncesi ve sonrasında</a:t>
          </a:r>
        </a:p>
      </dsp:txBody>
      <dsp:txXfrm>
        <a:off x="2554975" y="3851832"/>
        <a:ext cx="9328630" cy="606587"/>
      </dsp:txXfrm>
    </dsp:sp>
    <dsp:sp modelId="{13CAFF26-DE23-4E3F-B50F-8D459BC24163}">
      <dsp:nvSpPr>
        <dsp:cNvPr id="0" name=""/>
        <dsp:cNvSpPr/>
      </dsp:nvSpPr>
      <dsp:spPr>
        <a:xfrm>
          <a:off x="2376721" y="4458420"/>
          <a:ext cx="950688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52AF5-7FC3-4928-AD2A-0EC7904296F8}">
      <dsp:nvSpPr>
        <dsp:cNvPr id="0" name=""/>
        <dsp:cNvSpPr/>
      </dsp:nvSpPr>
      <dsp:spPr>
        <a:xfrm>
          <a:off x="0" y="220546"/>
          <a:ext cx="2362613" cy="14175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O</a:t>
          </a:r>
          <a:r>
            <a:rPr lang="en-US" sz="2000" kern="1200"/>
            <a:t>rganik ve organik olmayan maddelerin uzaklaştırılması </a:t>
          </a:r>
        </a:p>
      </dsp:txBody>
      <dsp:txXfrm>
        <a:off x="0" y="220546"/>
        <a:ext cx="2362613" cy="1417568"/>
      </dsp:txXfrm>
    </dsp:sp>
    <dsp:sp modelId="{6854BA19-0EE3-469C-BC07-3FAA0046E970}">
      <dsp:nvSpPr>
        <dsp:cNvPr id="0" name=""/>
        <dsp:cNvSpPr/>
      </dsp:nvSpPr>
      <dsp:spPr>
        <a:xfrm>
          <a:off x="2598875" y="220546"/>
          <a:ext cx="2362613" cy="14175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F</a:t>
          </a:r>
          <a:r>
            <a:rPr lang="en-US" sz="2000" kern="1200"/>
            <a:t>azla eksüdanın uzaklaştırılması</a:t>
          </a:r>
        </a:p>
      </dsp:txBody>
      <dsp:txXfrm>
        <a:off x="2598875" y="220546"/>
        <a:ext cx="2362613" cy="1417568"/>
      </dsp:txXfrm>
    </dsp:sp>
    <dsp:sp modelId="{7B31FDD7-252A-46A2-8A6C-9CB06C4C4325}">
      <dsp:nvSpPr>
        <dsp:cNvPr id="0" name=""/>
        <dsp:cNvSpPr/>
      </dsp:nvSpPr>
      <dsp:spPr>
        <a:xfrm>
          <a:off x="5197750" y="220546"/>
          <a:ext cx="2362613" cy="14175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Y</a:t>
          </a:r>
          <a:r>
            <a:rPr lang="en-US" sz="2000" kern="1200" dirty="0" err="1"/>
            <a:t>ara</a:t>
          </a:r>
          <a:r>
            <a:rPr lang="en-US" sz="2000" kern="1200" dirty="0"/>
            <a:t> </a:t>
          </a:r>
          <a:r>
            <a:rPr lang="en-US" sz="2000" kern="1200" dirty="0" err="1"/>
            <a:t>yatağının</a:t>
          </a:r>
          <a:r>
            <a:rPr lang="en-US" sz="2000" kern="1200" dirty="0"/>
            <a:t> </a:t>
          </a:r>
          <a:r>
            <a:rPr lang="en-US" sz="2000" kern="1200" dirty="0" err="1"/>
            <a:t>ve</a:t>
          </a:r>
          <a:r>
            <a:rPr lang="en-US" sz="2000" kern="1200" dirty="0"/>
            <a:t> </a:t>
          </a:r>
          <a:r>
            <a:rPr lang="en-US" sz="2000" kern="1200" dirty="0" err="1"/>
            <a:t>kenarlarının</a:t>
          </a:r>
          <a:r>
            <a:rPr lang="en-US" sz="2000" kern="1200" dirty="0"/>
            <a:t> </a:t>
          </a:r>
          <a:r>
            <a:rPr lang="en-US" sz="2000" kern="1200" dirty="0" err="1"/>
            <a:t>daha</a:t>
          </a:r>
          <a:r>
            <a:rPr lang="en-US" sz="2000" kern="1200" dirty="0"/>
            <a:t> iyi </a:t>
          </a:r>
          <a:r>
            <a:rPr lang="en-US" sz="2000" kern="1200" dirty="0" err="1"/>
            <a:t>görselleştirilmesi</a:t>
          </a:r>
          <a:r>
            <a:rPr lang="en-US" sz="2000" kern="1200" dirty="0"/>
            <a:t>,</a:t>
          </a:r>
        </a:p>
      </dsp:txBody>
      <dsp:txXfrm>
        <a:off x="5197750" y="220546"/>
        <a:ext cx="2362613" cy="1417568"/>
      </dsp:txXfrm>
    </dsp:sp>
    <dsp:sp modelId="{6E77F2DC-26F8-4D64-A65F-9B72030EED2C}">
      <dsp:nvSpPr>
        <dsp:cNvPr id="0" name=""/>
        <dsp:cNvSpPr/>
      </dsp:nvSpPr>
      <dsp:spPr>
        <a:xfrm>
          <a:off x="0" y="1874375"/>
          <a:ext cx="2362613" cy="14175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Enfeksiyonların önlenmesi</a:t>
          </a:r>
          <a:endParaRPr lang="en-US" sz="2000" kern="1200"/>
        </a:p>
      </dsp:txBody>
      <dsp:txXfrm>
        <a:off x="0" y="1874375"/>
        <a:ext cx="2362613" cy="1417568"/>
      </dsp:txXfrm>
    </dsp:sp>
    <dsp:sp modelId="{0BE41A52-0DBF-4B6A-80CE-6E41D0D3A0B0}">
      <dsp:nvSpPr>
        <dsp:cNvPr id="0" name=""/>
        <dsp:cNvSpPr/>
      </dsp:nvSpPr>
      <dsp:spPr>
        <a:xfrm>
          <a:off x="2598875" y="1874375"/>
          <a:ext cx="2362613" cy="14175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Skarın minimize edilmesi</a:t>
          </a:r>
          <a:endParaRPr lang="en-US" sz="2000" kern="1200"/>
        </a:p>
      </dsp:txBody>
      <dsp:txXfrm>
        <a:off x="2598875" y="1874375"/>
        <a:ext cx="2362613" cy="1417568"/>
      </dsp:txXfrm>
    </dsp:sp>
    <dsp:sp modelId="{9571CE85-7EB9-41E4-82A1-2B87895ACC2B}">
      <dsp:nvSpPr>
        <dsp:cNvPr id="0" name=""/>
        <dsp:cNvSpPr/>
      </dsp:nvSpPr>
      <dsp:spPr>
        <a:xfrm>
          <a:off x="5197750" y="1874375"/>
          <a:ext cx="2362613" cy="14175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Hastanın sosyal olarak daha iyi hissetmesi</a:t>
          </a:r>
          <a:endParaRPr lang="en-US" sz="2000" kern="1200"/>
        </a:p>
      </dsp:txBody>
      <dsp:txXfrm>
        <a:off x="5197750" y="1874375"/>
        <a:ext cx="2362613" cy="14175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DB85B-A934-FB40-BC2A-CCAA3D81BE0E}">
      <dsp:nvSpPr>
        <dsp:cNvPr id="0" name=""/>
        <dsp:cNvSpPr/>
      </dsp:nvSpPr>
      <dsp:spPr>
        <a:xfrm>
          <a:off x="0" y="411912"/>
          <a:ext cx="2887252" cy="18334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EDC3B8-8DAE-B34E-A5F7-3B0D6213028F}">
      <dsp:nvSpPr>
        <dsp:cNvPr id="0" name=""/>
        <dsp:cNvSpPr/>
      </dsp:nvSpPr>
      <dsp:spPr>
        <a:xfrm>
          <a:off x="320805" y="716678"/>
          <a:ext cx="2887252" cy="1833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İnert Solüsyonlar (Çeşme Suyu, Steril Su, Steril Salin)</a:t>
          </a:r>
          <a:endParaRPr lang="en-US" sz="2100" kern="1200"/>
        </a:p>
      </dsp:txBody>
      <dsp:txXfrm>
        <a:off x="374504" y="770377"/>
        <a:ext cx="2779854" cy="1726007"/>
      </dsp:txXfrm>
    </dsp:sp>
    <dsp:sp modelId="{1AE6C249-2512-184E-B113-8F30266C6A44}">
      <dsp:nvSpPr>
        <dsp:cNvPr id="0" name=""/>
        <dsp:cNvSpPr/>
      </dsp:nvSpPr>
      <dsp:spPr>
        <a:xfrm>
          <a:off x="3528863" y="411912"/>
          <a:ext cx="2887252" cy="18334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F226BA-439E-B44A-9FCE-285408FB5923}">
      <dsp:nvSpPr>
        <dsp:cNvPr id="0" name=""/>
        <dsp:cNvSpPr/>
      </dsp:nvSpPr>
      <dsp:spPr>
        <a:xfrm>
          <a:off x="3849669" y="716678"/>
          <a:ext cx="2887252" cy="1833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Antiseptikler</a:t>
          </a:r>
          <a:endParaRPr lang="en-US" sz="2100" kern="1200"/>
        </a:p>
      </dsp:txBody>
      <dsp:txXfrm>
        <a:off x="3903368" y="770377"/>
        <a:ext cx="2779854" cy="1726007"/>
      </dsp:txXfrm>
    </dsp:sp>
    <dsp:sp modelId="{5ED892F0-A0F1-D047-BF4D-ABFA927375B9}">
      <dsp:nvSpPr>
        <dsp:cNvPr id="0" name=""/>
        <dsp:cNvSpPr/>
      </dsp:nvSpPr>
      <dsp:spPr>
        <a:xfrm>
          <a:off x="7057727" y="411912"/>
          <a:ext cx="2887252" cy="18334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02A146-08D1-C547-92F7-98C30B10C88F}">
      <dsp:nvSpPr>
        <dsp:cNvPr id="0" name=""/>
        <dsp:cNvSpPr/>
      </dsp:nvSpPr>
      <dsp:spPr>
        <a:xfrm>
          <a:off x="7378533" y="716678"/>
          <a:ext cx="2887252" cy="1833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 err="1"/>
            <a:t>Antiseptik+</a:t>
          </a:r>
          <a:r>
            <a:rPr lang="tr-TR" sz="2100" kern="1200" dirty="0" err="1">
              <a:solidFill>
                <a:srgbClr val="C00000"/>
              </a:solidFill>
            </a:rPr>
            <a:t>surfaktan</a:t>
          </a:r>
          <a:endParaRPr lang="en-US" sz="2100" kern="1200" dirty="0">
            <a:solidFill>
              <a:srgbClr val="C00000"/>
            </a:solidFill>
          </a:endParaRPr>
        </a:p>
      </dsp:txBody>
      <dsp:txXfrm>
        <a:off x="7432232" y="770377"/>
        <a:ext cx="2779854" cy="17260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847672-CD36-4951-A8E5-20F171054A78}">
      <dsp:nvSpPr>
        <dsp:cNvPr id="0" name=""/>
        <dsp:cNvSpPr/>
      </dsp:nvSpPr>
      <dsp:spPr>
        <a:xfrm>
          <a:off x="0" y="323866"/>
          <a:ext cx="1778401" cy="177840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7871" tIns="20320" rIns="97871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600" b="1" kern="1200" dirty="0"/>
            <a:t>Uygunsuz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600" b="1" kern="1200" dirty="0"/>
        </a:p>
      </dsp:txBody>
      <dsp:txXfrm>
        <a:off x="260441" y="584307"/>
        <a:ext cx="1257519" cy="1257519"/>
      </dsp:txXfrm>
    </dsp:sp>
    <dsp:sp modelId="{CEDEC6B1-EF95-4666-AB74-12E2C2BAA783}">
      <dsp:nvSpPr>
        <dsp:cNvPr id="0" name=""/>
        <dsp:cNvSpPr/>
      </dsp:nvSpPr>
      <dsp:spPr>
        <a:xfrm>
          <a:off x="1424754" y="396033"/>
          <a:ext cx="1778401" cy="177840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7871" tIns="20320" rIns="97871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/>
            <a:t>Aşırı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600" b="1" kern="1200" dirty="0"/>
        </a:p>
      </dsp:txBody>
      <dsp:txXfrm>
        <a:off x="1685195" y="656474"/>
        <a:ext cx="1257519" cy="1257519"/>
      </dsp:txXfrm>
    </dsp:sp>
    <dsp:sp modelId="{637F6ABA-0386-4504-A288-BE37EBB5574C}">
      <dsp:nvSpPr>
        <dsp:cNvPr id="0" name=""/>
        <dsp:cNvSpPr/>
      </dsp:nvSpPr>
      <dsp:spPr>
        <a:xfrm>
          <a:off x="2847475" y="267419"/>
          <a:ext cx="1778401" cy="177840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7871" tIns="20320" rIns="97871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/>
            <a:t>Uzun süreli kullanımı </a:t>
          </a:r>
        </a:p>
      </dsp:txBody>
      <dsp:txXfrm>
        <a:off x="3107916" y="527860"/>
        <a:ext cx="1257519" cy="125751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EA2DF2-7FE3-45AA-981B-F61BB034B9F7}">
      <dsp:nvSpPr>
        <dsp:cNvPr id="0" name=""/>
        <dsp:cNvSpPr/>
      </dsp:nvSpPr>
      <dsp:spPr>
        <a:xfrm>
          <a:off x="5049693" y="1626223"/>
          <a:ext cx="2111955" cy="7445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7369"/>
              </a:lnTo>
              <a:lnTo>
                <a:pt x="2111955" y="507369"/>
              </a:lnTo>
              <a:lnTo>
                <a:pt x="2111955" y="744521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DD973-F758-40EC-9402-4E34B401DB26}">
      <dsp:nvSpPr>
        <dsp:cNvPr id="0" name=""/>
        <dsp:cNvSpPr/>
      </dsp:nvSpPr>
      <dsp:spPr>
        <a:xfrm>
          <a:off x="2423864" y="1626223"/>
          <a:ext cx="2625828" cy="744521"/>
        </a:xfrm>
        <a:custGeom>
          <a:avLst/>
          <a:gdLst/>
          <a:ahLst/>
          <a:cxnLst/>
          <a:rect l="0" t="0" r="0" b="0"/>
          <a:pathLst>
            <a:path>
              <a:moveTo>
                <a:pt x="2625828" y="0"/>
              </a:moveTo>
              <a:lnTo>
                <a:pt x="2625828" y="507369"/>
              </a:lnTo>
              <a:lnTo>
                <a:pt x="0" y="507369"/>
              </a:lnTo>
              <a:lnTo>
                <a:pt x="0" y="744521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989C41-218B-40CE-8655-2EA1D3787896}">
      <dsp:nvSpPr>
        <dsp:cNvPr id="0" name=""/>
        <dsp:cNvSpPr/>
      </dsp:nvSpPr>
      <dsp:spPr>
        <a:xfrm>
          <a:off x="3769714" y="649"/>
          <a:ext cx="2559958" cy="16255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DB95A6-D403-47A3-8F9F-0B06F0218AA8}">
      <dsp:nvSpPr>
        <dsp:cNvPr id="0" name=""/>
        <dsp:cNvSpPr/>
      </dsp:nvSpPr>
      <dsp:spPr>
        <a:xfrm>
          <a:off x="4054154" y="270867"/>
          <a:ext cx="2559958" cy="16255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000" b="1" kern="1200" dirty="0"/>
            <a:t>Yara</a:t>
          </a:r>
          <a:endParaRPr lang="tr-TR" sz="3200" b="1" kern="1200" dirty="0"/>
        </a:p>
      </dsp:txBody>
      <dsp:txXfrm>
        <a:off x="4101765" y="318478"/>
        <a:ext cx="2464736" cy="1530351"/>
      </dsp:txXfrm>
    </dsp:sp>
    <dsp:sp modelId="{A0A7FB05-69DB-4CD1-9CB9-16ED993FB7A9}">
      <dsp:nvSpPr>
        <dsp:cNvPr id="0" name=""/>
        <dsp:cNvSpPr/>
      </dsp:nvSpPr>
      <dsp:spPr>
        <a:xfrm>
          <a:off x="596349" y="2370744"/>
          <a:ext cx="3655031" cy="16255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D65BC7-8706-44CF-8950-968D86AE468F}">
      <dsp:nvSpPr>
        <dsp:cNvPr id="0" name=""/>
        <dsp:cNvSpPr/>
      </dsp:nvSpPr>
      <dsp:spPr>
        <a:xfrm>
          <a:off x="880788" y="2640961"/>
          <a:ext cx="3655031" cy="16255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/>
            <a:t>Enfekte olmayan (iyileşen) yaralarda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 steril </a:t>
          </a:r>
          <a:r>
            <a:rPr lang="tr-TR" sz="1600" kern="1200" dirty="0" err="1"/>
            <a:t>salin</a:t>
          </a:r>
          <a:r>
            <a:rPr lang="tr-TR" sz="1600" kern="1200" dirty="0"/>
            <a:t>, 
steril su ve içme suyu
</a:t>
          </a:r>
        </a:p>
      </dsp:txBody>
      <dsp:txXfrm>
        <a:off x="928399" y="2688572"/>
        <a:ext cx="3559809" cy="1530351"/>
      </dsp:txXfrm>
    </dsp:sp>
    <dsp:sp modelId="{DF074547-A2D0-4004-8282-307EA4F19DE4}">
      <dsp:nvSpPr>
        <dsp:cNvPr id="0" name=""/>
        <dsp:cNvSpPr/>
      </dsp:nvSpPr>
      <dsp:spPr>
        <a:xfrm>
          <a:off x="4820260" y="2370744"/>
          <a:ext cx="4682777" cy="16255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AA6BFB-18BB-4530-AEF4-F43414649A30}">
      <dsp:nvSpPr>
        <dsp:cNvPr id="0" name=""/>
        <dsp:cNvSpPr/>
      </dsp:nvSpPr>
      <dsp:spPr>
        <a:xfrm>
          <a:off x="5104699" y="2640961"/>
          <a:ext cx="4682777" cy="16255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/>
            <a:t>Akut/kronik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/>
            <a:t>Enfeksiyonlarda  ve </a:t>
          </a:r>
          <a:r>
            <a:rPr lang="tr-TR" sz="1600" b="1" kern="1200" dirty="0" err="1"/>
            <a:t>biyofim</a:t>
          </a:r>
          <a:r>
            <a:rPr lang="tr-TR" sz="1600" b="1" kern="1200" dirty="0"/>
            <a:t> varlığında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antiseptik</a:t>
          </a:r>
        </a:p>
      </dsp:txBody>
      <dsp:txXfrm>
        <a:off x="5152310" y="2688572"/>
        <a:ext cx="4587555" cy="153035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CF4F2-BFA7-4EAC-86CE-28864EFAFAB2}">
      <dsp:nvSpPr>
        <dsp:cNvPr id="0" name=""/>
        <dsp:cNvSpPr/>
      </dsp:nvSpPr>
      <dsp:spPr>
        <a:xfrm>
          <a:off x="1519848" y="623661"/>
          <a:ext cx="8715985" cy="4504368"/>
        </a:xfrm>
        <a:prstGeom prst="rect">
          <a:avLst/>
        </a:prstGeom>
        <a:gradFill rotWithShape="0">
          <a:gsLst>
            <a:gs pos="0">
              <a:schemeClr val="accent2">
                <a:tint val="5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tint val="5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2D0D6B2-59B5-4043-BA81-FB1C2755B4E4}">
      <dsp:nvSpPr>
        <dsp:cNvPr id="0" name=""/>
        <dsp:cNvSpPr/>
      </dsp:nvSpPr>
      <dsp:spPr>
        <a:xfrm>
          <a:off x="1791744" y="1471884"/>
          <a:ext cx="4047423" cy="3853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6500" kern="1200" dirty="0"/>
        </a:p>
      </dsp:txBody>
      <dsp:txXfrm>
        <a:off x="1791744" y="1471884"/>
        <a:ext cx="4047423" cy="3853432"/>
      </dsp:txXfrm>
    </dsp:sp>
    <dsp:sp modelId="{E6E80B5A-6480-436F-ADC0-547BE13B6CDB}">
      <dsp:nvSpPr>
        <dsp:cNvPr id="0" name=""/>
        <dsp:cNvSpPr/>
      </dsp:nvSpPr>
      <dsp:spPr>
        <a:xfrm>
          <a:off x="5929332" y="1471884"/>
          <a:ext cx="4047423" cy="3853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6500" kern="1200" dirty="0"/>
        </a:p>
      </dsp:txBody>
      <dsp:txXfrm>
        <a:off x="5929332" y="1471884"/>
        <a:ext cx="4047423" cy="3853432"/>
      </dsp:txXfrm>
    </dsp:sp>
    <dsp:sp modelId="{4874A329-C5DF-4DED-9469-9F805F1C081A}">
      <dsp:nvSpPr>
        <dsp:cNvPr id="0" name=""/>
        <dsp:cNvSpPr/>
      </dsp:nvSpPr>
      <dsp:spPr>
        <a:xfrm>
          <a:off x="629612" y="43670"/>
          <a:ext cx="1703123" cy="1703123"/>
        </a:xfrm>
        <a:prstGeom prst="plus">
          <a:avLst>
            <a:gd name="adj" fmla="val 3281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F027F5-2D2E-41FB-AE78-EA223626037D}">
      <dsp:nvSpPr>
        <dsp:cNvPr id="0" name=""/>
        <dsp:cNvSpPr/>
      </dsp:nvSpPr>
      <dsp:spPr>
        <a:xfrm>
          <a:off x="9022461" y="507554"/>
          <a:ext cx="1602939" cy="549313"/>
        </a:xfrm>
        <a:prstGeom prst="rect">
          <a:avLst/>
        </a:prstGeom>
        <a:gradFill rotWithShape="0">
          <a:gsLst>
            <a:gs pos="0">
              <a:srgbClr val="31B4E6">
                <a:shade val="50000"/>
                <a:hueOff val="0"/>
                <a:satOff val="0"/>
                <a:lumOff val="0"/>
                <a:alphaOff val="0"/>
                <a:tint val="96000"/>
                <a:lumMod val="104000"/>
              </a:srgbClr>
            </a:gs>
            <a:gs pos="100000">
              <a:srgbClr val="31B4E6">
                <a:shade val="50000"/>
                <a:hueOff val="0"/>
                <a:satOff val="0"/>
                <a:lumOff val="0"/>
                <a:alphaOff val="0"/>
                <a:shade val="98000"/>
                <a:lumMod val="94000"/>
              </a:srgbClr>
            </a:gs>
          </a:gsLst>
          <a:lin ang="5400000" scaled="0"/>
        </a:gradFill>
        <a:ln w="9525" cap="rnd" cmpd="sng" algn="ctr">
          <a:solidFill>
            <a:srgbClr val="31B4E6">
              <a:shade val="5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683E37-A583-42FF-B3F9-DEBFAC2A0DE5}">
      <dsp:nvSpPr>
        <dsp:cNvPr id="0" name=""/>
        <dsp:cNvSpPr/>
      </dsp:nvSpPr>
      <dsp:spPr>
        <a:xfrm>
          <a:off x="5889259" y="1480124"/>
          <a:ext cx="1001" cy="3680398"/>
        </a:xfrm>
        <a:prstGeom prst="line">
          <a:avLst/>
        </a:prstGeom>
        <a:noFill/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744436-AC7A-4E0F-9010-0D72919FC96A}">
      <dsp:nvSpPr>
        <dsp:cNvPr id="0" name=""/>
        <dsp:cNvSpPr/>
      </dsp:nvSpPr>
      <dsp:spPr>
        <a:xfrm>
          <a:off x="1131" y="0"/>
          <a:ext cx="2940882" cy="460118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kern="1200" dirty="0">
              <a:latin typeface="Arial" panose="020B0604020202020204" pitchFamily="34" charset="0"/>
              <a:cs typeface="Arial" panose="020B0604020202020204" pitchFamily="34" charset="0"/>
            </a:rPr>
            <a:t>Halojenler</a:t>
          </a:r>
        </a:p>
      </dsp:txBody>
      <dsp:txXfrm>
        <a:off x="1131" y="0"/>
        <a:ext cx="2940882" cy="1380354"/>
      </dsp:txXfrm>
    </dsp:sp>
    <dsp:sp modelId="{9A5ADB14-D6CA-46F1-9949-6DA89B0C597C}">
      <dsp:nvSpPr>
        <dsp:cNvPr id="0" name=""/>
        <dsp:cNvSpPr/>
      </dsp:nvSpPr>
      <dsp:spPr>
        <a:xfrm>
          <a:off x="295219" y="1381702"/>
          <a:ext cx="2352705" cy="13873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 err="1">
              <a:latin typeface="Arial" panose="020B0604020202020204" pitchFamily="34" charset="0"/>
              <a:cs typeface="Arial" panose="020B0604020202020204" pitchFamily="34" charset="0"/>
            </a:rPr>
            <a:t>Povidon</a:t>
          </a:r>
          <a:r>
            <a:rPr lang="tr-TR" sz="2200" kern="1200" dirty="0">
              <a:latin typeface="Arial" panose="020B0604020202020204" pitchFamily="34" charset="0"/>
              <a:cs typeface="Arial" panose="020B0604020202020204" pitchFamily="34" charset="0"/>
            </a:rPr>
            <a:t> iyot</a:t>
          </a:r>
        </a:p>
      </dsp:txBody>
      <dsp:txXfrm>
        <a:off x="335852" y="1422335"/>
        <a:ext cx="2271439" cy="1306053"/>
      </dsp:txXfrm>
    </dsp:sp>
    <dsp:sp modelId="{A06CF805-6DA2-40A3-92FB-1F5BE4B6AEC3}">
      <dsp:nvSpPr>
        <dsp:cNvPr id="0" name=""/>
        <dsp:cNvSpPr/>
      </dsp:nvSpPr>
      <dsp:spPr>
        <a:xfrm>
          <a:off x="295219" y="2982456"/>
          <a:ext cx="2352705" cy="13873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 err="1">
              <a:latin typeface="Arial" panose="020B0604020202020204" pitchFamily="34" charset="0"/>
              <a:cs typeface="Arial" panose="020B0604020202020204" pitchFamily="34" charset="0"/>
            </a:rPr>
            <a:t>Hipoklöröz</a:t>
          </a:r>
          <a:r>
            <a:rPr lang="tr-TR" sz="2200" kern="1200" dirty="0">
              <a:latin typeface="Arial" panose="020B0604020202020204" pitchFamily="34" charset="0"/>
              <a:cs typeface="Arial" panose="020B0604020202020204" pitchFamily="34" charset="0"/>
            </a:rPr>
            <a:t> asit</a:t>
          </a:r>
        </a:p>
      </dsp:txBody>
      <dsp:txXfrm>
        <a:off x="335852" y="3023089"/>
        <a:ext cx="2271439" cy="1306053"/>
      </dsp:txXfrm>
    </dsp:sp>
    <dsp:sp modelId="{9121CAF9-66AE-4040-B063-F15ABDDBD02F}">
      <dsp:nvSpPr>
        <dsp:cNvPr id="0" name=""/>
        <dsp:cNvSpPr/>
      </dsp:nvSpPr>
      <dsp:spPr>
        <a:xfrm>
          <a:off x="3162579" y="0"/>
          <a:ext cx="2940882" cy="460118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kern="1200" dirty="0" err="1">
              <a:latin typeface="Arial" panose="020B0604020202020204" pitchFamily="34" charset="0"/>
              <a:cs typeface="Arial" panose="020B0604020202020204" pitchFamily="34" charset="0"/>
            </a:rPr>
            <a:t>Biguanidler</a:t>
          </a:r>
          <a:endParaRPr lang="tr-TR" sz="2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62579" y="0"/>
        <a:ext cx="2940882" cy="1380354"/>
      </dsp:txXfrm>
    </dsp:sp>
    <dsp:sp modelId="{8F05FB0D-7DD7-4F78-9642-34B09409FF52}">
      <dsp:nvSpPr>
        <dsp:cNvPr id="0" name=""/>
        <dsp:cNvSpPr/>
      </dsp:nvSpPr>
      <dsp:spPr>
        <a:xfrm>
          <a:off x="3456667" y="1381702"/>
          <a:ext cx="2352705" cy="13873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>
              <a:latin typeface="Arial" panose="020B0604020202020204" pitchFamily="34" charset="0"/>
              <a:cs typeface="Arial" panose="020B0604020202020204" pitchFamily="34" charset="0"/>
            </a:rPr>
            <a:t>Poliheksametilen </a:t>
          </a:r>
          <a:r>
            <a:rPr lang="tr-TR" sz="2200" kern="1200" dirty="0" err="1">
              <a:latin typeface="Arial" panose="020B0604020202020204" pitchFamily="34" charset="0"/>
              <a:cs typeface="Arial" panose="020B0604020202020204" pitchFamily="34" charset="0"/>
            </a:rPr>
            <a:t>Biguanid</a:t>
          </a:r>
          <a:r>
            <a:rPr lang="tr-TR" sz="2200" kern="1200" dirty="0">
              <a:latin typeface="Arial" panose="020B0604020202020204" pitchFamily="34" charset="0"/>
              <a:cs typeface="Arial" panose="020B0604020202020204" pitchFamily="34" charset="0"/>
            </a:rPr>
            <a:t> (PHMB)</a:t>
          </a:r>
        </a:p>
      </dsp:txBody>
      <dsp:txXfrm>
        <a:off x="3497300" y="1422335"/>
        <a:ext cx="2271439" cy="1306053"/>
      </dsp:txXfrm>
    </dsp:sp>
    <dsp:sp modelId="{D3F6A7B9-4EE6-40A6-95E1-C562FF33EA3C}">
      <dsp:nvSpPr>
        <dsp:cNvPr id="0" name=""/>
        <dsp:cNvSpPr/>
      </dsp:nvSpPr>
      <dsp:spPr>
        <a:xfrm>
          <a:off x="3456667" y="2982456"/>
          <a:ext cx="2352705" cy="13873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>
              <a:latin typeface="Arial" panose="020B0604020202020204" pitchFamily="34" charset="0"/>
              <a:cs typeface="Arial" panose="020B0604020202020204" pitchFamily="34" charset="0"/>
            </a:rPr>
            <a:t>Klorheksidin</a:t>
          </a:r>
        </a:p>
      </dsp:txBody>
      <dsp:txXfrm>
        <a:off x="3497300" y="3023089"/>
        <a:ext cx="2271439" cy="1306053"/>
      </dsp:txXfrm>
    </dsp:sp>
    <dsp:sp modelId="{3909DF9E-8982-4954-8850-B04CEF50E831}">
      <dsp:nvSpPr>
        <dsp:cNvPr id="0" name=""/>
        <dsp:cNvSpPr/>
      </dsp:nvSpPr>
      <dsp:spPr>
        <a:xfrm>
          <a:off x="6324027" y="0"/>
          <a:ext cx="2940882" cy="460118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kern="1200" dirty="0">
              <a:latin typeface="Arial" panose="020B0604020202020204" pitchFamily="34" charset="0"/>
              <a:cs typeface="Arial" panose="020B0604020202020204" pitchFamily="34" charset="0"/>
            </a:rPr>
            <a:t>Kuarterner Amonyum Bileşikleri</a:t>
          </a:r>
        </a:p>
      </dsp:txBody>
      <dsp:txXfrm>
        <a:off x="6324027" y="0"/>
        <a:ext cx="2940882" cy="1380354"/>
      </dsp:txXfrm>
    </dsp:sp>
    <dsp:sp modelId="{F5B6895E-4560-4A97-9879-2B64C3564D89}">
      <dsp:nvSpPr>
        <dsp:cNvPr id="0" name=""/>
        <dsp:cNvSpPr/>
      </dsp:nvSpPr>
      <dsp:spPr>
        <a:xfrm>
          <a:off x="6618115" y="1380354"/>
          <a:ext cx="2352705" cy="29907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>
              <a:latin typeface="Arial" panose="020B0604020202020204" pitchFamily="34" charset="0"/>
              <a:cs typeface="Arial" panose="020B0604020202020204" pitchFamily="34" charset="0"/>
            </a:rPr>
            <a:t>Oktenidin Hidroklorür</a:t>
          </a:r>
        </a:p>
      </dsp:txBody>
      <dsp:txXfrm>
        <a:off x="6687023" y="1449262"/>
        <a:ext cx="2214889" cy="2852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B1D5-FAB8-4707-8740-1A7B15DA9750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AE4332D-30B0-4991-A48A-B51DE39EFF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2952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B1D5-FAB8-4707-8740-1A7B15DA9750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AE4332D-30B0-4991-A48A-B51DE39EFF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4813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B1D5-FAB8-4707-8740-1A7B15DA9750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AE4332D-30B0-4991-A48A-B51DE39EFF76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4008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B1D5-FAB8-4707-8740-1A7B15DA9750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E4332D-30B0-4991-A48A-B51DE39EFF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912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B1D5-FAB8-4707-8740-1A7B15DA9750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E4332D-30B0-4991-A48A-B51DE39EFF76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7348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B1D5-FAB8-4707-8740-1A7B15DA9750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E4332D-30B0-4991-A48A-B51DE39EFF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2801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B1D5-FAB8-4707-8740-1A7B15DA9750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4332D-30B0-4991-A48A-B51DE39EFF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5620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B1D5-FAB8-4707-8740-1A7B15DA9750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4332D-30B0-4991-A48A-B51DE39EFF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2693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B1D5-FAB8-4707-8740-1A7B15DA9750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4332D-30B0-4991-A48A-B51DE39EFF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9039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B1D5-FAB8-4707-8740-1A7B15DA9750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4332D-30B0-4991-A48A-B51DE39EFF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6701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B1D5-FAB8-4707-8740-1A7B15DA9750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4332D-30B0-4991-A48A-B51DE39EFF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230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B1D5-FAB8-4707-8740-1A7B15DA9750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4332D-30B0-4991-A48A-B51DE39EFF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440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B1D5-FAB8-4707-8740-1A7B15DA9750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AE4332D-30B0-4991-A48A-B51DE39EFF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9403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B1D5-FAB8-4707-8740-1A7B15DA9750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AE4332D-30B0-4991-A48A-B51DE39EFF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7269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B1D5-FAB8-4707-8740-1A7B15DA9750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AE4332D-30B0-4991-A48A-B51DE39EFF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461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B1D5-FAB8-4707-8740-1A7B15DA9750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4332D-30B0-4991-A48A-B51DE39EFF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5232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B1D5-FAB8-4707-8740-1A7B15DA9750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4332D-30B0-4991-A48A-B51DE39EFF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024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B1D5-FAB8-4707-8740-1A7B15DA9750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4332D-30B0-4991-A48A-B51DE39EFF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1707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B1D5-FAB8-4707-8740-1A7B15DA9750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E4332D-30B0-4991-A48A-B51DE39EFF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6616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0B1D5-FAB8-4707-8740-1A7B15DA9750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AE4332D-30B0-4991-A48A-B51DE39EFF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180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14" r:id="rId17"/>
    <p:sldLayoutId id="2147483915" r:id="rId18"/>
    <p:sldLayoutId id="2147483916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F153D1A-17B9-0CD8-BC66-86B29D5B7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6836" y="2302329"/>
            <a:ext cx="8689976" cy="1803600"/>
          </a:xfrm>
        </p:spPr>
        <p:txBody>
          <a:bodyPr>
            <a:normAutofit/>
          </a:bodyPr>
          <a:lstStyle/>
          <a:p>
            <a:pPr algn="ctr"/>
            <a:r>
              <a:rPr lang="tr-TR" b="1" dirty="0">
                <a:solidFill>
                  <a:srgbClr val="C00000"/>
                </a:solidFill>
                <a:latin typeface="Roboto" panose="02000000000000000000" pitchFamily="2" charset="0"/>
              </a:rPr>
              <a:t>Yara Bakımında Kullanılan Antimikrobiyaller 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5" name="Alt Başlık 4">
            <a:extLst>
              <a:ext uri="{FF2B5EF4-FFF2-40B4-BE49-F238E27FC236}">
                <a16:creationId xmlns:a16="http://schemas.microsoft.com/office/drawing/2014/main" id="{2B61EC81-A699-F6D7-050B-DAFEFD2F85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4350026"/>
            <a:ext cx="8689976" cy="137159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tr-TR" b="1" dirty="0">
                <a:solidFill>
                  <a:schemeClr val="tx1"/>
                </a:solidFill>
              </a:rPr>
              <a:t>Prof. Dr. Hatice AYHAN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tr-TR" b="1" cap="none" dirty="0">
                <a:solidFill>
                  <a:schemeClr val="tx1"/>
                </a:solidFill>
              </a:rPr>
              <a:t>Sağlık Bilimleri Üniversitesi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tr-TR" b="1" cap="none" dirty="0">
                <a:solidFill>
                  <a:schemeClr val="tx1"/>
                </a:solidFill>
              </a:rPr>
              <a:t>Gülhane Hemşirelik Fakültesi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tr-TR" b="1" cap="none" dirty="0">
                <a:solidFill>
                  <a:schemeClr val="tx1"/>
                </a:solidFill>
              </a:rPr>
              <a:t>Cerrahi Hastalıkları Hemşireliği ABD</a:t>
            </a:r>
            <a:endParaRPr lang="tr-TR" cap="none" dirty="0">
              <a:solidFill>
                <a:schemeClr val="tx1"/>
              </a:solidFill>
            </a:endParaRPr>
          </a:p>
        </p:txBody>
      </p:sp>
      <p:pic>
        <p:nvPicPr>
          <p:cNvPr id="3" name="Picture 2" descr="Sağlık Bilimleri Üniversitesi - Vikipedi">
            <a:extLst>
              <a:ext uri="{FF2B5EF4-FFF2-40B4-BE49-F238E27FC236}">
                <a16:creationId xmlns:a16="http://schemas.microsoft.com/office/drawing/2014/main" id="{E2EBD63E-A730-9E7E-8977-8483D180F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900" y="554653"/>
            <a:ext cx="1257061" cy="125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 5">
            <a:extLst>
              <a:ext uri="{FF2B5EF4-FFF2-40B4-BE49-F238E27FC236}">
                <a16:creationId xmlns:a16="http://schemas.microsoft.com/office/drawing/2014/main" id="{8E5025B9-3507-FF94-3AC1-9C6BE0C651C8}"/>
              </a:ext>
            </a:extLst>
          </p:cNvPr>
          <p:cNvGrpSpPr/>
          <p:nvPr/>
        </p:nvGrpSpPr>
        <p:grpSpPr>
          <a:xfrm>
            <a:off x="5475248" y="305854"/>
            <a:ext cx="4223388" cy="1749956"/>
            <a:chOff x="5475248" y="305854"/>
            <a:chExt cx="4223388" cy="1749956"/>
          </a:xfrm>
        </p:grpSpPr>
        <p:pic>
          <p:nvPicPr>
            <p:cNvPr id="2" name="Resim 1" descr="logo, grafik, amblem, simge, sembol içeren bir resim&#10;&#10;Açıklama otomatik olarak oluşturuldu">
              <a:extLst>
                <a:ext uri="{FF2B5EF4-FFF2-40B4-BE49-F238E27FC236}">
                  <a16:creationId xmlns:a16="http://schemas.microsoft.com/office/drawing/2014/main" id="{F7BF8B5D-7C29-6777-7CB9-C40691891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5248" y="305854"/>
              <a:ext cx="3244657" cy="1749956"/>
            </a:xfrm>
            <a:prstGeom prst="rect">
              <a:avLst/>
            </a:prstGeom>
          </p:spPr>
        </p:pic>
        <p:pic>
          <p:nvPicPr>
            <p:cNvPr id="1026" name="Picture 2" descr="EWMA 2024 Conference - EWMA">
              <a:extLst>
                <a:ext uri="{FF2B5EF4-FFF2-40B4-BE49-F238E27FC236}">
                  <a16:creationId xmlns:a16="http://schemas.microsoft.com/office/drawing/2014/main" id="{21518160-65E6-AD35-D78B-22A55C7FF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5082" y="552374"/>
              <a:ext cx="2203554" cy="125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6020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1DBE429-8660-4D88-BC47-B159B7251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7DF222-98CD-4513-8AEA-F83CF2A11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5" name="Başlık 4">
            <a:extLst>
              <a:ext uri="{FF2B5EF4-FFF2-40B4-BE49-F238E27FC236}">
                <a16:creationId xmlns:a16="http://schemas.microsoft.com/office/drawing/2014/main" id="{115E229E-F780-4243-4E41-1867AEF29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Yara Temizleme Solüsyonları</a:t>
            </a: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92C98781-DD9B-44BA-B873-BD5060A9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graphicFrame>
        <p:nvGraphicFramePr>
          <p:cNvPr id="8" name="İçerik Yer Tutucusu 5">
            <a:extLst>
              <a:ext uri="{FF2B5EF4-FFF2-40B4-BE49-F238E27FC236}">
                <a16:creationId xmlns:a16="http://schemas.microsoft.com/office/drawing/2014/main" id="{3DFF3CA5-08D0-6464-0E9A-4A2CD0B28C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7569948"/>
              </p:ext>
            </p:extLst>
          </p:nvPr>
        </p:nvGraphicFramePr>
        <p:xfrm>
          <a:off x="961012" y="2930805"/>
          <a:ext cx="10265786" cy="296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1114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D3691E-E3E5-62A1-A04C-8B09F49B9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346" y="641371"/>
            <a:ext cx="6155556" cy="1596177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Surfaktan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AAA9E55-6E91-DFC2-567B-E44D01E3B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495" y="1994433"/>
            <a:ext cx="6526553" cy="3424107"/>
          </a:xfrm>
        </p:spPr>
        <p:txBody>
          <a:bodyPr>
            <a:normAutofit/>
          </a:bodyPr>
          <a:lstStyle/>
          <a:p>
            <a:pPr algn="just"/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Yüzey gerilimini düşüren yüzey aktif maddeler</a:t>
            </a:r>
          </a:p>
          <a:p>
            <a:pPr algn="just"/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Sıvılar-sıvılar ve sıvılar- katılar arasındaki yüzeydir ve ayrılmalarını kolaylaştırır. </a:t>
            </a:r>
          </a:p>
          <a:p>
            <a:pPr algn="just"/>
            <a:r>
              <a:rPr lang="tr-TR" cap="none" dirty="0" err="1">
                <a:latin typeface="Arial" panose="020B0604020202020204" pitchFamily="34" charset="0"/>
                <a:cs typeface="Arial" panose="020B0604020202020204" pitchFamily="34" charset="0"/>
              </a:rPr>
              <a:t>Debris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cap="none" dirty="0" err="1">
                <a:latin typeface="Arial" panose="020B0604020202020204" pitchFamily="34" charset="0"/>
                <a:cs typeface="Arial" panose="020B0604020202020204" pitchFamily="34" charset="0"/>
              </a:rPr>
              <a:t>devitalize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 doku ve </a:t>
            </a:r>
            <a:r>
              <a:rPr lang="tr-TR" cap="none" dirty="0" err="1">
                <a:latin typeface="Arial" panose="020B0604020202020204" pitchFamily="34" charset="0"/>
                <a:cs typeface="Arial" panose="020B0604020202020204" pitchFamily="34" charset="0"/>
              </a:rPr>
              <a:t>eksüdanın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 daha iyi uzaklaştırılması, mikroorganizmaların varlığının azaltılmasında olumlu etkileri vardır.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D8554BE-8016-49A5-58A0-E2CA6E22E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7" y="1252025"/>
            <a:ext cx="3671668" cy="4164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1577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5B871BF-F8D3-258E-7B68-6367C7A5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43" y="1153572"/>
            <a:ext cx="3622191" cy="4461163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Yarayı ne ile temizleyelim?</a:t>
            </a:r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0E91697-699B-3D2C-FB0E-2B65FE317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C23122B-E5E7-9AE4-3422-0B3A00CD8F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57" t="2898" r="27096" b="9931"/>
          <a:stretch/>
        </p:blipFill>
        <p:spPr>
          <a:xfrm>
            <a:off x="10500703" y="1364973"/>
            <a:ext cx="1706192" cy="347351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AE62AF6-DD77-B4FA-5FDD-FF64433DA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635" y="980661"/>
            <a:ext cx="6242068" cy="404336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EA97E2B0-69A9-2BD7-8DA6-013E500C8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734" y="2747522"/>
            <a:ext cx="1493649" cy="199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779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56699" y="575997"/>
            <a:ext cx="10678602" cy="1450757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tr-TR" b="1" dirty="0">
                <a:solidFill>
                  <a:srgbClr val="C00000"/>
                </a:solidFill>
              </a:rPr>
              <a:t>Yarayı ne ile temizleyelim?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39096" y="4104902"/>
            <a:ext cx="10058400" cy="3046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3600" dirty="0">
                <a:latin typeface="Cambria" panose="02040503050406030204" pitchFamily="18" charset="0"/>
                <a:ea typeface="Cambria" panose="02040503050406030204" pitchFamily="18" charset="0"/>
              </a:rPr>
              <a:t>Yaranın </a:t>
            </a:r>
            <a:r>
              <a:rPr lang="tr-TR" sz="3600" b="1" dirty="0">
                <a:latin typeface="Cambria" panose="02040503050406030204" pitchFamily="18" charset="0"/>
                <a:ea typeface="Cambria" panose="02040503050406030204" pitchFamily="18" charset="0"/>
              </a:rPr>
              <a:t>rutin olarak </a:t>
            </a:r>
          </a:p>
          <a:p>
            <a:pPr marL="0" indent="0" algn="ctr">
              <a:buNone/>
            </a:pPr>
            <a:r>
              <a:rPr lang="tr-TR" sz="3600" dirty="0">
                <a:latin typeface="Cambria" panose="02040503050406030204" pitchFamily="18" charset="0"/>
                <a:ea typeface="Cambria" panose="02040503050406030204" pitchFamily="18" charset="0"/>
              </a:rPr>
              <a:t>antiseptiklerle </a:t>
            </a:r>
          </a:p>
          <a:p>
            <a:pPr marL="0" indent="0" algn="ctr">
              <a:buNone/>
            </a:pPr>
            <a:r>
              <a:rPr lang="tr-TR" sz="3600" dirty="0">
                <a:latin typeface="Cambria" panose="02040503050406030204" pitchFamily="18" charset="0"/>
                <a:ea typeface="Cambria" panose="02040503050406030204" pitchFamily="18" charset="0"/>
              </a:rPr>
              <a:t>temizlenmesi </a:t>
            </a:r>
            <a:r>
              <a:rPr lang="tr-TR" sz="3600" b="1" dirty="0">
                <a:latin typeface="Cambria" panose="02040503050406030204" pitchFamily="18" charset="0"/>
                <a:ea typeface="Cambria" panose="02040503050406030204" pitchFamily="18" charset="0"/>
              </a:rPr>
              <a:t>önerilmemektedir. </a:t>
            </a:r>
            <a:endParaRPr lang="tr-TR" sz="8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13</a:t>
            </a:fld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66E5B81-6BE2-A17E-B8DE-C57ED8F7A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80"/>
          <a:stretch/>
        </p:blipFill>
        <p:spPr>
          <a:xfrm>
            <a:off x="3707807" y="1737200"/>
            <a:ext cx="5277167" cy="246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03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805851" y="2318653"/>
            <a:ext cx="6291912" cy="2482196"/>
          </a:xfrm>
        </p:spPr>
        <p:txBody>
          <a:bodyPr>
            <a:normAutofit/>
          </a:bodyPr>
          <a:lstStyle/>
          <a:p>
            <a:r>
              <a:rPr lang="tr-TR" sz="2000" b="1" dirty="0"/>
              <a:t>Çoklu İlaç Dirençli Organizmalarda (MDRO) Artış!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451430" y="756080"/>
            <a:ext cx="5434670" cy="2459342"/>
          </a:xfrm>
        </p:spPr>
        <p:txBody>
          <a:bodyPr>
            <a:normAutofit/>
          </a:bodyPr>
          <a:lstStyle/>
          <a:p>
            <a:r>
              <a:rPr lang="tr-TR" sz="18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Sistemik Antibiyotikler</a:t>
            </a:r>
          </a:p>
          <a:p>
            <a:r>
              <a:rPr lang="tr-TR" sz="18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Topikal </a:t>
            </a:r>
            <a:r>
              <a:rPr lang="tr-TR" sz="1800" cap="none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ANTİBİYOTİKLİ POMATLAR </a:t>
            </a:r>
            <a:r>
              <a:rPr lang="tr-TR" sz="18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18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Mupirocin</a:t>
            </a:r>
            <a:r>
              <a:rPr lang="tr-TR" sz="18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en-US" sz="18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itrofurazon</a:t>
            </a:r>
            <a:r>
              <a:rPr lang="tr-TR" sz="18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vb.)</a:t>
            </a:r>
          </a:p>
          <a:p>
            <a:r>
              <a:rPr lang="tr-TR" sz="18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Antiseptikler</a:t>
            </a:r>
          </a:p>
          <a:p>
            <a:endParaRPr lang="tr-T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230053231"/>
              </p:ext>
            </p:extLst>
          </p:nvPr>
        </p:nvGraphicFramePr>
        <p:xfrm>
          <a:off x="5886100" y="5412"/>
          <a:ext cx="4627911" cy="2313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0B745334-135F-9FFA-1EF1-B7501A9BA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431" y="2993925"/>
            <a:ext cx="5644570" cy="310799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73780B4-4959-FF43-AF0E-C2B531DD29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8427" y="3352781"/>
            <a:ext cx="4808519" cy="2751765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D2BAACB9-6F7C-DE32-08E0-4292A4D0DA25}"/>
              </a:ext>
            </a:extLst>
          </p:cNvPr>
          <p:cNvSpPr txBox="1"/>
          <p:nvPr/>
        </p:nvSpPr>
        <p:spPr>
          <a:xfrm>
            <a:off x="278705" y="6247674"/>
            <a:ext cx="89448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dirty="0"/>
              <a:t>Schultz G, </a:t>
            </a:r>
            <a:r>
              <a:rPr lang="tr-TR" sz="800" dirty="0" err="1"/>
              <a:t>Bjarnsholt</a:t>
            </a:r>
            <a:r>
              <a:rPr lang="tr-TR" sz="800" dirty="0"/>
              <a:t> T, James </a:t>
            </a:r>
            <a:r>
              <a:rPr lang="tr-TR" sz="800" dirty="0" err="1"/>
              <a:t>GAet</a:t>
            </a:r>
            <a:r>
              <a:rPr lang="tr-TR" sz="800" dirty="0"/>
              <a:t> </a:t>
            </a:r>
            <a:r>
              <a:rPr lang="tr-TR" sz="800" dirty="0" err="1"/>
              <a:t>al.Consensus</a:t>
            </a:r>
            <a:r>
              <a:rPr lang="tr-TR" sz="800" dirty="0"/>
              <a:t> </a:t>
            </a:r>
            <a:r>
              <a:rPr lang="tr-TR" sz="800" dirty="0" err="1"/>
              <a:t>guidelines</a:t>
            </a:r>
            <a:r>
              <a:rPr lang="tr-TR" sz="800" dirty="0"/>
              <a:t> </a:t>
            </a:r>
            <a:r>
              <a:rPr lang="tr-TR" sz="800" dirty="0" err="1"/>
              <a:t>for</a:t>
            </a:r>
            <a:r>
              <a:rPr lang="tr-TR" sz="800" dirty="0"/>
              <a:t> </a:t>
            </a:r>
            <a:r>
              <a:rPr lang="tr-TR" sz="800" dirty="0" err="1"/>
              <a:t>the</a:t>
            </a:r>
            <a:r>
              <a:rPr lang="tr-TR" sz="800" dirty="0"/>
              <a:t> iden-</a:t>
            </a:r>
            <a:r>
              <a:rPr lang="tr-TR" sz="800" dirty="0" err="1"/>
              <a:t>tification</a:t>
            </a:r>
            <a:r>
              <a:rPr lang="tr-TR" sz="800" dirty="0"/>
              <a:t> </a:t>
            </a:r>
            <a:r>
              <a:rPr lang="tr-TR" sz="800" dirty="0" err="1"/>
              <a:t>and</a:t>
            </a:r>
            <a:r>
              <a:rPr lang="tr-TR" sz="800" dirty="0"/>
              <a:t> </a:t>
            </a:r>
            <a:r>
              <a:rPr lang="tr-TR" sz="800" dirty="0" err="1"/>
              <a:t>treatment</a:t>
            </a:r>
            <a:r>
              <a:rPr lang="tr-TR" sz="800" dirty="0"/>
              <a:t> of </a:t>
            </a:r>
            <a:r>
              <a:rPr lang="tr-TR" sz="800" dirty="0" err="1"/>
              <a:t>biofilms</a:t>
            </a:r>
            <a:r>
              <a:rPr lang="tr-TR" sz="800" dirty="0"/>
              <a:t> in </a:t>
            </a:r>
            <a:r>
              <a:rPr lang="tr-TR" sz="800" dirty="0" err="1"/>
              <a:t>chronic</a:t>
            </a:r>
            <a:r>
              <a:rPr lang="tr-TR" sz="800" dirty="0"/>
              <a:t> </a:t>
            </a:r>
            <a:r>
              <a:rPr lang="tr-TR" sz="800" dirty="0" err="1"/>
              <a:t>nonhealing</a:t>
            </a:r>
            <a:r>
              <a:rPr lang="tr-TR" sz="800" dirty="0"/>
              <a:t> </a:t>
            </a:r>
            <a:r>
              <a:rPr lang="tr-TR" sz="800" dirty="0" err="1"/>
              <a:t>wounds.WoundRepair</a:t>
            </a:r>
            <a:r>
              <a:rPr lang="tr-TR" sz="800" dirty="0"/>
              <a:t> Regen2017;25: 744–57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0B23D372-4551-7E75-471A-6EB5944B2353}"/>
              </a:ext>
            </a:extLst>
          </p:cNvPr>
          <p:cNvSpPr txBox="1"/>
          <p:nvPr/>
        </p:nvSpPr>
        <p:spPr>
          <a:xfrm>
            <a:off x="278705" y="6516001"/>
            <a:ext cx="940863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Maillard, J. Y., </a:t>
            </a:r>
            <a:r>
              <a:rPr lang="en-US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Kampf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G., &amp; Cooper, R. (2021). Antimicrobial stewardship of antiseptics that are pertinent to wounds: The need for a united approach. </a:t>
            </a:r>
            <a:r>
              <a:rPr lang="en-US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JAC-antimicrobial resistance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(1), dlab027.</a:t>
            </a:r>
            <a:endParaRPr lang="tr-TR" sz="800" dirty="0"/>
          </a:p>
        </p:txBody>
      </p:sp>
    </p:spTree>
    <p:extLst>
      <p:ext uri="{BB962C8B-B14F-4D97-AF65-F5344CB8AC3E}">
        <p14:creationId xmlns:p14="http://schemas.microsoft.com/office/powerpoint/2010/main" val="111535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287834ED-B5D0-C693-B338-8D0FE2C2C78F}"/>
              </a:ext>
            </a:extLst>
          </p:cNvPr>
          <p:cNvSpPr txBox="1"/>
          <p:nvPr/>
        </p:nvSpPr>
        <p:spPr>
          <a:xfrm>
            <a:off x="477012" y="5458201"/>
            <a:ext cx="10905066" cy="919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77824"/>
            <a:r>
              <a:rPr lang="en-US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Wound Infection Institute (2016) Wound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Infection in Clinical Practice: Principles of Best Practice.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Wounds International: London. Available at: https://bit.</a:t>
            </a:r>
          </a:p>
          <a:p>
            <a:pPr defTabSz="877824"/>
            <a:r>
              <a:rPr lang="en-US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</a:t>
            </a:r>
            <a:r>
              <a:rPr lang="en-US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/2CBZoKO (accessed 13.11.2019)</a:t>
            </a:r>
            <a:endParaRPr lang="tr-TR" sz="672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877824"/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Rayman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G.;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Vas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P.;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Dhatariya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K.; Driver, V.;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Hartemann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A.;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Londahl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M.;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Piagessi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A.;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Apelqvist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J.;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Attinger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C.; Game, F. International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Working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Diabetic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Foot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(IWGDF).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Guidelines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interventions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enhance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healing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chronic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foot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ulcers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diabetes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(IWGDF 2019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update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Diabetes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Metab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2020, 36, e3283. [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CrossRef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</a:t>
            </a:r>
          </a:p>
          <a:p>
            <a:pPr defTabSz="877824"/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Norman, G.;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Dumville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J.C.;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Moore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Z.E.H.;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Tanner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J.; Christie, J.;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Goto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S.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Antibiotics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antiseptics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pressure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ulcers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Cochrane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Database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2016, 4, CD011586. [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CrossRef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</a:t>
            </a:r>
          </a:p>
          <a:p>
            <a:pPr defTabSz="877824"/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Dogra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S.;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Sarangal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R.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Summary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recommendations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leg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ulcers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Indian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Dermatol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Online J. 2014, 5, 400–407. [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CrossRef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</a:t>
            </a:r>
          </a:p>
          <a:p>
            <a:pPr defTabSz="877824"/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Lipsky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B.A.;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Senneville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E.; Abbas, Z.G.;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Arag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ón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-S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ánchez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J.;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Diggle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M.;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Embil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J.M.;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Kono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S.;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Lavery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L.A.;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Malone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M.;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van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Asten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S.A.; et al. International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Working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Diabetic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Foot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(IWGDF).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Guidelines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diagnostic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treatment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foot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infection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persons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diabetes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(IWGDF 2019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update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Diabetes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Metab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2020, 36, e3280. [</a:t>
            </a:r>
            <a:r>
              <a:rPr lang="tr-TR" sz="672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CrossRef</a:t>
            </a:r>
            <a:r>
              <a:rPr lang="tr-TR" sz="67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</a:t>
            </a:r>
            <a:endParaRPr lang="tr-TR" sz="700" i="1" dirty="0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DF07C753-0B4D-1B05-3BDB-8A2C94DAF8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583994"/>
              </p:ext>
            </p:extLst>
          </p:nvPr>
        </p:nvGraphicFramePr>
        <p:xfrm>
          <a:off x="1158816" y="710956"/>
          <a:ext cx="10383827" cy="4267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1595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340466" y="2993519"/>
            <a:ext cx="4937760" cy="8709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r-TR" sz="2800" b="1" cap="none" dirty="0">
                <a:solidFill>
                  <a:schemeClr val="tx1"/>
                </a:solidFill>
              </a:rPr>
              <a:t>İçilebilir Musluk Suyu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16</a:t>
            </a:fld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00884BDE-E87D-40E5-9038-835DC727F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308" y="3604494"/>
            <a:ext cx="4398810" cy="3113471"/>
          </a:xfrm>
          <a:prstGeom prst="rect">
            <a:avLst/>
          </a:prstGeom>
        </p:spPr>
      </p:pic>
      <p:sp>
        <p:nvSpPr>
          <p:cNvPr id="12" name="İçerik Yer Tutucusu 2">
            <a:extLst>
              <a:ext uri="{FF2B5EF4-FFF2-40B4-BE49-F238E27FC236}">
                <a16:creationId xmlns:a16="http://schemas.microsoft.com/office/drawing/2014/main" id="{2BA1C282-5860-402F-8E08-5F35E4F57A19}"/>
              </a:ext>
            </a:extLst>
          </p:cNvPr>
          <p:cNvSpPr txBox="1">
            <a:spLocks/>
          </p:cNvSpPr>
          <p:nvPr/>
        </p:nvSpPr>
        <p:spPr>
          <a:xfrm>
            <a:off x="695098" y="2959096"/>
            <a:ext cx="4937760" cy="870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800" b="1" cap="none" dirty="0"/>
              <a:t>Normal </a:t>
            </a:r>
            <a:r>
              <a:rPr lang="tr-TR" sz="2800" b="1" cap="none" dirty="0" err="1"/>
              <a:t>Salin</a:t>
            </a:r>
            <a:r>
              <a:rPr lang="tr-TR" sz="2800" b="1" cap="none" dirty="0"/>
              <a:t> (%0.9 </a:t>
            </a:r>
            <a:r>
              <a:rPr lang="tr-TR" sz="2800" b="1" cap="none" dirty="0" err="1"/>
              <a:t>NaCl</a:t>
            </a:r>
            <a:r>
              <a:rPr lang="tr-TR" sz="2800" b="1" cap="none" dirty="0"/>
              <a:t>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tr-TR" sz="28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2890B47-AFD1-62F3-97EA-EF6CD28E2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945" y="197849"/>
            <a:ext cx="5609015" cy="2438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Önce Hayat - Polifarma | POLİFLEKS % 0,9 İZOTONİK SODYUM KLORÜR İ.V  İNFÜZYON İÇİN ÇÖZELTİ">
            <a:extLst>
              <a:ext uri="{FF2B5EF4-FFF2-40B4-BE49-F238E27FC236}">
                <a16:creationId xmlns:a16="http://schemas.microsoft.com/office/drawing/2014/main" id="{8BFDAF66-8B18-8193-0A8A-D4C494478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823" y="3604495"/>
            <a:ext cx="2993905" cy="311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 15">
            <a:extLst>
              <a:ext uri="{FF2B5EF4-FFF2-40B4-BE49-F238E27FC236}">
                <a16:creationId xmlns:a16="http://schemas.microsoft.com/office/drawing/2014/main" id="{2C89619D-6644-2369-8B22-F5DC92CEA15F}"/>
              </a:ext>
            </a:extLst>
          </p:cNvPr>
          <p:cNvGrpSpPr/>
          <p:nvPr/>
        </p:nvGrpSpPr>
        <p:grpSpPr>
          <a:xfrm>
            <a:off x="7484011" y="249484"/>
            <a:ext cx="2050803" cy="2438548"/>
            <a:chOff x="3700267" y="-435481"/>
            <a:chExt cx="4782710" cy="6858000"/>
          </a:xfrm>
        </p:grpSpPr>
        <p:pic>
          <p:nvPicPr>
            <p:cNvPr id="15" name="Resim 14">
              <a:extLst>
                <a:ext uri="{FF2B5EF4-FFF2-40B4-BE49-F238E27FC236}">
                  <a16:creationId xmlns:a16="http://schemas.microsoft.com/office/drawing/2014/main" id="{D00D9010-1D86-09B9-7E81-8624BBF5A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00267" y="-435481"/>
              <a:ext cx="4782710" cy="6858000"/>
            </a:xfrm>
            <a:prstGeom prst="rect">
              <a:avLst/>
            </a:prstGeom>
          </p:spPr>
        </p:pic>
        <p:pic>
          <p:nvPicPr>
            <p:cNvPr id="14" name="Resim 13">
              <a:extLst>
                <a:ext uri="{FF2B5EF4-FFF2-40B4-BE49-F238E27FC236}">
                  <a16:creationId xmlns:a16="http://schemas.microsoft.com/office/drawing/2014/main" id="{4830C994-2B83-F286-387F-A7A41D968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3319" b="-25716"/>
            <a:stretch/>
          </p:blipFill>
          <p:spPr>
            <a:xfrm>
              <a:off x="7009494" y="5580121"/>
              <a:ext cx="1287475" cy="399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1499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29813" y="253859"/>
            <a:ext cx="10364451" cy="848006"/>
          </a:xfrm>
          <a:noFill/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İçilebilir su kullanırken dikkat edilmesi gerekenler</a:t>
            </a:r>
            <a:endParaRPr lang="tr-TR" sz="2800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473059" y="3356972"/>
            <a:ext cx="8334447" cy="2303768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endParaRPr lang="tr-TR" cap="none" dirty="0"/>
          </a:p>
          <a:p>
            <a:pPr marL="0" indent="0" algn="just">
              <a:buNone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Evde yaranın açılması gerekirse duş alması /yaranın duş altında yıkanması önerilebilir </a:t>
            </a:r>
          </a:p>
          <a:p>
            <a:pPr marL="0" indent="0" algn="just">
              <a:buNone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Sütur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stapler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kemik, tendon ekspoze değilse, hekimin farklı bir önerisi yok ise)</a:t>
            </a:r>
          </a:p>
          <a:p>
            <a:pPr marL="0" indent="0" algn="just">
              <a:buNone/>
            </a:pP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Suyun sıcaklığı konusunda hasta uyarılmalı!</a:t>
            </a:r>
          </a:p>
          <a:p>
            <a:pPr marL="0" indent="0" algn="just">
              <a:buNone/>
            </a:pPr>
            <a:endParaRPr lang="tr-TR" cap="none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17</a:t>
            </a:fld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4294967295"/>
          </p:nvPr>
        </p:nvSpPr>
        <p:spPr>
          <a:xfrm>
            <a:off x="10258425" y="6180138"/>
            <a:ext cx="1933575" cy="387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00" i="1" dirty="0"/>
              <a:t>Fernandez and Griffiths, 2012</a:t>
            </a:r>
            <a:endParaRPr lang="tr-TR" sz="800" i="1" dirty="0"/>
          </a:p>
        </p:txBody>
      </p:sp>
      <p:pic>
        <p:nvPicPr>
          <p:cNvPr id="3074" name="Picture 2" descr="Color to wash the toe wound in the shower, leg, toe, necrosis, JPG and PNG">
            <a:extLst>
              <a:ext uri="{FF2B5EF4-FFF2-40B4-BE49-F238E27FC236}">
                <a16:creationId xmlns:a16="http://schemas.microsoft.com/office/drawing/2014/main" id="{7BAE6088-9EDE-E6EE-AF58-F93033DD7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18" y="2837575"/>
            <a:ext cx="3189191" cy="334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A29BD1AB-A21E-3D4A-CF68-316DCF4F3018}"/>
              </a:ext>
            </a:extLst>
          </p:cNvPr>
          <p:cNvSpPr txBox="1"/>
          <p:nvPr/>
        </p:nvSpPr>
        <p:spPr>
          <a:xfrm>
            <a:off x="3473059" y="934878"/>
            <a:ext cx="871894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Suyun lekesiz olduğundan, yani içme suyu standartlarını karşıladığından emin olun</a:t>
            </a:r>
          </a:p>
          <a:p>
            <a:r>
              <a:rPr lang="tr-TR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Durgun su kaynağından su kullanmayın</a:t>
            </a:r>
          </a:p>
          <a:p>
            <a:r>
              <a:rPr lang="tr-TR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Doğrudan musluktan akan su yerine tercihen kaynatılmış, soğutulmuş, ılık su kullanın</a:t>
            </a:r>
          </a:p>
          <a:p>
            <a:r>
              <a:rPr lang="tr-TR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Musluk suyu kullanıyorsanız, kullanmadan önce soğuk su musluğunun 2-5 dakika akmasını bekleyin. </a:t>
            </a:r>
          </a:p>
        </p:txBody>
      </p:sp>
      <p:grpSp>
        <p:nvGrpSpPr>
          <p:cNvPr id="13" name="Grup 12">
            <a:extLst>
              <a:ext uri="{FF2B5EF4-FFF2-40B4-BE49-F238E27FC236}">
                <a16:creationId xmlns:a16="http://schemas.microsoft.com/office/drawing/2014/main" id="{14557849-F99B-AFC9-30F5-E5638D4B63F8}"/>
              </a:ext>
            </a:extLst>
          </p:cNvPr>
          <p:cNvGrpSpPr/>
          <p:nvPr/>
        </p:nvGrpSpPr>
        <p:grpSpPr>
          <a:xfrm>
            <a:off x="235218" y="176001"/>
            <a:ext cx="2198493" cy="2438548"/>
            <a:chOff x="235218" y="176001"/>
            <a:chExt cx="2198493" cy="2438548"/>
          </a:xfrm>
        </p:grpSpPr>
        <p:pic>
          <p:nvPicPr>
            <p:cNvPr id="10" name="Resim 9">
              <a:extLst>
                <a:ext uri="{FF2B5EF4-FFF2-40B4-BE49-F238E27FC236}">
                  <a16:creationId xmlns:a16="http://schemas.microsoft.com/office/drawing/2014/main" id="{9EA07389-7363-6784-A03C-4A076DD4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218" y="176001"/>
              <a:ext cx="2198493" cy="2438548"/>
            </a:xfrm>
            <a:prstGeom prst="rect">
              <a:avLst/>
            </a:prstGeom>
          </p:spPr>
        </p:pic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02D23E2A-55EA-8C04-D396-6B111B606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1545" y="2222329"/>
              <a:ext cx="1168400" cy="127000"/>
            </a:xfrm>
            <a:prstGeom prst="rect">
              <a:avLst/>
            </a:prstGeom>
          </p:spPr>
        </p:pic>
      </p:grpSp>
      <p:pic>
        <p:nvPicPr>
          <p:cNvPr id="12" name="Resim 11">
            <a:extLst>
              <a:ext uri="{FF2B5EF4-FFF2-40B4-BE49-F238E27FC236}">
                <a16:creationId xmlns:a16="http://schemas.microsoft.com/office/drawing/2014/main" id="{19D9D41B-C37D-4BCB-02B9-718C58008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9089" y="6440488"/>
            <a:ext cx="11684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53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60706" y="960814"/>
            <a:ext cx="3321978" cy="3104749"/>
          </a:xfrm>
        </p:spPr>
        <p:txBody>
          <a:bodyPr anchor="b">
            <a:normAutofit/>
          </a:bodyPr>
          <a:lstStyle/>
          <a:p>
            <a:pPr algn="ctr"/>
            <a:br>
              <a:rPr lang="tr-TR" sz="3100" b="1" dirty="0">
                <a:solidFill>
                  <a:srgbClr val="C00000"/>
                </a:solidFill>
              </a:rPr>
            </a:br>
            <a:r>
              <a:rPr lang="tr-TR" sz="3100" b="1" dirty="0">
                <a:solidFill>
                  <a:srgbClr val="C00000"/>
                </a:solidFill>
              </a:rPr>
              <a:t>İçilebilir musluk suyu HASTANEDE DE kullanılabilir mi? 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4290645" y="960814"/>
            <a:ext cx="7765887" cy="4830385"/>
          </a:xfrm>
        </p:spPr>
        <p:txBody>
          <a:bodyPr anchor="ctr">
            <a:normAutofit/>
          </a:bodyPr>
          <a:lstStyle/>
          <a:p>
            <a:r>
              <a:rPr lang="tr-TR" sz="1800" cap="none" dirty="0">
                <a:latin typeface="Cambria" panose="02040503050406030204" pitchFamily="18" charset="0"/>
                <a:ea typeface="Cambria" panose="02040503050406030204" pitchFamily="18" charset="0"/>
              </a:rPr>
              <a:t>Klinik lavaboların içinde ve çevresinde çok sayıda mikroorganizma (</a:t>
            </a:r>
            <a:r>
              <a:rPr lang="tr-TR" sz="1800" i="1" cap="none" dirty="0" err="1">
                <a:latin typeface="Cambria" panose="02040503050406030204" pitchFamily="18" charset="0"/>
                <a:ea typeface="Cambria" panose="02040503050406030204" pitchFamily="18" charset="0"/>
              </a:rPr>
              <a:t>Pseudomonas</a:t>
            </a:r>
            <a:r>
              <a:rPr lang="tr-TR" sz="1800" i="1" cap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tr-TR" sz="1800" i="1" cap="none" dirty="0" err="1">
                <a:latin typeface="Cambria" panose="02040503050406030204" pitchFamily="18" charset="0"/>
                <a:ea typeface="Cambria" panose="02040503050406030204" pitchFamily="18" charset="0"/>
              </a:rPr>
              <a:t>Aeruginosa</a:t>
            </a:r>
            <a:r>
              <a:rPr lang="tr-TR" sz="1800" cap="none" dirty="0">
                <a:latin typeface="Cambria" panose="02040503050406030204" pitchFamily="18" charset="0"/>
                <a:ea typeface="Cambria" panose="02040503050406030204" pitchFamily="18" charset="0"/>
              </a:rPr>
              <a:t>) varlığı </a:t>
            </a:r>
          </a:p>
          <a:p>
            <a:pPr marL="0" indent="0">
              <a:buNone/>
            </a:pPr>
            <a:r>
              <a:rPr lang="tr-TR" sz="1000" i="1" cap="none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tr-TR" sz="1000" i="1" cap="none" dirty="0" err="1">
                <a:latin typeface="Cambria" panose="02040503050406030204" pitchFamily="18" charset="0"/>
                <a:ea typeface="Cambria" panose="02040503050406030204" pitchFamily="18" charset="0"/>
              </a:rPr>
              <a:t>Jefferies</a:t>
            </a:r>
            <a:r>
              <a:rPr lang="tr-TR" sz="1000" i="1" cap="none" dirty="0">
                <a:latin typeface="Cambria" panose="02040503050406030204" pitchFamily="18" charset="0"/>
                <a:ea typeface="Cambria" panose="02040503050406030204" pitchFamily="18" charset="0"/>
              </a:rPr>
              <a:t> Et Al. 2012; Johnson Et Al. 2009; </a:t>
            </a:r>
            <a:r>
              <a:rPr lang="tr-TR" sz="1000" i="1" cap="none" dirty="0" err="1">
                <a:latin typeface="Cambria" panose="02040503050406030204" pitchFamily="18" charset="0"/>
                <a:ea typeface="Cambria" panose="02040503050406030204" pitchFamily="18" charset="0"/>
              </a:rPr>
              <a:t>Trautmann</a:t>
            </a:r>
            <a:r>
              <a:rPr lang="tr-TR" sz="1000" i="1" cap="none" dirty="0">
                <a:latin typeface="Cambria" panose="02040503050406030204" pitchFamily="18" charset="0"/>
                <a:ea typeface="Cambria" panose="02040503050406030204" pitchFamily="18" charset="0"/>
              </a:rPr>
              <a:t> Et Al. 2005, Murphy Et Al. J </a:t>
            </a:r>
            <a:r>
              <a:rPr lang="tr-TR" sz="1000" i="1" cap="none" dirty="0" err="1">
                <a:latin typeface="Cambria" panose="02040503050406030204" pitchFamily="18" charset="0"/>
                <a:ea typeface="Cambria" panose="02040503050406030204" pitchFamily="18" charset="0"/>
              </a:rPr>
              <a:t>Wound</a:t>
            </a:r>
            <a:r>
              <a:rPr lang="tr-TR" sz="1000" i="1" cap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tr-TR" sz="1000" i="1" cap="none" dirty="0" err="1">
                <a:latin typeface="Cambria" panose="02040503050406030204" pitchFamily="18" charset="0"/>
                <a:ea typeface="Cambria" panose="02040503050406030204" pitchFamily="18" charset="0"/>
              </a:rPr>
              <a:t>Care</a:t>
            </a:r>
            <a:r>
              <a:rPr lang="tr-TR" sz="1000" i="1" cap="none" dirty="0">
                <a:latin typeface="Cambria" panose="02040503050406030204" pitchFamily="18" charset="0"/>
                <a:ea typeface="Cambria" panose="02040503050406030204" pitchFamily="18" charset="0"/>
              </a:rPr>
              <a:t> 2020; 29n(</a:t>
            </a:r>
            <a:r>
              <a:rPr lang="tr-TR" sz="1000" i="1" cap="none" dirty="0" err="1">
                <a:latin typeface="Cambria" panose="02040503050406030204" pitchFamily="18" charset="0"/>
                <a:ea typeface="Cambria" panose="02040503050406030204" pitchFamily="18" charset="0"/>
              </a:rPr>
              <a:t>suppl</a:t>
            </a:r>
            <a:r>
              <a:rPr lang="tr-TR" sz="1000" i="1" cap="none" dirty="0">
                <a:latin typeface="Cambria" panose="02040503050406030204" pitchFamily="18" charset="0"/>
                <a:ea typeface="Cambria" panose="02040503050406030204" pitchFamily="18" charset="0"/>
              </a:rPr>
              <a:t> 3b):s1–28. )</a:t>
            </a:r>
            <a:endParaRPr lang="tr-TR" sz="1000" cap="none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tr-TR" sz="1800" cap="none" dirty="0">
                <a:latin typeface="Cambria" panose="02040503050406030204" pitchFamily="18" charset="0"/>
                <a:ea typeface="Cambria" panose="02040503050406030204" pitchFamily="18" charset="0"/>
              </a:rPr>
              <a:t>Musluklar, borular, akan sudan emin olunamadığı için </a:t>
            </a:r>
          </a:p>
          <a:p>
            <a:pPr marL="0" indent="0">
              <a:buNone/>
            </a:pPr>
            <a:r>
              <a:rPr lang="en-US" sz="1000" i="1" cap="none" dirty="0">
                <a:latin typeface="Cambria" panose="02040503050406030204" pitchFamily="18" charset="0"/>
              </a:rPr>
              <a:t>       (santos Et Al, 2016)</a:t>
            </a:r>
            <a:r>
              <a:rPr lang="tr-TR" sz="1000" i="1" cap="none" dirty="0">
                <a:latin typeface="Cambria" panose="020405030504060302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tr-TR" sz="3200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Tartışmalı??? Önerilmemekte</a:t>
            </a:r>
            <a:endParaRPr lang="tr-TR" sz="3200" i="1" cap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tr-TR" sz="1800" cap="none" dirty="0">
                <a:latin typeface="Cambria" panose="02040503050406030204" pitchFamily="18" charset="0"/>
                <a:ea typeface="Cambria" panose="02040503050406030204" pitchFamily="18" charset="0"/>
              </a:rPr>
              <a:t>Mesleki deneyim, klinik uygulama alanı, klinik protokolü doğrultusunda karar verilmeli</a:t>
            </a:r>
          </a:p>
          <a:p>
            <a:r>
              <a:rPr lang="tr-TR" sz="1800" cap="none" dirty="0">
                <a:latin typeface="Cambria" panose="02040503050406030204" pitchFamily="18" charset="0"/>
                <a:ea typeface="Cambria" panose="02040503050406030204" pitchFamily="18" charset="0"/>
              </a:rPr>
              <a:t>Kullanımı kararında, </a:t>
            </a:r>
            <a:r>
              <a:rPr lang="tr-TR" sz="1800" b="1" cap="none" dirty="0">
                <a:latin typeface="Cambria" panose="02040503050406030204" pitchFamily="18" charset="0"/>
                <a:ea typeface="Cambria" panose="02040503050406030204" pitchFamily="18" charset="0"/>
              </a:rPr>
              <a:t>musluk ya da duş başlığının suyu kullanmadan önce temizlenmesi ve suyun birkaç saniye akmasına izin verilmesi </a:t>
            </a:r>
            <a:r>
              <a:rPr lang="tr-TR" sz="1800" cap="none" dirty="0">
                <a:latin typeface="Cambria" panose="02040503050406030204" pitchFamily="18" charset="0"/>
                <a:ea typeface="Cambria" panose="02040503050406030204" pitchFamily="18" charset="0"/>
              </a:rPr>
              <a:t>önerilmektedir </a:t>
            </a:r>
          </a:p>
          <a:p>
            <a:pPr marL="0" indent="0">
              <a:buNone/>
            </a:pPr>
            <a:r>
              <a:rPr lang="tr-TR" sz="1800" i="1" cap="none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tr-TR" sz="1000" i="1" cap="none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tr-TR" sz="1000" i="1" cap="none" dirty="0" err="1">
                <a:latin typeface="Cambria" panose="02040503050406030204" pitchFamily="18" charset="0"/>
                <a:ea typeface="Cambria" panose="02040503050406030204" pitchFamily="18" charset="0"/>
              </a:rPr>
              <a:t>flanagan</a:t>
            </a:r>
            <a:r>
              <a:rPr lang="tr-TR" sz="1000" i="1" cap="none" dirty="0">
                <a:latin typeface="Cambria" panose="02040503050406030204" pitchFamily="18" charset="0"/>
                <a:ea typeface="Cambria" panose="02040503050406030204" pitchFamily="18" charset="0"/>
              </a:rPr>
              <a:t>, 2013) </a:t>
            </a:r>
            <a:endParaRPr lang="tr-TR" sz="1000" cap="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10385779" y="5883275"/>
            <a:ext cx="841021" cy="365125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fld id="{32EDAC31-2195-454A-937E-0E72E0A2C453}" type="slidenum">
              <a:rPr lang="tr-TR" smtClean="0"/>
              <a:pPr>
                <a:spcAft>
                  <a:spcPts val="600"/>
                </a:spcAft>
              </a:pPr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1224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61811" y="1254493"/>
            <a:ext cx="2970654" cy="1596177"/>
          </a:xfr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tr-TR" b="1" dirty="0">
                <a:solidFill>
                  <a:srgbClr val="C00000"/>
                </a:solidFill>
              </a:rPr>
              <a:t>Antiseptikler ne zaman kullanılmalı?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3532682" y="2064845"/>
            <a:ext cx="7879903" cy="430463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400" b="1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Antiseptiklerin </a:t>
            </a:r>
            <a:r>
              <a:rPr lang="tr-TR" sz="2400" b="1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Teröpatik</a:t>
            </a:r>
            <a:r>
              <a:rPr lang="tr-TR" sz="2400" b="1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ve </a:t>
            </a:r>
            <a:r>
              <a:rPr lang="tr-TR" sz="2400" b="1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Profilaktik</a:t>
            </a:r>
            <a:r>
              <a:rPr lang="tr-TR" sz="2400" b="1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Kullanımı </a:t>
            </a:r>
          </a:p>
          <a:p>
            <a:pPr algn="just"/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Travma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ısır</a:t>
            </a:r>
            <a:r>
              <a:rPr lang="tr-TR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ık</a:t>
            </a:r>
            <a:r>
              <a:rPr lang="tr-TR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veya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ateşli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silah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yaralanmasından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sonra</a:t>
            </a:r>
            <a:r>
              <a:rPr lang="tr-TR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oluşan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akut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yara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enfeksiyon</a:t>
            </a:r>
            <a:r>
              <a:rPr lang="tr-TR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larının</a:t>
            </a:r>
            <a:r>
              <a:rPr lang="tr-TR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ö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nlenmesi</a:t>
            </a:r>
            <a:endParaRPr lang="en-US" cap="none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tr-TR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errahi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alan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enfeksiyonları</a:t>
            </a:r>
            <a:r>
              <a:rPr lang="tr-TR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nın</a:t>
            </a:r>
            <a:r>
              <a:rPr lang="tr-TR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önlenmesi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tr-TR" cap="none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tr-TR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Çoklu ilaç dirençli mikroorganizmalar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ile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kolonize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olan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yaraların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dekolonizasyonu</a:t>
            </a:r>
            <a:endParaRPr lang="en-US" cap="none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tr-TR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Mevcut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yara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enfeksiyonlarının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tedavisi</a:t>
            </a:r>
            <a:r>
              <a:rPr lang="tr-TR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tr-TR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Lokal enfeksiyon olduğu düşünülen yaralarda, </a:t>
            </a:r>
            <a:r>
              <a:rPr lang="tr-TR" cap="none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biyofilm varlığında </a:t>
            </a:r>
          </a:p>
          <a:p>
            <a:pPr algn="just"/>
            <a:r>
              <a:rPr lang="tr-TR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Yıkamalı negatif basınçlı yara tedavisinde </a:t>
            </a:r>
          </a:p>
          <a:p>
            <a:pPr algn="just"/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Ayakta</a:t>
            </a:r>
            <a:r>
              <a:rPr lang="tr-TR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tedavi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tr-TR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merkezlerinde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kronik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yaraların</a:t>
            </a:r>
            <a:r>
              <a:rPr lang="en-US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debridman</a:t>
            </a:r>
            <a:r>
              <a:rPr lang="tr-TR" cap="none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ı öncesi ve sonrasında </a:t>
            </a: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19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651" y="727779"/>
            <a:ext cx="2692626" cy="1187716"/>
          </a:xfrm>
          <a:prstGeom prst="rect">
            <a:avLst/>
          </a:prstGeom>
        </p:spPr>
      </p:pic>
      <p:grpSp>
        <p:nvGrpSpPr>
          <p:cNvPr id="14" name="Grup 13">
            <a:extLst>
              <a:ext uri="{FF2B5EF4-FFF2-40B4-BE49-F238E27FC236}">
                <a16:creationId xmlns:a16="http://schemas.microsoft.com/office/drawing/2014/main" id="{BCF2D044-A7D0-4F18-866D-E7D794A0F8A5}"/>
              </a:ext>
            </a:extLst>
          </p:cNvPr>
          <p:cNvGrpSpPr/>
          <p:nvPr/>
        </p:nvGrpSpPr>
        <p:grpSpPr>
          <a:xfrm>
            <a:off x="252062" y="2830677"/>
            <a:ext cx="2970654" cy="2976935"/>
            <a:chOff x="7832034" y="1823533"/>
            <a:chExt cx="3856383" cy="3305779"/>
          </a:xfrm>
        </p:grpSpPr>
        <p:pic>
          <p:nvPicPr>
            <p:cNvPr id="10" name="Resim 9">
              <a:extLst>
                <a:ext uri="{FF2B5EF4-FFF2-40B4-BE49-F238E27FC236}">
                  <a16:creationId xmlns:a16="http://schemas.microsoft.com/office/drawing/2014/main" id="{11066F25-5BB3-447F-902E-7AD3D2FCF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2035" y="1845734"/>
              <a:ext cx="1771041" cy="1764945"/>
            </a:xfrm>
            <a:prstGeom prst="rect">
              <a:avLst/>
            </a:prstGeom>
          </p:spPr>
        </p:pic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D7576626-37AC-411D-A658-62B8001C9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32034" y="3678553"/>
              <a:ext cx="1771041" cy="1450758"/>
            </a:xfrm>
            <a:prstGeom prst="rect">
              <a:avLst/>
            </a:prstGeom>
          </p:spPr>
        </p:pic>
        <p:pic>
          <p:nvPicPr>
            <p:cNvPr id="12" name="Resim 11">
              <a:extLst>
                <a:ext uri="{FF2B5EF4-FFF2-40B4-BE49-F238E27FC236}">
                  <a16:creationId xmlns:a16="http://schemas.microsoft.com/office/drawing/2014/main" id="{10C83AAE-04D4-4146-8A69-0D1545852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48850" y="1823533"/>
              <a:ext cx="1939567" cy="1764944"/>
            </a:xfrm>
            <a:prstGeom prst="rect">
              <a:avLst/>
            </a:prstGeom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CA680996-149D-494A-A513-50573FAC4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00811" y="3726196"/>
              <a:ext cx="1870194" cy="1403116"/>
            </a:xfrm>
            <a:prstGeom prst="rect">
              <a:avLst/>
            </a:prstGeom>
          </p:spPr>
        </p:pic>
      </p:grpSp>
      <p:pic>
        <p:nvPicPr>
          <p:cNvPr id="9" name="Resim 8">
            <a:extLst>
              <a:ext uri="{FF2B5EF4-FFF2-40B4-BE49-F238E27FC236}">
                <a16:creationId xmlns:a16="http://schemas.microsoft.com/office/drawing/2014/main" id="{145E7329-6778-4536-B7D3-13D0C42733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6017" y="727779"/>
            <a:ext cx="2905223" cy="1161456"/>
          </a:xfrm>
          <a:prstGeom prst="rect">
            <a:avLst/>
          </a:prstGeom>
        </p:spPr>
      </p:pic>
      <p:grpSp>
        <p:nvGrpSpPr>
          <p:cNvPr id="17" name="Grup 16">
            <a:extLst>
              <a:ext uri="{FF2B5EF4-FFF2-40B4-BE49-F238E27FC236}">
                <a16:creationId xmlns:a16="http://schemas.microsoft.com/office/drawing/2014/main" id="{9836CEC5-94B1-0727-ABB0-F45C595A42B8}"/>
              </a:ext>
            </a:extLst>
          </p:cNvPr>
          <p:cNvGrpSpPr/>
          <p:nvPr/>
        </p:nvGrpSpPr>
        <p:grpSpPr>
          <a:xfrm>
            <a:off x="9393050" y="740173"/>
            <a:ext cx="2692626" cy="1203592"/>
            <a:chOff x="2473377" y="1344868"/>
            <a:chExt cx="6634542" cy="3651791"/>
          </a:xfrm>
        </p:grpSpPr>
        <p:pic>
          <p:nvPicPr>
            <p:cNvPr id="15" name="Resim 14">
              <a:extLst>
                <a:ext uri="{FF2B5EF4-FFF2-40B4-BE49-F238E27FC236}">
                  <a16:creationId xmlns:a16="http://schemas.microsoft.com/office/drawing/2014/main" id="{61D24582-B861-D601-5722-1DB5AA16B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3377" y="1344868"/>
              <a:ext cx="6586500" cy="3651791"/>
            </a:xfrm>
            <a:prstGeom prst="rect">
              <a:avLst/>
            </a:prstGeom>
          </p:spPr>
        </p:pic>
        <p:pic>
          <p:nvPicPr>
            <p:cNvPr id="16" name="Resim 15">
              <a:extLst>
                <a:ext uri="{FF2B5EF4-FFF2-40B4-BE49-F238E27FC236}">
                  <a16:creationId xmlns:a16="http://schemas.microsoft.com/office/drawing/2014/main" id="{25AE487B-B1BF-068B-AE06-0F16D937F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95288" y="1460508"/>
              <a:ext cx="2112631" cy="338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6522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>
            <a:extLst>
              <a:ext uri="{FF2B5EF4-FFF2-40B4-BE49-F238E27FC236}">
                <a16:creationId xmlns:a16="http://schemas.microsoft.com/office/drawing/2014/main" id="{90989DD7-EE11-3DD0-4F1E-BFDD7D262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>
                <a:solidFill>
                  <a:srgbClr val="C00000"/>
                </a:solidFill>
              </a:rPr>
              <a:t>Çıkar Çatışması Beyanı</a:t>
            </a:r>
          </a:p>
        </p:txBody>
      </p:sp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id="{C6E61D56-F4A8-FE06-94CC-E7290533A06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Yoktur. </a:t>
            </a:r>
          </a:p>
        </p:txBody>
      </p:sp>
    </p:spTree>
    <p:extLst>
      <p:ext uri="{BB962C8B-B14F-4D97-AF65-F5344CB8AC3E}">
        <p14:creationId xmlns:p14="http://schemas.microsoft.com/office/powerpoint/2010/main" val="2959544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290425-7C40-49C1-5BE0-CF7732017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dirty="0">
                <a:solidFill>
                  <a:srgbClr val="C00000"/>
                </a:solidFill>
                <a:effectLst/>
                <a:latin typeface="Calibri,Bold"/>
              </a:rPr>
              <a:t>Biyofilm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415177E-F825-404B-5D95-5392A0CA78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1444978"/>
            <a:ext cx="6178060" cy="5413022"/>
          </a:xfrm>
        </p:spPr>
        <p:txBody>
          <a:bodyPr>
            <a:normAutofit/>
          </a:bodyPr>
          <a:lstStyle/>
          <a:p>
            <a:pPr algn="just"/>
            <a:r>
              <a:rPr lang="tr-TR" sz="1400" kern="100" cap="none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Malone</a:t>
            </a:r>
            <a:r>
              <a:rPr lang="tr-TR" sz="1400" kern="100" cap="none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ve ark. (2017) tarafından yürütülen bir meta-analiz, biyofilmin tüm kronik yaraların %100'üne kadar yaygın</a:t>
            </a:r>
          </a:p>
          <a:p>
            <a:pPr algn="just"/>
            <a:r>
              <a:rPr lang="tr-TR" sz="1400" kern="100" cap="none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Kronik yaralardaki biyofilmler antibiyotiklere ve antiseptiklere karşı oldukça toleranslı olabilir (</a:t>
            </a:r>
            <a:r>
              <a:rPr lang="tr-TR" sz="1400" kern="100" cap="none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alves</a:t>
            </a:r>
            <a:r>
              <a:rPr lang="tr-TR" sz="1400" kern="100" cap="none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ve ark., 2021), </a:t>
            </a:r>
          </a:p>
          <a:p>
            <a:pPr algn="just"/>
            <a:r>
              <a:rPr lang="tr-TR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tr-TR" sz="14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Debridmanın</a:t>
            </a:r>
            <a:r>
              <a:rPr lang="tr-TR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oluşturduğu 'fırsat penceresi’ (</a:t>
            </a:r>
            <a:r>
              <a:rPr lang="tr-TR" sz="14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omar</a:t>
            </a:r>
            <a:r>
              <a:rPr lang="tr-TR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ve ark., 2017; </a:t>
            </a:r>
            <a:r>
              <a:rPr lang="tr-TR" sz="14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schultz</a:t>
            </a:r>
            <a:r>
              <a:rPr lang="tr-TR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ve ark., 2017; </a:t>
            </a:r>
            <a:r>
              <a:rPr lang="tr-TR" sz="14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alves</a:t>
            </a:r>
            <a:r>
              <a:rPr lang="tr-TR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ve ark., 2021). </a:t>
            </a:r>
            <a:endParaRPr lang="tr-TR" sz="1400" kern="100" cap="none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tr-TR" sz="1400" cap="non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</a:rPr>
              <a:t>Konsensus 2023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0F62E1B-CE0D-70FC-0003-B7EDB327E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224" y="0"/>
            <a:ext cx="4412776" cy="239790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C281E8D-28F4-FBD1-F1D0-7E2EA7DF4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494" y="4151501"/>
            <a:ext cx="5423506" cy="2060815"/>
          </a:xfrm>
          <a:prstGeom prst="rect">
            <a:avLst/>
          </a:prstGeom>
        </p:spPr>
      </p:pic>
      <p:pic>
        <p:nvPicPr>
          <p:cNvPr id="5122" name="Picture 2" descr="Duvar Resmi Beyaz penceresi açık - gündoğumu sırasında Dağ vadi -  PIXERS.COM.TR">
            <a:extLst>
              <a:ext uri="{FF2B5EF4-FFF2-40B4-BE49-F238E27FC236}">
                <a16:creationId xmlns:a16="http://schemas.microsoft.com/office/drawing/2014/main" id="{D3E0F23D-BCB0-3D33-C6B6-A1255EB48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018" y="1960758"/>
            <a:ext cx="2701207" cy="211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091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van 1"/>
          <p:cNvSpPr>
            <a:spLocks noGrp="1"/>
          </p:cNvSpPr>
          <p:nvPr>
            <p:ph type="title"/>
          </p:nvPr>
        </p:nvSpPr>
        <p:spPr>
          <a:xfrm>
            <a:off x="574828" y="677333"/>
            <a:ext cx="10321290" cy="1576070"/>
          </a:xfrm>
          <a:noFill/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C00000"/>
                </a:solidFill>
              </a:rPr>
              <a:t>Antiseptiklerin istenen ve istenmeyen etkileri?</a:t>
            </a:r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9130605"/>
              </p:ext>
            </p:extLst>
          </p:nvPr>
        </p:nvGraphicFramePr>
        <p:xfrm>
          <a:off x="-229752" y="1364868"/>
          <a:ext cx="11277600" cy="5493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21</a:t>
            </a:fld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6326255" y="3141938"/>
            <a:ext cx="30317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tr-TR" sz="2000" dirty="0">
                <a:latin typeface="Cambria" panose="02040503050406030204" pitchFamily="18" charset="0"/>
                <a:ea typeface="Cambria" panose="02040503050406030204" pitchFamily="18" charset="0"/>
              </a:rPr>
              <a:t>Açık doku üzerinde </a:t>
            </a:r>
            <a:r>
              <a:rPr lang="tr-TR" sz="2000" b="1" dirty="0">
                <a:latin typeface="Cambria" panose="02040503050406030204" pitchFamily="18" charset="0"/>
                <a:ea typeface="Cambria" panose="02040503050406030204" pitchFamily="18" charset="0"/>
              </a:rPr>
              <a:t>sitotoksik etki</a:t>
            </a:r>
          </a:p>
          <a:p>
            <a:pPr marL="285750" indent="-285750">
              <a:buFontTx/>
              <a:buChar char="-"/>
            </a:pPr>
            <a:endParaRPr lang="tr-T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endParaRPr lang="tr-T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tr-TR" sz="2000" dirty="0">
                <a:latin typeface="Cambria" panose="02040503050406030204" pitchFamily="18" charset="0"/>
                <a:ea typeface="Cambria" panose="02040503050406030204" pitchFamily="18" charset="0"/>
              </a:rPr>
              <a:t>Geniş yaralarda </a:t>
            </a:r>
            <a:r>
              <a:rPr lang="tr-TR" sz="2000" b="1" dirty="0">
                <a:latin typeface="Cambria" panose="02040503050406030204" pitchFamily="18" charset="0"/>
                <a:ea typeface="Cambria" panose="02040503050406030204" pitchFamily="18" charset="0"/>
              </a:rPr>
              <a:t>sistemik etki</a:t>
            </a:r>
          </a:p>
        </p:txBody>
      </p:sp>
      <p:sp>
        <p:nvSpPr>
          <p:cNvPr id="7" name="Dikdörtgen 6"/>
          <p:cNvSpPr/>
          <p:nvPr/>
        </p:nvSpPr>
        <p:spPr>
          <a:xfrm>
            <a:off x="1978536" y="2590066"/>
            <a:ext cx="35391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>
                <a:latin typeface="Cambria" panose="02040503050406030204" pitchFamily="18" charset="0"/>
                <a:ea typeface="Cambria" panose="02040503050406030204" pitchFamily="18" charset="0"/>
              </a:rPr>
              <a:t>+ Birden fazla mekanizmayla </a:t>
            </a:r>
            <a:r>
              <a:rPr lang="tr-TR" sz="1600" dirty="0">
                <a:latin typeface="Cambria" panose="02040503050406030204" pitchFamily="18" charset="0"/>
                <a:ea typeface="Cambria" panose="02040503050406030204" pitchFamily="18" charset="0"/>
              </a:rPr>
              <a:t>aktivite göstermeleri</a:t>
            </a:r>
          </a:p>
          <a:p>
            <a:r>
              <a:rPr lang="tr-TR" sz="1600" b="1" dirty="0">
                <a:latin typeface="Cambria" panose="02040503050406030204" pitchFamily="18" charset="0"/>
                <a:ea typeface="Cambria" panose="02040503050406030204" pitchFamily="18" charset="0"/>
              </a:rPr>
              <a:t>+ Biyofilm</a:t>
            </a:r>
            <a:r>
              <a:rPr lang="tr-TR" sz="1600" dirty="0">
                <a:latin typeface="Cambria" panose="02040503050406030204" pitchFamily="18" charset="0"/>
                <a:ea typeface="Cambria" panose="02040503050406030204" pitchFamily="18" charset="0"/>
              </a:rPr>
              <a:t> içindeki mikroorganizmalar </a:t>
            </a:r>
            <a:r>
              <a:rPr lang="tr-TR" sz="1600" b="1" dirty="0">
                <a:latin typeface="Cambria" panose="02040503050406030204" pitchFamily="18" charset="0"/>
                <a:ea typeface="Cambria" panose="02040503050406030204" pitchFamily="18" charset="0"/>
              </a:rPr>
              <a:t>dahil geniş spektrum </a:t>
            </a:r>
            <a:r>
              <a:rPr lang="tr-TR" sz="1600" dirty="0">
                <a:latin typeface="Cambria" panose="02040503050406030204" pitchFamily="18" charset="0"/>
                <a:ea typeface="Cambria" panose="02040503050406030204" pitchFamily="18" charset="0"/>
              </a:rPr>
              <a:t>etkileri</a:t>
            </a:r>
          </a:p>
          <a:p>
            <a:r>
              <a:rPr lang="tr-TR" sz="1600" b="1" dirty="0">
                <a:latin typeface="Cambria" panose="02040503050406030204" pitchFamily="18" charset="0"/>
                <a:ea typeface="Cambria" panose="02040503050406030204" pitchFamily="18" charset="0"/>
              </a:rPr>
              <a:t>+ Hızlı ve kalıc</a:t>
            </a:r>
            <a:r>
              <a:rPr lang="tr-TR" sz="1600" dirty="0">
                <a:latin typeface="Cambria" panose="02040503050406030204" pitchFamily="18" charset="0"/>
                <a:ea typeface="Cambria" panose="02040503050406030204" pitchFamily="18" charset="0"/>
              </a:rPr>
              <a:t>ı etkinlik</a:t>
            </a:r>
          </a:p>
          <a:p>
            <a:r>
              <a:rPr lang="tr-TR" sz="16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tr-TR" sz="1600" dirty="0">
                <a:latin typeface="Cambria" panose="02040503050406030204" pitchFamily="18" charset="0"/>
                <a:ea typeface="Cambria" panose="02040503050406030204" pitchFamily="18" charset="0"/>
              </a:rPr>
              <a:t>Debride edici etkinlik</a:t>
            </a:r>
          </a:p>
          <a:p>
            <a:r>
              <a:rPr lang="tr-TR" sz="1600" b="1" dirty="0">
                <a:latin typeface="Cambria" panose="02040503050406030204" pitchFamily="18" charset="0"/>
                <a:ea typeface="Cambria" panose="02040503050406030204" pitchFamily="18" charset="0"/>
              </a:rPr>
              <a:t>+ Organik bileşenlerle sınırlı  </a:t>
            </a:r>
            <a:r>
              <a:rPr lang="tr-TR" sz="1600" dirty="0">
                <a:latin typeface="Cambria" panose="02040503050406030204" pitchFamily="18" charset="0"/>
                <a:ea typeface="Cambria" panose="02040503050406030204" pitchFamily="18" charset="0"/>
              </a:rPr>
              <a:t>inaktivasyon</a:t>
            </a:r>
          </a:p>
          <a:p>
            <a:r>
              <a:rPr lang="tr-TR" sz="1600" b="1" dirty="0">
                <a:latin typeface="Cambria" panose="02040503050406030204" pitchFamily="18" charset="0"/>
                <a:ea typeface="Cambria" panose="02040503050406030204" pitchFamily="18" charset="0"/>
              </a:rPr>
              <a:t>+ Direnç gelişmemesi</a:t>
            </a:r>
          </a:p>
          <a:p>
            <a:r>
              <a:rPr lang="tr-TR" sz="16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tr-TR" sz="1600" dirty="0">
                <a:latin typeface="Cambria" panose="02040503050406030204" pitchFamily="18" charset="0"/>
                <a:ea typeface="Cambria" panose="02040503050406030204" pitchFamily="18" charset="0"/>
              </a:rPr>
              <a:t>Aşırı inflamasyonun baskılanması</a:t>
            </a:r>
          </a:p>
          <a:p>
            <a:r>
              <a:rPr lang="tr-TR" sz="1600" b="1" dirty="0">
                <a:latin typeface="Cambria" panose="02040503050406030204" pitchFamily="18" charset="0"/>
                <a:ea typeface="Cambria" panose="02040503050406030204" pitchFamily="18" charset="0"/>
              </a:rPr>
              <a:t>+ Düşük maliyet, kullanım kolaylığı</a:t>
            </a:r>
          </a:p>
        </p:txBody>
      </p:sp>
    </p:spTree>
    <p:extLst>
      <p:ext uri="{BB962C8B-B14F-4D97-AF65-F5344CB8AC3E}">
        <p14:creationId xmlns:p14="http://schemas.microsoft.com/office/powerpoint/2010/main" val="2675318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/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Sitotoksisite</a:t>
            </a:r>
          </a:p>
        </p:txBody>
      </p:sp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8196408" y="2367092"/>
            <a:ext cx="3352128" cy="3881309"/>
          </a:xfrm>
        </p:spPr>
        <p:txBody>
          <a:bodyPr>
            <a:normAutofit/>
          </a:bodyPr>
          <a:lstStyle/>
          <a:p>
            <a:r>
              <a:rPr lang="tr-TR" sz="1700" cap="none"/>
              <a:t>Antiseptikler, sadece mikroorganizmalara selektif olamamaktadır. </a:t>
            </a:r>
          </a:p>
          <a:p>
            <a:endParaRPr lang="tr-TR" sz="1700" cap="none"/>
          </a:p>
          <a:p>
            <a:r>
              <a:rPr lang="tr-TR" sz="1700" cap="none"/>
              <a:t>Sitotoksisite konsantrasyona bağlıdır.</a:t>
            </a:r>
          </a:p>
          <a:p>
            <a:endParaRPr lang="tr-TR" sz="1700" cap="none"/>
          </a:p>
          <a:p>
            <a:r>
              <a:rPr lang="tr-TR" sz="1700" cap="none"/>
              <a:t>Doku hücrelerine en az hasar için etkili en düşük konsantrasyonda kullanılmaları önerilmektedir. 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10514011" y="6265130"/>
            <a:ext cx="764215" cy="365125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fld id="{32EDAC31-2195-454A-937E-0E72E0A2C453}" type="slidenum">
              <a:rPr lang="tr-TR" smtClean="0"/>
              <a:pPr>
                <a:spcAft>
                  <a:spcPts val="600"/>
                </a:spcAft>
              </a:pPr>
              <a:t>22</a:t>
            </a:fld>
            <a:endParaRPr lang="tr-TR"/>
          </a:p>
        </p:txBody>
      </p:sp>
      <p:pic>
        <p:nvPicPr>
          <p:cNvPr id="2" name="Picture 2" descr="3D-Bioprinting for Chronic Wound | Encyclopedia MDPI">
            <a:extLst>
              <a:ext uri="{FF2B5EF4-FFF2-40B4-BE49-F238E27FC236}">
                <a16:creationId xmlns:a16="http://schemas.microsoft.com/office/drawing/2014/main" id="{D6A9F22A-F67B-C8F0-D9B6-DA9EB4807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8196405" cy="6857999"/>
          </a:xfrm>
          <a:prstGeom prst="roundRect">
            <a:avLst>
              <a:gd name="adj" fmla="val 298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469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74A731-C38B-C864-7CA4-61D67C7C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C00000"/>
                </a:solidFill>
              </a:rPr>
              <a:t>Antiseptik Türleri</a:t>
            </a:r>
          </a:p>
        </p:txBody>
      </p:sp>
      <p:graphicFrame>
        <p:nvGraphicFramePr>
          <p:cNvPr id="5" name="İçerik Yer Tutucusu 4">
            <a:extLst>
              <a:ext uri="{FF2B5EF4-FFF2-40B4-BE49-F238E27FC236}">
                <a16:creationId xmlns:a16="http://schemas.microsoft.com/office/drawing/2014/main" id="{9F7B0B9B-844F-5267-96E3-9DD0215F0B7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58230351"/>
              </p:ext>
            </p:extLst>
          </p:nvPr>
        </p:nvGraphicFramePr>
        <p:xfrm>
          <a:off x="1587488" y="1809900"/>
          <a:ext cx="9266041" cy="4601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2915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ACA337D-52A8-2662-3D5A-D498723F3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954" y="212117"/>
            <a:ext cx="10109513" cy="1029661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cap="none" dirty="0">
                <a:solidFill>
                  <a:srgbClr val="C00000"/>
                </a:solidFill>
              </a:rPr>
              <a:t>Yara temizleme solüsyonunu seçerken nelere dikkat edelim?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73027D6-111B-EA84-27CD-31769554E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9" y="1532016"/>
            <a:ext cx="7766755" cy="5207450"/>
          </a:xfrm>
        </p:spPr>
        <p:txBody>
          <a:bodyPr>
            <a:normAutofit/>
          </a:bodyPr>
          <a:lstStyle/>
          <a:p>
            <a:r>
              <a:rPr lang="tr-TR" sz="1600" cap="none" dirty="0">
                <a:latin typeface="Arial" panose="020B0604020202020204" pitchFamily="34" charset="0"/>
                <a:cs typeface="Arial" panose="020B0604020202020204" pitchFamily="34" charset="0"/>
              </a:rPr>
              <a:t>Uygulanacak yara pansuman prosedürü ve terapötik temizleme tekniğinin türü</a:t>
            </a:r>
          </a:p>
          <a:p>
            <a:pPr lvl="1"/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Steril/cerrahi aseptik teknik uygulanırken steril bir solüsyon seçilmelidir</a:t>
            </a:r>
          </a:p>
          <a:p>
            <a:r>
              <a:rPr lang="tr-TR" sz="1600" cap="none" dirty="0">
                <a:latin typeface="Arial" panose="020B0604020202020204" pitchFamily="34" charset="0"/>
                <a:cs typeface="Arial" panose="020B0604020202020204" pitchFamily="34" charset="0"/>
              </a:rPr>
              <a:t>Yaranın özellikleri</a:t>
            </a:r>
          </a:p>
          <a:p>
            <a:pPr lvl="1"/>
            <a:r>
              <a:rPr lang="tr-TR" cap="non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Sağlıklı granülasyon ve epitel doku baskın olduğunda, gereken tek şey inert bir solüsyon olabilir</a:t>
            </a:r>
          </a:p>
          <a:p>
            <a:pPr lvl="1"/>
            <a:r>
              <a:rPr lang="tr-TR" cap="non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Yara yatağı dökülmüş, nekrotik veya durgun olduğunda, yüzey aktif maddeler ve antimikrobiyal temizleyiciler gerekecektir. </a:t>
            </a:r>
            <a:endParaRPr lang="tr-TR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1600" cap="none" dirty="0">
                <a:latin typeface="Arial" panose="020B0604020202020204" pitchFamily="34" charset="0"/>
                <a:cs typeface="Arial" panose="020B0604020202020204" pitchFamily="34" charset="0"/>
              </a:rPr>
              <a:t>Enfeksiyon riski ve/veya varlığı</a:t>
            </a:r>
          </a:p>
          <a:p>
            <a:r>
              <a:rPr lang="tr-TR" sz="1600" cap="none" dirty="0">
                <a:latin typeface="Arial" panose="020B0604020202020204" pitchFamily="34" charset="0"/>
                <a:cs typeface="Arial" panose="020B0604020202020204" pitchFamily="34" charset="0"/>
              </a:rPr>
              <a:t>Yaradaki mikroorganizmaların miktarı ve profili (biliniyorsa)</a:t>
            </a:r>
          </a:p>
          <a:p>
            <a:r>
              <a:rPr lang="tr-TR" sz="1600" cap="none" dirty="0">
                <a:latin typeface="Arial" panose="020B0604020202020204" pitchFamily="34" charset="0"/>
                <a:cs typeface="Arial" panose="020B0604020202020204" pitchFamily="34" charset="0"/>
              </a:rPr>
              <a:t>Solüsyonun sitotoksisitesi, </a:t>
            </a:r>
            <a:r>
              <a:rPr lang="tr-TR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ph'ı</a:t>
            </a:r>
            <a:r>
              <a:rPr lang="tr-TR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alerjikliği</a:t>
            </a:r>
            <a:endParaRPr lang="tr-TR" sz="16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1600" cap="none" dirty="0">
                <a:latin typeface="Arial" panose="020B0604020202020204" pitchFamily="34" charset="0"/>
                <a:cs typeface="Arial" panose="020B0604020202020204" pitchFamily="34" charset="0"/>
              </a:rPr>
              <a:t>Bakım hedefleri ve diğer bireysel faktörler (</a:t>
            </a:r>
            <a:r>
              <a:rPr lang="tr-TR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örn</a:t>
            </a:r>
            <a:r>
              <a:rPr lang="tr-TR" sz="1600" cap="none" dirty="0">
                <a:latin typeface="Arial" panose="020B0604020202020204" pitchFamily="34" charset="0"/>
                <a:cs typeface="Arial" panose="020B0604020202020204" pitchFamily="34" charset="0"/>
              </a:rPr>
              <a:t>. Bağışıklık sistemi baskılanmış durum)</a:t>
            </a:r>
          </a:p>
          <a:p>
            <a:r>
              <a:rPr lang="tr-TR" sz="1600" cap="none" dirty="0">
                <a:latin typeface="Arial" panose="020B0604020202020204" pitchFamily="34" charset="0"/>
                <a:cs typeface="Arial" panose="020B0604020202020204" pitchFamily="34" charset="0"/>
              </a:rPr>
              <a:t>Yerel politikalar, kaynaklar ve bulunabilirlik</a:t>
            </a:r>
          </a:p>
          <a:p>
            <a:pPr marL="0" indent="0" algn="r">
              <a:buNone/>
            </a:pPr>
            <a:r>
              <a:rPr lang="tr-TR" sz="1600" cap="none" dirty="0">
                <a:latin typeface="Arial" panose="020B0604020202020204" pitchFamily="34" charset="0"/>
                <a:cs typeface="Arial" panose="020B0604020202020204" pitchFamily="34" charset="0"/>
              </a:rPr>
              <a:t>Temel kanıt: seviye 1 kanıt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5AC8AC1-5106-C9A9-4E4C-49933FB3A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4" y="1400949"/>
            <a:ext cx="3539380" cy="533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95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2036" y="1215002"/>
            <a:ext cx="1596395" cy="742710"/>
          </a:xfrm>
        </p:spPr>
        <p:txBody>
          <a:bodyPr>
            <a:noAutofit/>
          </a:bodyPr>
          <a:lstStyle/>
          <a:p>
            <a:r>
              <a:rPr lang="tr-TR" sz="2000" b="1" dirty="0">
                <a:solidFill>
                  <a:srgbClr val="663300"/>
                </a:solidFill>
              </a:rPr>
              <a:t>Povidon iyot (PVP-I)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25</a:t>
            </a:fld>
            <a:endParaRPr lang="tr-TR"/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1390737" y="1243620"/>
            <a:ext cx="2355355" cy="74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b="1" cap="none" dirty="0">
                <a:solidFill>
                  <a:srgbClr val="FF0066"/>
                </a:solidFill>
              </a:rPr>
              <a:t>Octenidin</a:t>
            </a:r>
          </a:p>
          <a:p>
            <a:r>
              <a:rPr lang="tr-TR" sz="2400" b="1" cap="none" dirty="0">
                <a:solidFill>
                  <a:srgbClr val="FF0066"/>
                </a:solidFill>
              </a:rPr>
              <a:t> (OCT)</a:t>
            </a: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3199532" y="1106819"/>
            <a:ext cx="1601897" cy="74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16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%0.1 </a:t>
            </a:r>
            <a:r>
              <a:rPr lang="tr-TR" sz="1600" b="1" cap="none" dirty="0">
                <a:solidFill>
                  <a:srgbClr val="00B050"/>
                </a:solidFill>
              </a:rPr>
              <a:t>Poliheksanid (PHMB) + </a:t>
            </a:r>
            <a:r>
              <a:rPr lang="tr-TR" sz="1600" b="1" cap="none" dirty="0" err="1">
                <a:solidFill>
                  <a:srgbClr val="00B050"/>
                </a:solidFill>
              </a:rPr>
              <a:t>Betain</a:t>
            </a:r>
            <a:endParaRPr lang="tr-TR" sz="1600" b="1" cap="none" dirty="0">
              <a:solidFill>
                <a:srgbClr val="00B05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1" r="26023"/>
          <a:stretch/>
        </p:blipFill>
        <p:spPr bwMode="auto">
          <a:xfrm>
            <a:off x="8547665" y="1975672"/>
            <a:ext cx="1312025" cy="387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4" r="36110"/>
          <a:stretch/>
        </p:blipFill>
        <p:spPr bwMode="auto">
          <a:xfrm>
            <a:off x="3286090" y="1975672"/>
            <a:ext cx="1263490" cy="384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3" t="2000" r="33993"/>
          <a:stretch/>
        </p:blipFill>
        <p:spPr bwMode="auto">
          <a:xfrm>
            <a:off x="1854800" y="1979026"/>
            <a:ext cx="1302420" cy="382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3" y="1957712"/>
            <a:ext cx="1624897" cy="380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Metin kutusu 15">
            <a:extLst>
              <a:ext uri="{FF2B5EF4-FFF2-40B4-BE49-F238E27FC236}">
                <a16:creationId xmlns:a16="http://schemas.microsoft.com/office/drawing/2014/main" id="{85B8624D-7BE3-4FF7-AEB4-CB7461B82328}"/>
              </a:ext>
            </a:extLst>
          </p:cNvPr>
          <p:cNvSpPr txBox="1"/>
          <p:nvPr/>
        </p:nvSpPr>
        <p:spPr>
          <a:xfrm>
            <a:off x="4818399" y="1229243"/>
            <a:ext cx="22628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%0.1 Poliheksanid (PHMB) + </a:t>
            </a:r>
            <a:r>
              <a:rPr lang="tr-TR" sz="1600" b="1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Poloksamer</a:t>
            </a:r>
            <a:endParaRPr lang="tr-TR" sz="1600" b="1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71ADD69-409D-45B1-A24A-4B72BF2AE5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73" t="6331" r="22954" b="9031"/>
          <a:stretch/>
        </p:blipFill>
        <p:spPr>
          <a:xfrm>
            <a:off x="4651336" y="1980514"/>
            <a:ext cx="1080581" cy="382491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5DA8DB19-7787-44C3-842E-C899142C5926}"/>
              </a:ext>
            </a:extLst>
          </p:cNvPr>
          <p:cNvSpPr txBox="1"/>
          <p:nvPr/>
        </p:nvSpPr>
        <p:spPr>
          <a:xfrm>
            <a:off x="9457908" y="911010"/>
            <a:ext cx="25920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Hipokloröz Asit </a:t>
            </a:r>
          </a:p>
          <a:p>
            <a:pPr algn="ctr"/>
            <a:r>
              <a:rPr lang="tr-TR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(</a:t>
            </a:r>
            <a:r>
              <a:rPr lang="tr-TR" sz="28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HOCl</a:t>
            </a:r>
            <a:r>
              <a:rPr lang="tr-TR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526B289A-BDD5-7AC4-9008-A31B87E7E2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560" t="9180" r="34848" b="13470"/>
          <a:stretch/>
        </p:blipFill>
        <p:spPr>
          <a:xfrm>
            <a:off x="9905312" y="1957711"/>
            <a:ext cx="1215078" cy="3925563"/>
          </a:xfrm>
          <a:prstGeom prst="rect">
            <a:avLst/>
          </a:prstGeom>
        </p:spPr>
      </p:pic>
      <p:sp>
        <p:nvSpPr>
          <p:cNvPr id="9" name="Patlama: 14 Nokta 8">
            <a:extLst>
              <a:ext uri="{FF2B5EF4-FFF2-40B4-BE49-F238E27FC236}">
                <a16:creationId xmlns:a16="http://schemas.microsoft.com/office/drawing/2014/main" id="{AB4EB050-92D6-9CDC-EAF4-9E477E0E222B}"/>
              </a:ext>
            </a:extLst>
          </p:cNvPr>
          <p:cNvSpPr/>
          <p:nvPr/>
        </p:nvSpPr>
        <p:spPr>
          <a:xfrm>
            <a:off x="4202878" y="-87783"/>
            <a:ext cx="4769672" cy="1420237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dirty="0">
                <a:solidFill>
                  <a:schemeClr val="bg1"/>
                </a:solidFill>
              </a:rPr>
              <a:t>Temas etki süresi </a:t>
            </a:r>
            <a:r>
              <a:rPr lang="tr-TR" sz="1100" dirty="0" err="1">
                <a:solidFill>
                  <a:schemeClr val="bg1"/>
                </a:solidFill>
              </a:rPr>
              <a:t>süresi</a:t>
            </a:r>
            <a:endParaRPr lang="tr-TR" sz="1100" dirty="0">
              <a:solidFill>
                <a:schemeClr val="bg1"/>
              </a:solidFill>
            </a:endParaRPr>
          </a:p>
          <a:p>
            <a:pPr algn="ctr"/>
            <a:r>
              <a:rPr lang="tr-TR" sz="1100" dirty="0">
                <a:solidFill>
                  <a:schemeClr val="bg1"/>
                </a:solidFill>
              </a:rPr>
              <a:t>Şişelerin etkin açık kalma süresine DİKKAT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B6220B2D-C647-8049-B26E-365724133E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647" t="4501" r="23182" b="3512"/>
          <a:stretch/>
        </p:blipFill>
        <p:spPr>
          <a:xfrm>
            <a:off x="6997134" y="3319975"/>
            <a:ext cx="1122787" cy="2514316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B75E37A9-F483-6316-EB63-D7DFC67D4BCF}"/>
              </a:ext>
            </a:extLst>
          </p:cNvPr>
          <p:cNvSpPr txBox="1"/>
          <p:nvPr/>
        </p:nvSpPr>
        <p:spPr>
          <a:xfrm>
            <a:off x="6997134" y="1215002"/>
            <a:ext cx="11625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b="1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Ringer</a:t>
            </a:r>
            <a:r>
              <a:rPr lang="tr-TR" sz="12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 çözeltisi içinde %0,02 veya %0,04 Poliheksanid (PHMB)</a:t>
            </a:r>
          </a:p>
        </p:txBody>
      </p:sp>
      <p:pic>
        <p:nvPicPr>
          <p:cNvPr id="1026" name="Picture 2" descr="HydroClean® 2.0">
            <a:extLst>
              <a:ext uri="{FF2B5EF4-FFF2-40B4-BE49-F238E27FC236}">
                <a16:creationId xmlns:a16="http://schemas.microsoft.com/office/drawing/2014/main" id="{D24824DE-521D-12E4-3737-B3B7F8234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" t="1666" r="24018" b="2334"/>
          <a:stretch/>
        </p:blipFill>
        <p:spPr bwMode="auto">
          <a:xfrm>
            <a:off x="5771134" y="1984799"/>
            <a:ext cx="1162551" cy="382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A28234B-AB25-114E-23BC-19512DB33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4" t="13284" r="28177"/>
          <a:stretch/>
        </p:blipFill>
        <p:spPr bwMode="auto">
          <a:xfrm>
            <a:off x="11159880" y="1946069"/>
            <a:ext cx="890084" cy="390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804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b="35609"/>
          <a:stretch/>
        </p:blipFill>
        <p:spPr>
          <a:xfrm>
            <a:off x="384313" y="2462986"/>
            <a:ext cx="11701670" cy="395417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26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13" y="186715"/>
            <a:ext cx="11224591" cy="1951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4107680" y="3879525"/>
            <a:ext cx="614158" cy="29157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val 8"/>
          <p:cNvSpPr/>
          <p:nvPr/>
        </p:nvSpPr>
        <p:spPr>
          <a:xfrm>
            <a:off x="4107680" y="4294286"/>
            <a:ext cx="614158" cy="29157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val 9"/>
          <p:cNvSpPr/>
          <p:nvPr/>
        </p:nvSpPr>
        <p:spPr>
          <a:xfrm>
            <a:off x="8027702" y="4319572"/>
            <a:ext cx="614158" cy="29157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val 10"/>
          <p:cNvSpPr/>
          <p:nvPr/>
        </p:nvSpPr>
        <p:spPr>
          <a:xfrm>
            <a:off x="6000155" y="3855814"/>
            <a:ext cx="614158" cy="291571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Oval 11"/>
          <p:cNvSpPr/>
          <p:nvPr/>
        </p:nvSpPr>
        <p:spPr>
          <a:xfrm>
            <a:off x="8047065" y="3842166"/>
            <a:ext cx="614158" cy="29157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val 12"/>
          <p:cNvSpPr/>
          <p:nvPr/>
        </p:nvSpPr>
        <p:spPr>
          <a:xfrm>
            <a:off x="10012382" y="3853041"/>
            <a:ext cx="614158" cy="291571"/>
          </a:xfrm>
          <a:prstGeom prst="ellipse">
            <a:avLst/>
          </a:prstGeom>
          <a:noFill/>
          <a:ln w="38100"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4" name="Dikdörtgen 13"/>
          <p:cNvSpPr/>
          <p:nvPr/>
        </p:nvSpPr>
        <p:spPr>
          <a:xfrm>
            <a:off x="4093512" y="4920679"/>
            <a:ext cx="997343" cy="140058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0B05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1DD71B5-4028-425B-8262-EE78BF4B0998}"/>
              </a:ext>
            </a:extLst>
          </p:cNvPr>
          <p:cNvSpPr/>
          <p:nvPr/>
        </p:nvSpPr>
        <p:spPr>
          <a:xfrm>
            <a:off x="9824971" y="4305828"/>
            <a:ext cx="1982716" cy="365125"/>
          </a:xfrm>
          <a:prstGeom prst="ellipse">
            <a:avLst/>
          </a:prstGeom>
          <a:noFill/>
          <a:ln w="38100"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778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9B3A705-8BC7-4A4D-AF15-7C040B9C1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90" y="2630911"/>
            <a:ext cx="2799440" cy="1596177"/>
          </a:xfrm>
        </p:spPr>
        <p:txBody>
          <a:bodyPr>
            <a:normAutofit/>
          </a:bodyPr>
          <a:lstStyle/>
          <a:p>
            <a:r>
              <a:rPr lang="tr-TR" sz="3600" b="1" dirty="0" err="1">
                <a:solidFill>
                  <a:srgbClr val="663300"/>
                </a:solidFill>
              </a:rPr>
              <a:t>Povidon</a:t>
            </a:r>
            <a:r>
              <a:rPr lang="tr-TR" sz="3600" b="1" dirty="0">
                <a:solidFill>
                  <a:srgbClr val="663300"/>
                </a:solidFill>
              </a:rPr>
              <a:t> iyot (PVP-I)</a:t>
            </a:r>
            <a:endParaRPr lang="tr-TR" dirty="0">
              <a:solidFill>
                <a:srgbClr val="663300"/>
              </a:solidFill>
            </a:endParaRP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B9F8DCA-FA45-4B5C-B696-C195DDD169B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417798"/>
            <a:ext cx="5105401" cy="4426225"/>
          </a:xfrm>
        </p:spPr>
        <p:txBody>
          <a:bodyPr>
            <a:noAutofit/>
          </a:bodyPr>
          <a:lstStyle/>
          <a:p>
            <a:r>
              <a:rPr lang="tr-TR" cap="none" dirty="0"/>
              <a:t>Zarflı virüslere karşı </a:t>
            </a:r>
            <a:r>
              <a:rPr lang="tr-TR" cap="none" dirty="0" err="1"/>
              <a:t>bakterisidal</a:t>
            </a:r>
            <a:r>
              <a:rPr lang="tr-TR" cap="none" dirty="0"/>
              <a:t>, </a:t>
            </a:r>
            <a:r>
              <a:rPr lang="tr-TR" cap="none" dirty="0" err="1"/>
              <a:t>fungisidal</a:t>
            </a:r>
            <a:r>
              <a:rPr lang="tr-TR" cap="none" dirty="0"/>
              <a:t> ve </a:t>
            </a:r>
            <a:r>
              <a:rPr lang="tr-TR" cap="none" dirty="0" err="1"/>
              <a:t>virüsidal</a:t>
            </a:r>
            <a:r>
              <a:rPr lang="tr-TR" cap="none" dirty="0"/>
              <a:t> aktivite gösterir 1-5 </a:t>
            </a:r>
            <a:r>
              <a:rPr lang="tr-TR" cap="none" dirty="0" err="1"/>
              <a:t>dk</a:t>
            </a:r>
            <a:r>
              <a:rPr lang="tr-TR" cap="none" dirty="0"/>
              <a:t>, sporlara etkinliği 28-93 </a:t>
            </a:r>
            <a:r>
              <a:rPr lang="tr-TR" cap="none" dirty="0" err="1"/>
              <a:t>dk</a:t>
            </a:r>
            <a:endParaRPr lang="tr-TR" cap="none" dirty="0"/>
          </a:p>
          <a:p>
            <a:r>
              <a:rPr lang="tr-TR" cap="none" dirty="0" err="1">
                <a:solidFill>
                  <a:srgbClr val="FF0000"/>
                </a:solidFill>
              </a:rPr>
              <a:t>Fibroblastalara</a:t>
            </a:r>
            <a:r>
              <a:rPr lang="tr-TR" cap="none" dirty="0">
                <a:solidFill>
                  <a:srgbClr val="FF0000"/>
                </a:solidFill>
              </a:rPr>
              <a:t> sitotoksik olabilir!!!!, gümüşlü pansumanlarla sinerji göstermez, ağrılı yaralarda uygun değil!!!</a:t>
            </a:r>
          </a:p>
          <a:p>
            <a:r>
              <a:rPr lang="tr-TR" cap="none" dirty="0">
                <a:solidFill>
                  <a:srgbClr val="FF0000"/>
                </a:solidFill>
              </a:rPr>
              <a:t>Yeni doğanlarda, küçük çocuklarda, hamile kadınlarda veya emzirme döneminde kullanılmamalıdır. </a:t>
            </a:r>
          </a:p>
          <a:p>
            <a:r>
              <a:rPr lang="tr-TR" cap="none" dirty="0" err="1">
                <a:solidFill>
                  <a:srgbClr val="FF0000"/>
                </a:solidFill>
              </a:rPr>
              <a:t>Tiroid</a:t>
            </a:r>
            <a:r>
              <a:rPr lang="tr-TR" cap="none" dirty="0">
                <a:solidFill>
                  <a:srgbClr val="FF0000"/>
                </a:solidFill>
              </a:rPr>
              <a:t> hastalıkları ve iyot radyoterapisinde </a:t>
            </a:r>
            <a:r>
              <a:rPr lang="tr-TR" cap="none" dirty="0" err="1">
                <a:solidFill>
                  <a:srgbClr val="FF0000"/>
                </a:solidFill>
              </a:rPr>
              <a:t>kontrendike</a:t>
            </a:r>
            <a:r>
              <a:rPr lang="tr-TR" cap="none" dirty="0">
                <a:solidFill>
                  <a:srgbClr val="FF0000"/>
                </a:solidFill>
              </a:rPr>
              <a:t> </a:t>
            </a:r>
          </a:p>
          <a:p>
            <a:r>
              <a:rPr lang="tr-TR" cap="none" dirty="0" err="1">
                <a:solidFill>
                  <a:srgbClr val="FF0000"/>
                </a:solidFill>
              </a:rPr>
              <a:t>Tiroid</a:t>
            </a:r>
            <a:r>
              <a:rPr lang="tr-TR" cap="none" dirty="0">
                <a:solidFill>
                  <a:srgbClr val="FF0000"/>
                </a:solidFill>
              </a:rPr>
              <a:t> hastalığı bildirilmemiş olsa bile, </a:t>
            </a:r>
            <a:r>
              <a:rPr lang="tr-TR" cap="none" dirty="0" err="1">
                <a:solidFill>
                  <a:srgbClr val="FF0000"/>
                </a:solidFill>
              </a:rPr>
              <a:t>tiroid</a:t>
            </a:r>
            <a:r>
              <a:rPr lang="tr-TR" cap="none" dirty="0">
                <a:solidFill>
                  <a:srgbClr val="FF0000"/>
                </a:solidFill>
              </a:rPr>
              <a:t> bozuklukları oluşabileceğinden </a:t>
            </a:r>
            <a:r>
              <a:rPr lang="tr-TR" cap="none" dirty="0" err="1">
                <a:solidFill>
                  <a:srgbClr val="FF0000"/>
                </a:solidFill>
              </a:rPr>
              <a:t>povidon</a:t>
            </a:r>
            <a:r>
              <a:rPr lang="tr-TR" cap="none" dirty="0">
                <a:solidFill>
                  <a:srgbClr val="FF0000"/>
                </a:solidFill>
              </a:rPr>
              <a:t>-iyot 7 günden fazla kullanılmamalıdır</a:t>
            </a:r>
          </a:p>
          <a:p>
            <a:r>
              <a:rPr lang="tr-TR" cap="none" dirty="0">
                <a:solidFill>
                  <a:srgbClr val="FF0000"/>
                </a:solidFill>
              </a:rPr>
              <a:t>Gümüş bileşikleri içeren uzman pansumanlarla birleştirilmemelidir </a:t>
            </a:r>
          </a:p>
          <a:p>
            <a:r>
              <a:rPr lang="tr-TR" cap="none" dirty="0">
                <a:solidFill>
                  <a:srgbClr val="C00000"/>
                </a:solidFill>
              </a:rPr>
              <a:t>Yara yatağının rengini değiştirmektedir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2174DC6-E916-4F49-A6B8-97E870E82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27</a:t>
            </a:fld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D6E9B3B5-AC3D-4ED2-9DD1-51B6FED0A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833" y="1857716"/>
            <a:ext cx="2699522" cy="381033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B5518C25-D961-4F63-91E4-0ABDBBFB331C}"/>
              </a:ext>
            </a:extLst>
          </p:cNvPr>
          <p:cNvSpPr txBox="1"/>
          <p:nvPr/>
        </p:nvSpPr>
        <p:spPr>
          <a:xfrm>
            <a:off x="808382" y="6627517"/>
            <a:ext cx="86271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dirty="0" err="1"/>
              <a:t>Babalska</a:t>
            </a:r>
            <a:r>
              <a:rPr lang="tr-TR" sz="1200" dirty="0"/>
              <a:t>, </a:t>
            </a:r>
            <a:r>
              <a:rPr lang="en-US" sz="1200" dirty="0"/>
              <a:t>Wound Antiseptics and European Guidelines for Antiseptic</a:t>
            </a:r>
            <a:r>
              <a:rPr lang="tr-TR" sz="1200" dirty="0"/>
              <a:t> </a:t>
            </a:r>
            <a:r>
              <a:rPr lang="en-US" sz="1200" dirty="0"/>
              <a:t>Application in Wound Treatment</a:t>
            </a:r>
            <a:r>
              <a:rPr lang="tr-TR" sz="1200" dirty="0"/>
              <a:t>Pharmaceuticals 2021, 14, 1253 </a:t>
            </a:r>
          </a:p>
        </p:txBody>
      </p:sp>
    </p:spTree>
    <p:extLst>
      <p:ext uri="{BB962C8B-B14F-4D97-AF65-F5344CB8AC3E}">
        <p14:creationId xmlns:p14="http://schemas.microsoft.com/office/powerpoint/2010/main" val="2953035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E840699-AAE3-42FB-9C27-AF7322D23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cap="none" dirty="0">
                <a:solidFill>
                  <a:srgbClr val="FF0066"/>
                </a:solidFill>
              </a:rPr>
              <a:t>Octenidin </a:t>
            </a:r>
            <a:r>
              <a:rPr lang="tr-TR" b="1" cap="none" dirty="0" err="1">
                <a:solidFill>
                  <a:srgbClr val="FF0066"/>
                </a:solidFill>
              </a:rPr>
              <a:t>Dihidroklorür</a:t>
            </a:r>
            <a:r>
              <a:rPr lang="tr-TR" b="1" cap="none" dirty="0">
                <a:solidFill>
                  <a:srgbClr val="FF0066"/>
                </a:solidFill>
              </a:rPr>
              <a:t> (OCT)</a:t>
            </a:r>
            <a:br>
              <a:rPr lang="tr-TR" b="1" cap="none" dirty="0">
                <a:solidFill>
                  <a:srgbClr val="FF0066"/>
                </a:solidFill>
              </a:rPr>
            </a:br>
            <a:endParaRPr lang="tr-TR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B69F6F9-7B6B-49F8-945D-DF0A65A7DD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03C6C30-48FA-48E9-B1C1-1DB360CC7C9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ADA59B4A-7CC9-41FE-9E8C-CBF0F3574D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2214694"/>
            <a:ext cx="5489713" cy="3576505"/>
          </a:xfrm>
        </p:spPr>
        <p:txBody>
          <a:bodyPr>
            <a:normAutofit/>
          </a:bodyPr>
          <a:lstStyle/>
          <a:p>
            <a:r>
              <a:rPr lang="tr-TR" cap="none" dirty="0"/>
              <a:t>Geniş spektrumlu gram pozitif ve negatif bakteri ve mantar ve virüslere karşı sadece 1 dakikada </a:t>
            </a:r>
            <a:r>
              <a:rPr lang="tr-TR" cap="none" dirty="0" err="1"/>
              <a:t>mikrobisidal</a:t>
            </a:r>
            <a:endParaRPr lang="tr-TR" cap="none" dirty="0"/>
          </a:p>
          <a:p>
            <a:r>
              <a:rPr lang="tr-TR" cap="none" dirty="0" err="1"/>
              <a:t>Yenidoğanlarda</a:t>
            </a:r>
            <a:r>
              <a:rPr lang="tr-TR" cap="none" dirty="0"/>
              <a:t> ve prematürelerde, hamile ve emziren kadınlar kullanımda güvenlik ve etkinlikleri doğrulanmıştır</a:t>
            </a:r>
          </a:p>
          <a:p>
            <a:r>
              <a:rPr lang="tr-TR" cap="none" dirty="0">
                <a:solidFill>
                  <a:srgbClr val="FF0000"/>
                </a:solidFill>
              </a:rPr>
              <a:t>Fibroblast </a:t>
            </a:r>
            <a:r>
              <a:rPr lang="tr-TR" cap="none" dirty="0" err="1">
                <a:solidFill>
                  <a:srgbClr val="FF0000"/>
                </a:solidFill>
              </a:rPr>
              <a:t>proliferasyonunu</a:t>
            </a:r>
            <a:r>
              <a:rPr lang="tr-TR" cap="none" dirty="0">
                <a:solidFill>
                  <a:srgbClr val="FF0000"/>
                </a:solidFill>
              </a:rPr>
              <a:t> olumsuz etkileyebilir !!!</a:t>
            </a:r>
          </a:p>
          <a:p>
            <a:endParaRPr lang="tr-TR" cap="none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9B34305-8BB5-4564-94D9-581CB510F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28</a:t>
            </a:fld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7EF825CB-D8BA-4EE9-A72E-DF810D8AD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548" y="2097993"/>
            <a:ext cx="2218746" cy="443684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48F8433-D6D0-4B59-94A4-FB1EBD80C635}"/>
              </a:ext>
            </a:extLst>
          </p:cNvPr>
          <p:cNvSpPr txBox="1"/>
          <p:nvPr/>
        </p:nvSpPr>
        <p:spPr>
          <a:xfrm>
            <a:off x="1470991" y="6396335"/>
            <a:ext cx="86271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dirty="0" err="1"/>
              <a:t>Babalska</a:t>
            </a:r>
            <a:r>
              <a:rPr lang="tr-TR" sz="1200" dirty="0"/>
              <a:t>, </a:t>
            </a:r>
            <a:r>
              <a:rPr lang="en-US" sz="1200" dirty="0"/>
              <a:t>Wound Antiseptics and European Guidelines for Antiseptic</a:t>
            </a:r>
            <a:r>
              <a:rPr lang="tr-TR" sz="1200" dirty="0"/>
              <a:t> </a:t>
            </a:r>
            <a:r>
              <a:rPr lang="en-US" sz="1200" dirty="0"/>
              <a:t>Application in Wound Treatment</a:t>
            </a:r>
            <a:r>
              <a:rPr lang="tr-TR" sz="1200" dirty="0"/>
              <a:t>Pharmaceuticals 2021, 14, 1253 </a:t>
            </a:r>
          </a:p>
        </p:txBody>
      </p:sp>
    </p:spTree>
    <p:extLst>
      <p:ext uri="{BB962C8B-B14F-4D97-AF65-F5344CB8AC3E}">
        <p14:creationId xmlns:p14="http://schemas.microsoft.com/office/powerpoint/2010/main" val="3033576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0070C0"/>
                </a:solidFill>
              </a:rPr>
              <a:t>Hipokloröz</a:t>
            </a:r>
            <a:r>
              <a:rPr lang="tr-TR" b="1" dirty="0">
                <a:solidFill>
                  <a:srgbClr val="0070C0"/>
                </a:solidFill>
              </a:rPr>
              <a:t> Asit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68302" y="1777565"/>
            <a:ext cx="5486400" cy="3662653"/>
          </a:xfrm>
        </p:spPr>
        <p:txBody>
          <a:bodyPr>
            <a:normAutofit/>
          </a:bodyPr>
          <a:lstStyle/>
          <a:p>
            <a:r>
              <a:rPr lang="tr-TR" cap="none" dirty="0">
                <a:latin typeface="Cambria" panose="02040503050406030204" pitchFamily="18" charset="0"/>
                <a:ea typeface="Cambria" panose="02040503050406030204" pitchFamily="18" charset="0"/>
              </a:rPr>
              <a:t>Düşük konsantrasyonlarda iyi bir antiseptik özellik göstermekte</a:t>
            </a:r>
          </a:p>
          <a:p>
            <a:r>
              <a:rPr lang="tr-TR" cap="none" dirty="0">
                <a:latin typeface="Cambria" panose="02040503050406030204" pitchFamily="18" charset="0"/>
                <a:ea typeface="Cambria" panose="02040503050406030204" pitchFamily="18" charset="0"/>
              </a:rPr>
              <a:t>Yüksek konsantrasyonlarda ise </a:t>
            </a:r>
            <a:r>
              <a:rPr lang="tr-TR" cap="none" dirty="0" err="1">
                <a:latin typeface="Cambria" panose="02040503050406030204" pitchFamily="18" charset="0"/>
                <a:ea typeface="Cambria" panose="02040503050406030204" pitchFamily="18" charset="0"/>
              </a:rPr>
              <a:t>biyofilm</a:t>
            </a:r>
            <a:r>
              <a:rPr lang="tr-TR" cap="none" dirty="0">
                <a:latin typeface="Cambria" panose="02040503050406030204" pitchFamily="18" charset="0"/>
                <a:ea typeface="Cambria" panose="02040503050406030204" pitchFamily="18" charset="0"/>
              </a:rPr>
              <a:t> etkinlik </a:t>
            </a:r>
          </a:p>
          <a:p>
            <a:r>
              <a:rPr lang="tr-TR" cap="none" dirty="0">
                <a:latin typeface="Cambria" panose="02040503050406030204" pitchFamily="18" charset="0"/>
                <a:ea typeface="Cambria" panose="02040503050406030204" pitchFamily="18" charset="0"/>
              </a:rPr>
              <a:t>Ağrıya neden olmamakta ve iyileşmeyi </a:t>
            </a:r>
            <a:r>
              <a:rPr lang="tr-TR" cap="none" dirty="0" err="1">
                <a:latin typeface="Cambria" panose="02040503050406030204" pitchFamily="18" charset="0"/>
                <a:ea typeface="Cambria" panose="02040503050406030204" pitchFamily="18" charset="0"/>
              </a:rPr>
              <a:t>inhibe</a:t>
            </a:r>
            <a:r>
              <a:rPr lang="tr-TR" cap="none" dirty="0">
                <a:latin typeface="Cambria" panose="02040503050406030204" pitchFamily="18" charset="0"/>
                <a:ea typeface="Cambria" panose="02040503050406030204" pitchFamily="18" charset="0"/>
              </a:rPr>
              <a:t> etmemektedir. </a:t>
            </a:r>
          </a:p>
          <a:p>
            <a:r>
              <a:rPr lang="tr-TR" cap="none" dirty="0" err="1">
                <a:latin typeface="Cambria" panose="02040503050406030204" pitchFamily="18" charset="0"/>
                <a:ea typeface="Cambria" panose="02040503050406030204" pitchFamily="18" charset="0"/>
              </a:rPr>
              <a:t>Fibroblast</a:t>
            </a:r>
            <a:r>
              <a:rPr lang="tr-TR" cap="none" dirty="0">
                <a:latin typeface="Cambria" panose="02040503050406030204" pitchFamily="18" charset="0"/>
                <a:ea typeface="Cambria" panose="02040503050406030204" pitchFamily="18" charset="0"/>
              </a:rPr>
              <a:t> ve </a:t>
            </a:r>
            <a:r>
              <a:rPr lang="tr-TR" cap="none" dirty="0" err="1">
                <a:latin typeface="Cambria" panose="02040503050406030204" pitchFamily="18" charset="0"/>
                <a:ea typeface="Cambria" panose="02040503050406030204" pitchFamily="18" charset="0"/>
              </a:rPr>
              <a:t>keratinosit</a:t>
            </a:r>
            <a:r>
              <a:rPr lang="tr-TR" cap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tr-TR" cap="none" dirty="0" err="1">
                <a:latin typeface="Cambria" panose="02040503050406030204" pitchFamily="18" charset="0"/>
                <a:ea typeface="Cambria" panose="02040503050406030204" pitchFamily="18" charset="0"/>
              </a:rPr>
              <a:t>proliferasyonunu</a:t>
            </a:r>
            <a:r>
              <a:rPr lang="tr-TR" cap="none" dirty="0">
                <a:latin typeface="Cambria" panose="02040503050406030204" pitchFamily="18" charset="0"/>
                <a:ea typeface="Cambria" panose="02040503050406030204" pitchFamily="18" charset="0"/>
              </a:rPr>
              <a:t> uyarmaktadır </a:t>
            </a:r>
          </a:p>
          <a:p>
            <a:r>
              <a:rPr lang="tr-TR" cap="none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%10'dan daha yüksek bir konsantrasyonda  cilt ve gözler için aşındırıcıdır.</a:t>
            </a:r>
          </a:p>
        </p:txBody>
      </p:sp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29</a:t>
            </a:fld>
            <a:endParaRPr lang="tr-T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3"/>
          <a:stretch/>
        </p:blipFill>
        <p:spPr bwMode="auto">
          <a:xfrm>
            <a:off x="979681" y="2259497"/>
            <a:ext cx="1490408" cy="382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EAB27FC3-9E57-4744-B8F5-542A4D55F80A}"/>
              </a:ext>
            </a:extLst>
          </p:cNvPr>
          <p:cNvSpPr txBox="1"/>
          <p:nvPr/>
        </p:nvSpPr>
        <p:spPr>
          <a:xfrm>
            <a:off x="1925982" y="6233890"/>
            <a:ext cx="86271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dirty="0" err="1"/>
              <a:t>Babalska</a:t>
            </a:r>
            <a:r>
              <a:rPr lang="tr-TR" sz="1200" dirty="0"/>
              <a:t>, </a:t>
            </a:r>
            <a:r>
              <a:rPr lang="en-US" sz="1200" dirty="0"/>
              <a:t>Wound Antiseptics and European Guidelines for Antiseptic</a:t>
            </a:r>
            <a:r>
              <a:rPr lang="tr-TR" sz="1200" dirty="0"/>
              <a:t> </a:t>
            </a:r>
            <a:r>
              <a:rPr lang="en-US" sz="1200" dirty="0"/>
              <a:t>Application in Wound Treatment</a:t>
            </a:r>
            <a:r>
              <a:rPr lang="tr-TR" sz="1200" dirty="0"/>
              <a:t>Pharmaceuticals 2021, 14, 1253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6931202-D915-C9A6-6CCF-7F17A8382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130" y="2259497"/>
            <a:ext cx="1213209" cy="382418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95162FC-A653-FAA9-6EC7-812F10D86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4" t="13284" r="28177"/>
          <a:stretch/>
        </p:blipFill>
        <p:spPr bwMode="auto">
          <a:xfrm>
            <a:off x="3691339" y="2229625"/>
            <a:ext cx="890084" cy="384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524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AA4753-1DE1-052B-AC3B-A20539FB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758936" cy="1596177"/>
          </a:xfrm>
        </p:spPr>
        <p:txBody>
          <a:bodyPr>
            <a:normAutofit fontScale="90000"/>
          </a:bodyPr>
          <a:lstStyle/>
          <a:p>
            <a:pPr algn="l"/>
            <a:r>
              <a:rPr lang="tr-TR" b="1" cap="none" dirty="0">
                <a:solidFill>
                  <a:srgbClr val="C00000"/>
                </a:solidFill>
              </a:rPr>
              <a:t>Antimikrobiyal: </a:t>
            </a:r>
            <a:r>
              <a:rPr lang="tr-TR" cap="none" dirty="0"/>
              <a:t>mikroorganizmaların (bakteri, virüs, mantar ve parazitler) büyümesini öldüren veya engelleyen bir madde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BBE92E3F-1269-C6AB-D899-14205D6077F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80587005"/>
              </p:ext>
            </p:extLst>
          </p:nvPr>
        </p:nvGraphicFramePr>
        <p:xfrm>
          <a:off x="316089" y="1979868"/>
          <a:ext cx="11469511" cy="4237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Metin kutusu 5">
            <a:extLst>
              <a:ext uri="{FF2B5EF4-FFF2-40B4-BE49-F238E27FC236}">
                <a16:creationId xmlns:a16="http://schemas.microsoft.com/office/drawing/2014/main" id="{E703216F-309F-0D25-7A05-C39DB185E908}"/>
              </a:ext>
            </a:extLst>
          </p:cNvPr>
          <p:cNvSpPr txBox="1"/>
          <p:nvPr/>
        </p:nvSpPr>
        <p:spPr>
          <a:xfrm>
            <a:off x="2190045" y="6502400"/>
            <a:ext cx="885048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i="1" dirty="0">
                <a:effectLst/>
                <a:latin typeface="Poppins" pitchFamily="2" charset="0"/>
              </a:rPr>
              <a:t>International </a:t>
            </a:r>
            <a:r>
              <a:rPr lang="tr-TR" sz="800" i="1" dirty="0" err="1">
                <a:effectLst/>
                <a:latin typeface="Poppins" pitchFamily="2" charset="0"/>
              </a:rPr>
              <a:t>Wound</a:t>
            </a:r>
            <a:r>
              <a:rPr lang="tr-TR" sz="800" i="1" dirty="0">
                <a:effectLst/>
                <a:latin typeface="Poppins" pitchFamily="2" charset="0"/>
              </a:rPr>
              <a:t> </a:t>
            </a:r>
            <a:r>
              <a:rPr lang="tr-TR" sz="800" i="1" dirty="0" err="1">
                <a:effectLst/>
                <a:latin typeface="Poppins" pitchFamily="2" charset="0"/>
              </a:rPr>
              <a:t>Infection</a:t>
            </a:r>
            <a:r>
              <a:rPr lang="tr-TR" sz="800" i="1" dirty="0">
                <a:effectLst/>
                <a:latin typeface="Poppins" pitchFamily="2" charset="0"/>
              </a:rPr>
              <a:t> </a:t>
            </a:r>
            <a:r>
              <a:rPr lang="tr-TR" sz="800" i="1" dirty="0" err="1">
                <a:effectLst/>
                <a:latin typeface="Poppins" pitchFamily="2" charset="0"/>
              </a:rPr>
              <a:t>Institute</a:t>
            </a:r>
            <a:r>
              <a:rPr lang="tr-TR" sz="800" i="1" dirty="0">
                <a:effectLst/>
                <a:latin typeface="Poppins" pitchFamily="2" charset="0"/>
              </a:rPr>
              <a:t> (IWII) </a:t>
            </a:r>
            <a:r>
              <a:rPr lang="tr-TR" sz="800" i="1" dirty="0" err="1">
                <a:effectLst/>
                <a:latin typeface="Poppins" pitchFamily="2" charset="0"/>
              </a:rPr>
              <a:t>Therapeutic</a:t>
            </a:r>
            <a:r>
              <a:rPr lang="tr-TR" sz="800" i="1" dirty="0">
                <a:effectLst/>
                <a:latin typeface="Poppins" pitchFamily="2" charset="0"/>
              </a:rPr>
              <a:t> </a:t>
            </a:r>
            <a:r>
              <a:rPr lang="tr-TR" sz="800" i="1" dirty="0" err="1">
                <a:effectLst/>
                <a:latin typeface="Poppins" pitchFamily="2" charset="0"/>
              </a:rPr>
              <a:t>wound</a:t>
            </a:r>
            <a:r>
              <a:rPr lang="tr-TR" sz="800" i="1" dirty="0">
                <a:effectLst/>
                <a:latin typeface="Poppins" pitchFamily="2" charset="0"/>
              </a:rPr>
              <a:t> and skin </a:t>
            </a:r>
            <a:r>
              <a:rPr lang="tr-TR" sz="800" i="1" dirty="0" err="1">
                <a:effectLst/>
                <a:latin typeface="Poppins" pitchFamily="2" charset="0"/>
              </a:rPr>
              <a:t>cleansing</a:t>
            </a:r>
            <a:r>
              <a:rPr lang="tr-TR" sz="800" i="1" dirty="0">
                <a:effectLst/>
                <a:latin typeface="Poppins" pitchFamily="2" charset="0"/>
              </a:rPr>
              <a:t>: Clinical </a:t>
            </a:r>
            <a:r>
              <a:rPr lang="tr-TR" sz="800" i="1" dirty="0" err="1">
                <a:effectLst/>
                <a:latin typeface="Poppins" pitchFamily="2" charset="0"/>
              </a:rPr>
              <a:t>evidence</a:t>
            </a:r>
            <a:r>
              <a:rPr lang="tr-TR" sz="800" i="1" dirty="0">
                <a:effectLst/>
                <a:latin typeface="Poppins" pitchFamily="2" charset="0"/>
              </a:rPr>
              <a:t> and </a:t>
            </a:r>
            <a:r>
              <a:rPr lang="tr-TR" sz="800" i="1" dirty="0" err="1">
                <a:effectLst/>
                <a:latin typeface="Poppins" pitchFamily="2" charset="0"/>
              </a:rPr>
              <a:t>recommendations</a:t>
            </a:r>
            <a:r>
              <a:rPr lang="tr-TR" sz="800" i="1" dirty="0">
                <a:effectLst/>
                <a:latin typeface="Poppins" pitchFamily="2" charset="0"/>
              </a:rPr>
              <a:t>. Wounds International. 2025. </a:t>
            </a:r>
            <a:endParaRPr lang="tr-TR" i="1" dirty="0"/>
          </a:p>
        </p:txBody>
      </p:sp>
    </p:spTree>
    <p:extLst>
      <p:ext uri="{BB962C8B-B14F-4D97-AF65-F5344CB8AC3E}">
        <p14:creationId xmlns:p14="http://schemas.microsoft.com/office/powerpoint/2010/main" val="15957747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92D050"/>
                </a:solidFill>
              </a:rPr>
              <a:t>Poliheksametilen </a:t>
            </a:r>
            <a:r>
              <a:rPr lang="tr-TR" b="1" dirty="0" err="1">
                <a:solidFill>
                  <a:srgbClr val="92D050"/>
                </a:solidFill>
              </a:rPr>
              <a:t>Biguanid</a:t>
            </a:r>
            <a:endParaRPr lang="tr-TR" b="1" dirty="0">
              <a:solidFill>
                <a:srgbClr val="92D050"/>
              </a:solidFill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5824124" y="2169535"/>
            <a:ext cx="6242049" cy="3896302"/>
          </a:xfrm>
        </p:spPr>
        <p:txBody>
          <a:bodyPr>
            <a:normAutofit/>
          </a:bodyPr>
          <a:lstStyle/>
          <a:p>
            <a:r>
              <a:rPr lang="tr-TR" cap="none" dirty="0" err="1">
                <a:latin typeface="Cambria" panose="02040503050406030204" pitchFamily="18" charset="0"/>
                <a:ea typeface="Cambria" panose="02040503050406030204" pitchFamily="18" charset="0"/>
              </a:rPr>
              <a:t>Biyofilm</a:t>
            </a:r>
            <a:r>
              <a:rPr lang="tr-TR" cap="none" dirty="0">
                <a:latin typeface="Cambria" panose="02040503050406030204" pitchFamily="18" charset="0"/>
                <a:ea typeface="Cambria" panose="02040503050406030204" pitchFamily="18" charset="0"/>
              </a:rPr>
              <a:t> etki</a:t>
            </a:r>
          </a:p>
          <a:p>
            <a:r>
              <a:rPr lang="tr-TR" cap="none" dirty="0">
                <a:latin typeface="Cambria" panose="02040503050406030204" pitchFamily="18" charset="0"/>
                <a:ea typeface="Cambria" panose="02040503050406030204" pitchFamily="18" charset="0"/>
              </a:rPr>
              <a:t>Düşük </a:t>
            </a:r>
            <a:r>
              <a:rPr lang="tr-TR" cap="none" dirty="0" err="1">
                <a:latin typeface="Cambria" panose="02040503050406030204" pitchFamily="18" charset="0"/>
                <a:ea typeface="Cambria" panose="02040503050406030204" pitchFamily="18" charset="0"/>
              </a:rPr>
              <a:t>toksisite</a:t>
            </a:r>
            <a:endParaRPr lang="tr-TR" cap="none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tr-TR" cap="none" dirty="0">
                <a:latin typeface="Cambria" panose="02040503050406030204" pitchFamily="18" charset="0"/>
                <a:ea typeface="Cambria" panose="02040503050406030204" pitchFamily="18" charset="0"/>
              </a:rPr>
              <a:t>Direnç gelişmemesi</a:t>
            </a:r>
          </a:p>
          <a:p>
            <a:r>
              <a:rPr lang="tr-TR" cap="none" dirty="0" err="1">
                <a:latin typeface="Cambria" panose="02040503050406030204" pitchFamily="18" charset="0"/>
                <a:ea typeface="Cambria" panose="02040503050406030204" pitchFamily="18" charset="0"/>
              </a:rPr>
              <a:t>Matrix-metalloproteinase</a:t>
            </a:r>
            <a:r>
              <a:rPr lang="tr-TR" cap="none" dirty="0">
                <a:latin typeface="Cambria" panose="02040503050406030204" pitchFamily="18" charset="0"/>
                <a:ea typeface="Cambria" panose="02040503050406030204" pitchFamily="18" charset="0"/>
              </a:rPr>
              <a:t>- (</a:t>
            </a:r>
            <a:r>
              <a:rPr lang="tr-TR" cap="none" dirty="0" err="1">
                <a:latin typeface="Cambria" panose="02040503050406030204" pitchFamily="18" charset="0"/>
                <a:ea typeface="Cambria" panose="02040503050406030204" pitchFamily="18" charset="0"/>
              </a:rPr>
              <a:t>MMPs</a:t>
            </a:r>
            <a:r>
              <a:rPr lang="tr-TR" cap="none" dirty="0">
                <a:latin typeface="Cambria" panose="02040503050406030204" pitchFamily="18" charset="0"/>
                <a:ea typeface="Cambria" panose="02040503050406030204" pitchFamily="18" charset="0"/>
              </a:rPr>
              <a:t>) aktivitesini, serbest oksijen radikallerini azaltması</a:t>
            </a:r>
          </a:p>
          <a:p>
            <a:r>
              <a:rPr lang="tr-TR" cap="none" dirty="0" err="1">
                <a:latin typeface="Cambria" panose="02040503050406030204" pitchFamily="18" charset="0"/>
                <a:ea typeface="Cambria" panose="02040503050406030204" pitchFamily="18" charset="0"/>
              </a:rPr>
              <a:t>Slough</a:t>
            </a:r>
            <a:r>
              <a:rPr lang="tr-TR" cap="none" dirty="0">
                <a:latin typeface="Cambria" panose="02040503050406030204" pitchFamily="18" charset="0"/>
                <a:ea typeface="Cambria" panose="02040503050406030204" pitchFamily="18" charset="0"/>
              </a:rPr>
              <a:t> doku oluşumunu azaltması</a:t>
            </a:r>
          </a:p>
          <a:p>
            <a:r>
              <a:rPr lang="tr-TR" cap="none" dirty="0">
                <a:latin typeface="Cambria" panose="02040503050406030204" pitchFamily="18" charset="0"/>
                <a:ea typeface="Cambria" panose="02040503050406030204" pitchFamily="18" charset="0"/>
              </a:rPr>
              <a:t>Fibroblast ve keratinosit proliferasyonunu uyarması </a:t>
            </a:r>
          </a:p>
          <a:p>
            <a:r>
              <a:rPr lang="tr-TR" b="0" i="0" u="none" strike="noStrike" cap="none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Re-epitelizasyon sürecini engellemez</a:t>
            </a:r>
            <a:endParaRPr lang="tr-TR" cap="none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tr-TR" cap="none" dirty="0">
                <a:latin typeface="Cambria" panose="02040503050406030204" pitchFamily="18" charset="0"/>
                <a:ea typeface="Cambria" panose="02040503050406030204" pitchFamily="18" charset="0"/>
              </a:rPr>
              <a:t>Alerjik reaksiyonların oluşma olasılığı düşük</a:t>
            </a:r>
          </a:p>
          <a:p>
            <a:endParaRPr lang="tr-TR" cap="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30</a:t>
            </a:fld>
            <a:endParaRPr lang="tr-T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69" y="2033588"/>
            <a:ext cx="1511300" cy="387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38428F8-C090-4BAB-9C43-1F02DCB07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27" y="2033588"/>
            <a:ext cx="1511301" cy="3871912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B3B6B929-1CA2-496A-91AA-CC1A9C329EB1}"/>
              </a:ext>
            </a:extLst>
          </p:cNvPr>
          <p:cNvSpPr txBox="1"/>
          <p:nvPr/>
        </p:nvSpPr>
        <p:spPr>
          <a:xfrm>
            <a:off x="808382" y="6627517"/>
            <a:ext cx="86271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dirty="0" err="1"/>
              <a:t>Babalska</a:t>
            </a:r>
            <a:r>
              <a:rPr lang="tr-TR" sz="1200" dirty="0"/>
              <a:t>, </a:t>
            </a:r>
            <a:r>
              <a:rPr lang="en-US" sz="1200" dirty="0"/>
              <a:t>Wound Antiseptics and European Guidelines for Antiseptic</a:t>
            </a:r>
            <a:r>
              <a:rPr lang="tr-TR" sz="1200" dirty="0"/>
              <a:t> </a:t>
            </a:r>
            <a:r>
              <a:rPr lang="en-US" sz="1200" dirty="0"/>
              <a:t>Application in Wound Treatment</a:t>
            </a:r>
            <a:r>
              <a:rPr lang="tr-TR" sz="1200" dirty="0"/>
              <a:t>Pharmaceuticals 2021, 14, 1253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71DEFD7-4434-31DD-B06A-1E8CDB6ED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569" y="3195613"/>
            <a:ext cx="1228726" cy="2732112"/>
          </a:xfrm>
          <a:prstGeom prst="rect">
            <a:avLst/>
          </a:prstGeom>
        </p:spPr>
      </p:pic>
      <p:pic>
        <p:nvPicPr>
          <p:cNvPr id="2050" name="Picture 2" descr="HydroClean® 2.0">
            <a:extLst>
              <a:ext uri="{FF2B5EF4-FFF2-40B4-BE49-F238E27FC236}">
                <a16:creationId xmlns:a16="http://schemas.microsoft.com/office/drawing/2014/main" id="{AFCAF53C-0645-FC35-AB3A-DF8764F0C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" t="2000" r="25900" b="2167"/>
          <a:stretch/>
        </p:blipFill>
        <p:spPr bwMode="auto">
          <a:xfrm>
            <a:off x="1572027" y="2011363"/>
            <a:ext cx="1228725" cy="387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3981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31</a:t>
            </a:fld>
            <a:endParaRPr lang="tr-TR"/>
          </a:p>
        </p:txBody>
      </p:sp>
      <p:graphicFrame>
        <p:nvGraphicFramePr>
          <p:cNvPr id="11" name="Tablo 11">
            <a:extLst>
              <a:ext uri="{FF2B5EF4-FFF2-40B4-BE49-F238E27FC236}">
                <a16:creationId xmlns:a16="http://schemas.microsoft.com/office/drawing/2014/main" id="{DA1D1837-B691-41DB-9BE0-11F8BA08B9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056230"/>
              </p:ext>
            </p:extLst>
          </p:nvPr>
        </p:nvGraphicFramePr>
        <p:xfrm>
          <a:off x="1090863" y="2684255"/>
          <a:ext cx="9914021" cy="3773903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883589">
                  <a:extLst>
                    <a:ext uri="{9D8B030D-6E8A-4147-A177-3AD203B41FA5}">
                      <a16:colId xmlns:a16="http://schemas.microsoft.com/office/drawing/2014/main" val="3719868776"/>
                    </a:ext>
                  </a:extLst>
                </a:gridCol>
                <a:gridCol w="4030432">
                  <a:extLst>
                    <a:ext uri="{9D8B030D-6E8A-4147-A177-3AD203B41FA5}">
                      <a16:colId xmlns:a16="http://schemas.microsoft.com/office/drawing/2014/main" val="3099907657"/>
                    </a:ext>
                  </a:extLst>
                </a:gridCol>
              </a:tblGrid>
              <a:tr h="410868">
                <a:tc>
                  <a:txBody>
                    <a:bodyPr/>
                    <a:lstStyle/>
                    <a:p>
                      <a:r>
                        <a:rPr lang="tr-TR" dirty="0" err="1"/>
                        <a:t>Endikasyon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1. Tercih Edilecek Antiseptikler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539801"/>
                  </a:ext>
                </a:extLst>
              </a:tr>
              <a:tr h="416575">
                <a:tc>
                  <a:txBody>
                    <a:bodyPr/>
                    <a:lstStyle/>
                    <a:p>
                      <a:r>
                        <a:rPr lang="tr-TR" dirty="0"/>
                        <a:t>Kritik </a:t>
                      </a:r>
                      <a:r>
                        <a:rPr lang="tr-TR" dirty="0" err="1"/>
                        <a:t>kolonize</a:t>
                      </a:r>
                      <a:r>
                        <a:rPr lang="tr-TR" dirty="0"/>
                        <a:t>, enfeksiyon riski olan akut ve kronik yaralarda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Poliheksadin, Hipokloröz ve Oktenidin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275396"/>
                  </a:ext>
                </a:extLst>
              </a:tr>
              <a:tr h="416575">
                <a:tc>
                  <a:txBody>
                    <a:bodyPr/>
                    <a:lstStyle/>
                    <a:p>
                      <a:r>
                        <a:rPr lang="tr-TR" dirty="0"/>
                        <a:t>Çoklu mikroorganizmalarla </a:t>
                      </a:r>
                      <a:r>
                        <a:rPr lang="tr-TR" dirty="0" err="1"/>
                        <a:t>enfekte</a:t>
                      </a:r>
                      <a:r>
                        <a:rPr lang="tr-TR" dirty="0"/>
                        <a:t> yaralarda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Oktenidin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329702"/>
                  </a:ext>
                </a:extLst>
              </a:tr>
              <a:tr h="416575">
                <a:tc>
                  <a:txBody>
                    <a:bodyPr/>
                    <a:lstStyle/>
                    <a:p>
                      <a:r>
                        <a:rPr lang="tr-TR" dirty="0"/>
                        <a:t>Isırık, ateşli silah, delici, kesici alet yaralanmalarında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Povidon</a:t>
                      </a:r>
                      <a:r>
                        <a:rPr lang="tr-TR" dirty="0"/>
                        <a:t> İyot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376862"/>
                  </a:ext>
                </a:extLst>
              </a:tr>
              <a:tr h="416575">
                <a:tc>
                  <a:txBody>
                    <a:bodyPr/>
                    <a:lstStyle/>
                    <a:p>
                      <a:r>
                        <a:rPr lang="tr-TR" dirty="0"/>
                        <a:t>Yanıklarda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Poliheksadin, Oktenidin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088961"/>
                  </a:ext>
                </a:extLst>
              </a:tr>
              <a:tr h="416575">
                <a:tc>
                  <a:txBody>
                    <a:bodyPr/>
                    <a:lstStyle/>
                    <a:p>
                      <a:r>
                        <a:rPr lang="tr-TR" dirty="0" err="1"/>
                        <a:t>Peritoneal</a:t>
                      </a:r>
                      <a:r>
                        <a:rPr lang="tr-TR" dirty="0"/>
                        <a:t> Lavaj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Hipokloröz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794193"/>
                  </a:ext>
                </a:extLst>
              </a:tr>
              <a:tr h="524875">
                <a:tc>
                  <a:txBody>
                    <a:bodyPr/>
                    <a:lstStyle/>
                    <a:p>
                      <a:r>
                        <a:rPr lang="tr-TR" dirty="0"/>
                        <a:t>Santral sinir sistemi dokuları, kıkırdak dokuya </a:t>
                      </a:r>
                      <a:r>
                        <a:rPr lang="tr-TR" dirty="0" err="1"/>
                        <a:t>maruziyet</a:t>
                      </a:r>
                      <a:r>
                        <a:rPr lang="tr-TR" dirty="0"/>
                        <a:t> varlığında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/>
                        <a:t>Hipokloröz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321015"/>
                  </a:ext>
                </a:extLst>
              </a:tr>
              <a:tr h="416575">
                <a:tc>
                  <a:txBody>
                    <a:bodyPr/>
                    <a:lstStyle/>
                    <a:p>
                      <a:r>
                        <a:rPr lang="tr-TR" dirty="0"/>
                        <a:t>Drenaj eksikliği olan yaralarda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Hipokloröz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518148"/>
                  </a:ext>
                </a:extLst>
              </a:tr>
            </a:tbl>
          </a:graphicData>
        </a:graphic>
      </p:graphicFrame>
      <p:pic>
        <p:nvPicPr>
          <p:cNvPr id="12" name="Resim 11">
            <a:extLst>
              <a:ext uri="{FF2B5EF4-FFF2-40B4-BE49-F238E27FC236}">
                <a16:creationId xmlns:a16="http://schemas.microsoft.com/office/drawing/2014/main" id="{32CA6978-352B-4028-9248-598AFFB49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74" y="7667"/>
            <a:ext cx="8341156" cy="2581052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7D3684F7-ABDA-F719-32F0-51072BA772C0}"/>
              </a:ext>
            </a:extLst>
          </p:cNvPr>
          <p:cNvSpPr txBox="1"/>
          <p:nvPr/>
        </p:nvSpPr>
        <p:spPr>
          <a:xfrm>
            <a:off x="1187116" y="6250169"/>
            <a:ext cx="922752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tr-TR" sz="1100" dirty="0"/>
            </a:br>
            <a:r>
              <a:rPr lang="tr-TR" sz="11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Babalska</a:t>
            </a:r>
            <a:r>
              <a:rPr lang="tr-TR" sz="11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ZŁ, </a:t>
            </a:r>
            <a:r>
              <a:rPr lang="tr-TR" sz="11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Korbecka-Paczkowska</a:t>
            </a:r>
            <a:r>
              <a:rPr lang="tr-TR" sz="11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M, </a:t>
            </a:r>
            <a:r>
              <a:rPr lang="tr-TR" sz="11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Karpiński</a:t>
            </a:r>
            <a:r>
              <a:rPr lang="tr-TR" sz="11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TM. </a:t>
            </a:r>
            <a:r>
              <a:rPr lang="tr-TR" sz="11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Wound</a:t>
            </a:r>
            <a:r>
              <a:rPr lang="tr-TR" sz="11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tr-TR" sz="11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Antiseptics</a:t>
            </a:r>
            <a:r>
              <a:rPr lang="tr-TR" sz="11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tr-TR" sz="11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European</a:t>
            </a:r>
            <a:r>
              <a:rPr lang="tr-TR" sz="11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tr-TR" sz="11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Guidelines</a:t>
            </a:r>
            <a:r>
              <a:rPr lang="tr-TR" sz="11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tr-TR" sz="11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for</a:t>
            </a:r>
            <a:r>
              <a:rPr lang="tr-TR" sz="11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tr-TR" sz="11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Antiseptic</a:t>
            </a:r>
            <a:r>
              <a:rPr lang="tr-TR" sz="11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Application in </a:t>
            </a:r>
            <a:r>
              <a:rPr lang="tr-TR" sz="11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Wound</a:t>
            </a:r>
            <a:r>
              <a:rPr lang="tr-TR" sz="11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Treatment. </a:t>
            </a:r>
            <a:r>
              <a:rPr lang="tr-TR" sz="11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Pharmaceuticals</a:t>
            </a:r>
            <a:r>
              <a:rPr lang="tr-TR" sz="11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(Basel). 2021 </a:t>
            </a:r>
            <a:r>
              <a:rPr lang="tr-TR" sz="11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Dec</a:t>
            </a:r>
            <a:r>
              <a:rPr lang="tr-TR" sz="11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2;14(12):1253. </a:t>
            </a:r>
            <a:r>
              <a:rPr lang="tr-TR" sz="11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tr-TR" sz="11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 10.3390/ph14121253. PMID: 34959654; PMCID: PMC8708894.</a:t>
            </a:r>
            <a:endParaRPr lang="tr-TR" sz="1100" dirty="0"/>
          </a:p>
        </p:txBody>
      </p:sp>
    </p:spTree>
    <p:extLst>
      <p:ext uri="{BB962C8B-B14F-4D97-AF65-F5344CB8AC3E}">
        <p14:creationId xmlns:p14="http://schemas.microsoft.com/office/powerpoint/2010/main" val="2830038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792591" y="258816"/>
            <a:ext cx="7194801" cy="1450757"/>
          </a:xfrm>
          <a:noFill/>
        </p:spPr>
        <p:txBody>
          <a:bodyPr>
            <a:normAutofit/>
          </a:bodyPr>
          <a:lstStyle/>
          <a:p>
            <a:pPr algn="ctr"/>
            <a:r>
              <a:rPr lang="tr-TR" b="1" dirty="0">
                <a:solidFill>
                  <a:srgbClr val="C00000"/>
                </a:solidFill>
              </a:rPr>
              <a:t>Antiseptik kullanımını ne zaman sonlandıralım?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2611790" y="2361077"/>
            <a:ext cx="8915400" cy="3777622"/>
          </a:xfrm>
        </p:spPr>
        <p:txBody>
          <a:bodyPr>
            <a:normAutofit fontScale="92500" lnSpcReduction="10000"/>
          </a:bodyPr>
          <a:lstStyle/>
          <a:p>
            <a:endParaRPr lang="tr-TR" sz="2000" dirty="0"/>
          </a:p>
          <a:p>
            <a:endParaRPr lang="tr-TR" sz="2000" dirty="0"/>
          </a:p>
          <a:p>
            <a:endParaRPr lang="tr-TR" sz="2000" dirty="0"/>
          </a:p>
          <a:p>
            <a:r>
              <a:rPr lang="tr-TR" sz="2000" dirty="0"/>
              <a:t>Sitotoksik etkileri nedeniyle pozitif iyileşme eğilimi oluştuğunda bırakılmalı</a:t>
            </a:r>
          </a:p>
          <a:p>
            <a:r>
              <a:rPr lang="tr-TR" sz="2000" b="1" dirty="0">
                <a:solidFill>
                  <a:srgbClr val="C00000"/>
                </a:solidFill>
                <a:sym typeface="Symbol" panose="05050102010706020507" pitchFamily="18" charset="2"/>
              </a:rPr>
              <a:t></a:t>
            </a:r>
            <a:r>
              <a:rPr lang="tr-TR" sz="2000" b="1" dirty="0">
                <a:solidFill>
                  <a:srgbClr val="C00000"/>
                </a:solidFill>
              </a:rPr>
              <a:t>5-14 Gün </a:t>
            </a:r>
          </a:p>
          <a:p>
            <a:endParaRPr lang="tr-TR" sz="2000" dirty="0"/>
          </a:p>
          <a:p>
            <a:endParaRPr lang="tr-TR" sz="2000" dirty="0"/>
          </a:p>
          <a:p>
            <a:r>
              <a:rPr lang="tr-TR" sz="2000" dirty="0"/>
              <a:t>antiseptik gereksinimi devam ediyorsa, mikrobiyal dengenin restorasyonu için </a:t>
            </a:r>
            <a:r>
              <a:rPr lang="tr-TR" sz="2000" dirty="0">
                <a:solidFill>
                  <a:srgbClr val="C00000"/>
                </a:solidFill>
              </a:rPr>
              <a:t>2 haftalık aralarla alternatif veya rotasyonlu farklı antiseptik kullanım</a:t>
            </a:r>
            <a:r>
              <a:rPr lang="tr-TR" sz="2000" dirty="0"/>
              <a:t>ı düşünülebilir. 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32</a:t>
            </a:fld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5585841" y="3860845"/>
            <a:ext cx="549871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100" i="1" dirty="0"/>
              <a:t>Murphy et al. International </a:t>
            </a:r>
            <a:r>
              <a:rPr lang="tr-TR" sz="1100" i="1" dirty="0" err="1"/>
              <a:t>consensus</a:t>
            </a:r>
            <a:r>
              <a:rPr lang="tr-TR" sz="1100" i="1" dirty="0"/>
              <a:t> </a:t>
            </a:r>
            <a:r>
              <a:rPr lang="tr-TR" sz="1100" i="1" dirty="0" err="1"/>
              <a:t>document</a:t>
            </a:r>
            <a:r>
              <a:rPr lang="tr-TR" sz="1100" i="1" dirty="0"/>
              <a:t>. J </a:t>
            </a:r>
            <a:r>
              <a:rPr lang="tr-TR" sz="1100" i="1" dirty="0" err="1"/>
              <a:t>Wound</a:t>
            </a:r>
            <a:r>
              <a:rPr lang="tr-TR" sz="1100" i="1" dirty="0"/>
              <a:t> </a:t>
            </a:r>
            <a:r>
              <a:rPr lang="tr-TR" sz="1100" i="1" dirty="0" err="1"/>
              <a:t>Care</a:t>
            </a:r>
            <a:r>
              <a:rPr lang="tr-TR" sz="1100" i="1" dirty="0"/>
              <a:t> 2020; 29(</a:t>
            </a:r>
            <a:r>
              <a:rPr lang="tr-TR" sz="1100" i="1" dirty="0" err="1"/>
              <a:t>Suppl</a:t>
            </a:r>
            <a:r>
              <a:rPr lang="tr-TR" sz="1100" i="1" dirty="0"/>
              <a:t> 3b):S1–28.</a:t>
            </a:r>
          </a:p>
          <a:p>
            <a:endParaRPr lang="tr-TR" sz="1100" i="1" dirty="0"/>
          </a:p>
          <a:p>
            <a:r>
              <a:rPr lang="tr-TR" sz="1100" i="1" dirty="0" err="1"/>
              <a:t>Kramer</a:t>
            </a:r>
            <a:r>
              <a:rPr lang="tr-TR" sz="1100" i="1" dirty="0"/>
              <a:t> et al. Skin </a:t>
            </a:r>
            <a:r>
              <a:rPr lang="tr-TR" sz="1100" i="1" dirty="0" err="1"/>
              <a:t>Pharmacol</a:t>
            </a:r>
            <a:r>
              <a:rPr lang="tr-TR" sz="1100" i="1" dirty="0"/>
              <a:t> </a:t>
            </a:r>
            <a:r>
              <a:rPr lang="tr-TR" sz="1100" i="1" dirty="0" err="1"/>
              <a:t>Physiol</a:t>
            </a:r>
            <a:r>
              <a:rPr lang="tr-TR" sz="1100" i="1" dirty="0"/>
              <a:t> 2018;31:28–58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106" y="1709573"/>
            <a:ext cx="4741786" cy="1963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Dikdörtgen 6"/>
          <p:cNvSpPr/>
          <p:nvPr/>
        </p:nvSpPr>
        <p:spPr>
          <a:xfrm>
            <a:off x="7195412" y="6138699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i="1" dirty="0"/>
              <a:t>International Consensus Update 2016 | Wound Infection In Clinical Practice </a:t>
            </a:r>
            <a:endParaRPr lang="tr-TR" sz="1000" i="1" dirty="0"/>
          </a:p>
        </p:txBody>
      </p:sp>
    </p:spTree>
    <p:extLst>
      <p:ext uri="{BB962C8B-B14F-4D97-AF65-F5344CB8AC3E}">
        <p14:creationId xmlns:p14="http://schemas.microsoft.com/office/powerpoint/2010/main" val="2208253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05902" y="512462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tr-TR" b="1" dirty="0">
                <a:solidFill>
                  <a:srgbClr val="C00000"/>
                </a:solidFill>
              </a:rPr>
              <a:t>Yara Tedavisinde </a:t>
            </a:r>
            <a:br>
              <a:rPr lang="tr-TR" b="1" dirty="0">
                <a:solidFill>
                  <a:srgbClr val="C00000"/>
                </a:solidFill>
              </a:rPr>
            </a:br>
            <a:r>
              <a:rPr lang="tr-TR" b="1" dirty="0">
                <a:solidFill>
                  <a:srgbClr val="C00000"/>
                </a:solidFill>
              </a:rPr>
              <a:t>Topikal Antimikrobiyaller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33</a:t>
            </a:fld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6B34CCF-8662-45F2-AB51-CFD32D3EE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410" y="2091234"/>
            <a:ext cx="4871126" cy="37920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1466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16107" y="327378"/>
            <a:ext cx="10364451" cy="1268799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C00000"/>
                </a:solidFill>
              </a:rPr>
              <a:t>Topikal Antibiyotikler</a:t>
            </a:r>
          </a:p>
        </p:txBody>
      </p:sp>
      <p:graphicFrame>
        <p:nvGraphicFramePr>
          <p:cNvPr id="9" name="İçerik Yer Tutucusu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00875182"/>
              </p:ext>
            </p:extLst>
          </p:nvPr>
        </p:nvGraphicFramePr>
        <p:xfrm>
          <a:off x="751973" y="1492412"/>
          <a:ext cx="10688053" cy="4299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34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0040168" y="6361345"/>
            <a:ext cx="16807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800" i="1" dirty="0" err="1"/>
              <a:t>Lipsky</a:t>
            </a:r>
            <a:r>
              <a:rPr lang="tr-TR" sz="800" i="1" dirty="0"/>
              <a:t> ve </a:t>
            </a:r>
            <a:r>
              <a:rPr lang="tr-TR" sz="800" i="1" dirty="0" err="1"/>
              <a:t>Hoey</a:t>
            </a:r>
            <a:r>
              <a:rPr lang="tr-TR" sz="800" i="1" dirty="0"/>
              <a:t>, 2009</a:t>
            </a:r>
          </a:p>
          <a:p>
            <a:r>
              <a:rPr lang="tr-TR" sz="800" i="1" dirty="0" err="1"/>
              <a:t>Vowden</a:t>
            </a:r>
            <a:r>
              <a:rPr lang="tr-TR" sz="800" i="1" dirty="0"/>
              <a:t> et al. 2011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 rot="2315266">
            <a:off x="8613482" y="877941"/>
            <a:ext cx="3514201" cy="14364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dirty="0"/>
              <a:t>Yaygın olarak kullanılmaktadırlar</a:t>
            </a:r>
          </a:p>
        </p:txBody>
      </p:sp>
    </p:spTree>
    <p:extLst>
      <p:ext uri="{BB962C8B-B14F-4D97-AF65-F5344CB8AC3E}">
        <p14:creationId xmlns:p14="http://schemas.microsoft.com/office/powerpoint/2010/main" val="2089788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2" y="624110"/>
            <a:ext cx="10666410" cy="128089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Mupirocin</a:t>
            </a:r>
            <a:endParaRPr lang="tr-TR" sz="4000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838201" y="1825625"/>
            <a:ext cx="5159188" cy="3351493"/>
          </a:xfrm>
        </p:spPr>
        <p:txBody>
          <a:bodyPr>
            <a:normAutofit/>
          </a:bodyPr>
          <a:lstStyle/>
          <a:p>
            <a:r>
              <a:rPr lang="tr-TR" cap="none" dirty="0"/>
              <a:t>Gram pozitif mikroorganizmalara karşı etkili (</a:t>
            </a:r>
            <a:r>
              <a:rPr lang="tr-TR" cap="none" dirty="0" err="1"/>
              <a:t>enterekoklar</a:t>
            </a:r>
            <a:r>
              <a:rPr lang="tr-TR" cap="none" dirty="0"/>
              <a:t> hariç)</a:t>
            </a:r>
          </a:p>
          <a:p>
            <a:r>
              <a:rPr lang="tr-TR" cap="none" dirty="0" err="1"/>
              <a:t>Toksisite</a:t>
            </a:r>
            <a:r>
              <a:rPr lang="tr-TR" cap="none" dirty="0"/>
              <a:t> riski az</a:t>
            </a:r>
          </a:p>
          <a:p>
            <a:r>
              <a:rPr lang="tr-TR" cap="none" dirty="0">
                <a:solidFill>
                  <a:srgbClr val="FF0000"/>
                </a:solidFill>
              </a:rPr>
              <a:t>Direnç gelişimini artırıyor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35</a:t>
            </a:fld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805526" y="4456710"/>
            <a:ext cx="57711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800" i="1" dirty="0" err="1"/>
              <a:t>Terpenning</a:t>
            </a:r>
            <a:r>
              <a:rPr lang="tr-TR" sz="800" i="1" dirty="0"/>
              <a:t> MS, </a:t>
            </a:r>
            <a:r>
              <a:rPr lang="tr-TR" sz="800" i="1" dirty="0" err="1"/>
              <a:t>Bradley</a:t>
            </a:r>
            <a:r>
              <a:rPr lang="tr-TR" sz="800" i="1" dirty="0"/>
              <a:t> SF, </a:t>
            </a:r>
            <a:r>
              <a:rPr lang="tr-TR" sz="800" i="1" dirty="0" err="1"/>
              <a:t>Wan</a:t>
            </a:r>
            <a:r>
              <a:rPr lang="tr-TR" sz="800" i="1" dirty="0"/>
              <a:t> JY, </a:t>
            </a:r>
            <a:r>
              <a:rPr lang="tr-TR" sz="800" i="1" dirty="0" err="1"/>
              <a:t>Chenoweth</a:t>
            </a:r>
            <a:r>
              <a:rPr lang="tr-TR" sz="800" i="1" dirty="0"/>
              <a:t> CE, </a:t>
            </a:r>
            <a:r>
              <a:rPr lang="tr-TR" sz="800" i="1" dirty="0" err="1"/>
              <a:t>Jorgensen</a:t>
            </a:r>
            <a:r>
              <a:rPr lang="tr-TR" sz="800" i="1" dirty="0"/>
              <a:t> KA, </a:t>
            </a:r>
            <a:r>
              <a:rPr lang="tr-TR" sz="800" i="1" dirty="0" err="1"/>
              <a:t>Kauffman</a:t>
            </a:r>
            <a:r>
              <a:rPr lang="tr-TR" sz="800" i="1" dirty="0"/>
              <a:t> CA. </a:t>
            </a:r>
            <a:r>
              <a:rPr lang="tr-TR" sz="800" i="1" dirty="0" err="1"/>
              <a:t>Colonization</a:t>
            </a:r>
            <a:r>
              <a:rPr lang="tr-TR" sz="800" i="1" dirty="0"/>
              <a:t> </a:t>
            </a:r>
            <a:r>
              <a:rPr lang="tr-TR" sz="800" i="1" dirty="0" err="1"/>
              <a:t>and</a:t>
            </a:r>
            <a:r>
              <a:rPr lang="tr-TR" sz="800" i="1" dirty="0"/>
              <a:t> </a:t>
            </a:r>
            <a:r>
              <a:rPr lang="tr-TR" sz="800" i="1" dirty="0" err="1"/>
              <a:t>infection</a:t>
            </a:r>
            <a:r>
              <a:rPr lang="tr-TR" sz="800" i="1" dirty="0"/>
              <a:t> </a:t>
            </a:r>
            <a:r>
              <a:rPr lang="tr-TR" sz="800" i="1" dirty="0" err="1"/>
              <a:t>with</a:t>
            </a:r>
            <a:r>
              <a:rPr lang="tr-TR" sz="800" i="1" dirty="0"/>
              <a:t> </a:t>
            </a:r>
            <a:r>
              <a:rPr lang="tr-TR" sz="800" i="1" dirty="0" err="1"/>
              <a:t>antibiotic-resistant</a:t>
            </a:r>
            <a:r>
              <a:rPr lang="tr-TR" sz="800" i="1" dirty="0"/>
              <a:t> </a:t>
            </a:r>
            <a:r>
              <a:rPr lang="tr-TR" sz="800" i="1" dirty="0" err="1"/>
              <a:t>bacteria</a:t>
            </a:r>
            <a:r>
              <a:rPr lang="tr-TR" sz="800" i="1" dirty="0"/>
              <a:t> in a </a:t>
            </a:r>
            <a:r>
              <a:rPr lang="tr-TR" sz="800" i="1" dirty="0" err="1"/>
              <a:t>long-term</a:t>
            </a:r>
            <a:r>
              <a:rPr lang="tr-TR" sz="800" i="1" dirty="0"/>
              <a:t> </a:t>
            </a:r>
            <a:r>
              <a:rPr lang="tr-TR" sz="800" i="1" dirty="0" err="1"/>
              <a:t>care</a:t>
            </a:r>
            <a:r>
              <a:rPr lang="tr-TR" sz="800" i="1" dirty="0"/>
              <a:t> </a:t>
            </a:r>
            <a:r>
              <a:rPr lang="tr-TR" sz="800" i="1" dirty="0" err="1"/>
              <a:t>facility</a:t>
            </a:r>
            <a:r>
              <a:rPr lang="tr-TR" sz="800" i="1" dirty="0"/>
              <a:t>. J </a:t>
            </a:r>
            <a:r>
              <a:rPr lang="tr-TR" sz="800" i="1" dirty="0" err="1"/>
              <a:t>Am</a:t>
            </a:r>
            <a:r>
              <a:rPr lang="tr-TR" sz="800" i="1" dirty="0"/>
              <a:t> </a:t>
            </a:r>
            <a:r>
              <a:rPr lang="tr-TR" sz="800" i="1" dirty="0" err="1"/>
              <a:t>Geriatr</a:t>
            </a:r>
            <a:r>
              <a:rPr lang="tr-TR" sz="800" i="1" dirty="0"/>
              <a:t> </a:t>
            </a:r>
            <a:r>
              <a:rPr lang="tr-TR" sz="800" i="1" dirty="0" err="1"/>
              <a:t>Soc</a:t>
            </a:r>
            <a:r>
              <a:rPr lang="tr-TR" sz="800" i="1" dirty="0"/>
              <a:t> 1994; 42:1062–9.</a:t>
            </a:r>
          </a:p>
        </p:txBody>
      </p:sp>
      <p:grpSp>
        <p:nvGrpSpPr>
          <p:cNvPr id="8" name="Grup 7"/>
          <p:cNvGrpSpPr/>
          <p:nvPr/>
        </p:nvGrpSpPr>
        <p:grpSpPr>
          <a:xfrm>
            <a:off x="7155958" y="2066802"/>
            <a:ext cx="4197842" cy="2962398"/>
            <a:chOff x="8819146" y="0"/>
            <a:chExt cx="3214437" cy="2142958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9146" y="0"/>
              <a:ext cx="3214437" cy="2142958"/>
            </a:xfrm>
            <a:prstGeom prst="rect">
              <a:avLst/>
            </a:prstGeom>
          </p:spPr>
        </p:pic>
        <p:sp>
          <p:nvSpPr>
            <p:cNvPr id="6" name="Dikdörtgen 5"/>
            <p:cNvSpPr/>
            <p:nvPr/>
          </p:nvSpPr>
          <p:spPr>
            <a:xfrm>
              <a:off x="9511964" y="1156447"/>
              <a:ext cx="914400" cy="20170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" name="Dikdörtgen 6"/>
            <p:cNvSpPr/>
            <p:nvPr/>
          </p:nvSpPr>
          <p:spPr>
            <a:xfrm>
              <a:off x="9969164" y="770989"/>
              <a:ext cx="654835" cy="1524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3566420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67644" y="624110"/>
            <a:ext cx="10736967" cy="1280890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Nitrofurozan</a:t>
            </a:r>
            <a:br>
              <a:rPr lang="tr-TR" b="1" dirty="0"/>
            </a:b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5" y="1532965"/>
            <a:ext cx="7337612" cy="4590210"/>
          </a:xfrm>
        </p:spPr>
        <p:txBody>
          <a:bodyPr>
            <a:normAutofit/>
          </a:bodyPr>
          <a:lstStyle/>
          <a:p>
            <a:r>
              <a:rPr lang="tr-TR" cap="none" dirty="0"/>
              <a:t>Ülkemizde el altında, ulaşılması kolay ve ekonomik olması nedeniyle kullanımı yaygın </a:t>
            </a:r>
          </a:p>
          <a:p>
            <a:r>
              <a:rPr lang="tr-TR" cap="none" dirty="0" err="1"/>
              <a:t>İnvitro</a:t>
            </a:r>
            <a:r>
              <a:rPr lang="tr-TR" cap="none" dirty="0"/>
              <a:t> </a:t>
            </a:r>
            <a:r>
              <a:rPr lang="tr-TR" cap="none" dirty="0" err="1"/>
              <a:t>toksisite</a:t>
            </a:r>
            <a:r>
              <a:rPr lang="tr-TR" cap="none" dirty="0"/>
              <a:t> testlerinde </a:t>
            </a:r>
            <a:r>
              <a:rPr lang="tr-TR" cap="none" dirty="0" err="1"/>
              <a:t>keratinositlere</a:t>
            </a:r>
            <a:r>
              <a:rPr lang="tr-TR" cap="none" dirty="0"/>
              <a:t> karşı </a:t>
            </a:r>
            <a:r>
              <a:rPr lang="tr-TR" cap="none" dirty="0" err="1"/>
              <a:t>sitotoksik</a:t>
            </a:r>
            <a:r>
              <a:rPr lang="tr-TR" cap="none" dirty="0"/>
              <a:t> olmadığı fakat </a:t>
            </a:r>
            <a:r>
              <a:rPr lang="tr-TR" cap="none" dirty="0" err="1">
                <a:solidFill>
                  <a:srgbClr val="FF0000"/>
                </a:solidFill>
              </a:rPr>
              <a:t>keratinositlerin</a:t>
            </a:r>
            <a:r>
              <a:rPr lang="tr-TR" cap="none" dirty="0">
                <a:solidFill>
                  <a:srgbClr val="FF0000"/>
                </a:solidFill>
              </a:rPr>
              <a:t> </a:t>
            </a:r>
            <a:r>
              <a:rPr lang="tr-TR" cap="none" dirty="0" err="1">
                <a:solidFill>
                  <a:srgbClr val="FF0000"/>
                </a:solidFill>
              </a:rPr>
              <a:t>migrasyon</a:t>
            </a:r>
            <a:r>
              <a:rPr lang="tr-TR" cap="none" dirty="0">
                <a:solidFill>
                  <a:srgbClr val="FF0000"/>
                </a:solidFill>
              </a:rPr>
              <a:t> ve mitoz yeteneklerini yok ettiği bildirilmiştir.</a:t>
            </a:r>
          </a:p>
          <a:p>
            <a:r>
              <a:rPr lang="tr-TR" cap="none" dirty="0">
                <a:solidFill>
                  <a:srgbClr val="FF0000"/>
                </a:solidFill>
              </a:rPr>
              <a:t>Yara iyileşmesinde ¼ oranında gecikme</a:t>
            </a:r>
          </a:p>
          <a:p>
            <a:r>
              <a:rPr lang="tr-TR" cap="none" dirty="0">
                <a:solidFill>
                  <a:srgbClr val="FF0000"/>
                </a:solidFill>
              </a:rPr>
              <a:t>Alerjik reaksiyon oranı %2 </a:t>
            </a:r>
          </a:p>
          <a:p>
            <a:endParaRPr lang="tr-TR" cap="none" dirty="0"/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36</a:t>
            </a:fld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913775" y="4839618"/>
            <a:ext cx="6617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/>
              <a:t>C. Ü. T </a:t>
            </a:r>
            <a:r>
              <a:rPr lang="de-DE" sz="800" i="1" dirty="0" err="1"/>
              <a:t>ıp</a:t>
            </a:r>
            <a:r>
              <a:rPr lang="de-DE" sz="800" i="1" dirty="0"/>
              <a:t> </a:t>
            </a:r>
            <a:r>
              <a:rPr lang="de-DE" sz="800" i="1" dirty="0" err="1"/>
              <a:t>Fakültesi</a:t>
            </a:r>
            <a:r>
              <a:rPr lang="de-DE" sz="800" i="1" dirty="0"/>
              <a:t> </a:t>
            </a:r>
            <a:r>
              <a:rPr lang="de-DE" sz="800" i="1" dirty="0" err="1"/>
              <a:t>Dergisi</a:t>
            </a:r>
            <a:r>
              <a:rPr lang="de-DE" sz="800" i="1" dirty="0"/>
              <a:t> 27 (3):113 – 120, 2005</a:t>
            </a:r>
            <a:endParaRPr lang="tr-TR" sz="800" i="1" dirty="0"/>
          </a:p>
          <a:p>
            <a:r>
              <a:rPr lang="tr-TR" sz="800" i="1" dirty="0" err="1"/>
              <a:t>Geronemus</a:t>
            </a:r>
            <a:r>
              <a:rPr lang="tr-TR" sz="800" i="1" dirty="0"/>
              <a:t> RG, MD, </a:t>
            </a:r>
            <a:r>
              <a:rPr lang="tr-TR" sz="800" i="1" dirty="0" err="1"/>
              <a:t>Mertz</a:t>
            </a:r>
            <a:r>
              <a:rPr lang="tr-TR" sz="800" i="1" dirty="0"/>
              <a:t> PM, </a:t>
            </a:r>
            <a:r>
              <a:rPr lang="tr-TR" sz="800" i="1" dirty="0" err="1"/>
              <a:t>Eaglstein</a:t>
            </a:r>
            <a:r>
              <a:rPr lang="tr-TR" sz="800" i="1" dirty="0"/>
              <a:t> WH. </a:t>
            </a:r>
            <a:r>
              <a:rPr lang="tr-TR" sz="800" i="1" dirty="0" err="1"/>
              <a:t>Wound</a:t>
            </a:r>
            <a:r>
              <a:rPr lang="tr-TR" sz="800" i="1" dirty="0"/>
              <a:t> </a:t>
            </a:r>
            <a:r>
              <a:rPr lang="tr-TR" sz="800" i="1" dirty="0" err="1"/>
              <a:t>Healing</a:t>
            </a:r>
            <a:r>
              <a:rPr lang="tr-TR" sz="800" i="1" dirty="0"/>
              <a:t>: </a:t>
            </a:r>
            <a:r>
              <a:rPr lang="tr-TR" sz="800" i="1" dirty="0" err="1"/>
              <a:t>The</a:t>
            </a:r>
            <a:r>
              <a:rPr lang="tr-TR" sz="800" i="1" dirty="0"/>
              <a:t> </a:t>
            </a:r>
            <a:r>
              <a:rPr lang="tr-TR" sz="800" i="1" dirty="0" err="1"/>
              <a:t>effcts</a:t>
            </a:r>
            <a:r>
              <a:rPr lang="tr-TR" sz="800" i="1" dirty="0"/>
              <a:t> of </a:t>
            </a:r>
            <a:r>
              <a:rPr lang="tr-TR" sz="800" i="1" dirty="0" err="1"/>
              <a:t>topical</a:t>
            </a:r>
            <a:r>
              <a:rPr lang="tr-TR" sz="800" i="1" dirty="0"/>
              <a:t> </a:t>
            </a:r>
            <a:r>
              <a:rPr lang="tr-TR" sz="800" i="1" dirty="0" err="1"/>
              <a:t>antimicrobial</a:t>
            </a:r>
            <a:r>
              <a:rPr lang="tr-TR" sz="800" i="1" dirty="0"/>
              <a:t> </a:t>
            </a:r>
            <a:r>
              <a:rPr lang="tr-TR" sz="800" i="1" dirty="0" err="1"/>
              <a:t>agents</a:t>
            </a:r>
            <a:r>
              <a:rPr lang="tr-TR" sz="800" i="1" dirty="0"/>
              <a:t>. </a:t>
            </a:r>
            <a:r>
              <a:rPr lang="tr-TR" sz="800" i="1" dirty="0" err="1"/>
              <a:t>Arch</a:t>
            </a:r>
            <a:r>
              <a:rPr lang="tr-TR" sz="800" i="1" dirty="0"/>
              <a:t> </a:t>
            </a:r>
            <a:r>
              <a:rPr lang="tr-TR" sz="800" i="1" dirty="0" err="1"/>
              <a:t>Dermatol</a:t>
            </a:r>
            <a:r>
              <a:rPr lang="tr-TR" sz="800" i="1" dirty="0"/>
              <a:t>. 1979;115:1311.</a:t>
            </a:r>
          </a:p>
          <a:p>
            <a:r>
              <a:rPr lang="tr-TR" sz="800" i="1" dirty="0" err="1"/>
              <a:t>Smoot</a:t>
            </a:r>
            <a:r>
              <a:rPr lang="tr-TR" sz="800" i="1" dirty="0"/>
              <a:t> EC, </a:t>
            </a:r>
            <a:r>
              <a:rPr lang="tr-TR" sz="800" i="1" dirty="0" err="1"/>
              <a:t>Kucan</a:t>
            </a:r>
            <a:r>
              <a:rPr lang="tr-TR" sz="800" i="1" dirty="0"/>
              <a:t> JO, </a:t>
            </a:r>
            <a:r>
              <a:rPr lang="tr-TR" sz="800" i="1" dirty="0" err="1"/>
              <a:t>Roth</a:t>
            </a:r>
            <a:r>
              <a:rPr lang="tr-TR" sz="800" i="1" dirty="0"/>
              <a:t> A, </a:t>
            </a:r>
            <a:r>
              <a:rPr lang="tr-TR" sz="800" i="1" dirty="0" err="1"/>
              <a:t>Mody</a:t>
            </a:r>
            <a:r>
              <a:rPr lang="tr-TR" sz="800" i="1" dirty="0"/>
              <a:t> N, </a:t>
            </a:r>
            <a:r>
              <a:rPr lang="tr-TR" sz="800" i="1" dirty="0" err="1"/>
              <a:t>Debs</a:t>
            </a:r>
            <a:r>
              <a:rPr lang="tr-TR" sz="800" i="1" dirty="0"/>
              <a:t> N. </a:t>
            </a:r>
            <a:r>
              <a:rPr lang="tr-TR" sz="800" i="1" dirty="0" err="1"/>
              <a:t>In</a:t>
            </a:r>
            <a:r>
              <a:rPr lang="tr-TR" sz="800" i="1" dirty="0"/>
              <a:t> </a:t>
            </a:r>
            <a:r>
              <a:rPr lang="tr-TR" sz="800" i="1" dirty="0" err="1"/>
              <a:t>vitro</a:t>
            </a:r>
            <a:r>
              <a:rPr lang="tr-TR" sz="800" i="1" dirty="0"/>
              <a:t> </a:t>
            </a:r>
            <a:r>
              <a:rPr lang="tr-TR" sz="800" i="1" dirty="0" err="1"/>
              <a:t>toxicity</a:t>
            </a:r>
            <a:r>
              <a:rPr lang="tr-TR" sz="800" i="1" dirty="0"/>
              <a:t> </a:t>
            </a:r>
            <a:r>
              <a:rPr lang="tr-TR" sz="800" i="1" dirty="0" err="1"/>
              <a:t>testing</a:t>
            </a:r>
            <a:r>
              <a:rPr lang="tr-TR" sz="800" i="1" dirty="0"/>
              <a:t> </a:t>
            </a:r>
            <a:r>
              <a:rPr lang="tr-TR" sz="800" i="1" dirty="0" err="1"/>
              <a:t>for</a:t>
            </a:r>
            <a:r>
              <a:rPr lang="tr-TR" sz="800" i="1" dirty="0"/>
              <a:t> </a:t>
            </a:r>
            <a:r>
              <a:rPr lang="tr-TR" sz="800" i="1" dirty="0" err="1"/>
              <a:t>antibacterials</a:t>
            </a:r>
            <a:r>
              <a:rPr lang="tr-TR" sz="800" i="1" dirty="0"/>
              <a:t> </a:t>
            </a:r>
            <a:r>
              <a:rPr lang="tr-TR" sz="800" i="1" dirty="0" err="1"/>
              <a:t>against</a:t>
            </a:r>
            <a:r>
              <a:rPr lang="tr-TR" sz="800" i="1" dirty="0"/>
              <a:t> </a:t>
            </a:r>
            <a:r>
              <a:rPr lang="tr-TR" sz="800" i="1" dirty="0" err="1"/>
              <a:t>human</a:t>
            </a:r>
            <a:r>
              <a:rPr lang="tr-TR" sz="800" i="1" dirty="0"/>
              <a:t> </a:t>
            </a:r>
            <a:r>
              <a:rPr lang="tr-TR" sz="800" i="1" dirty="0" err="1"/>
              <a:t>keratinocytes</a:t>
            </a:r>
            <a:r>
              <a:rPr lang="tr-TR" sz="800" i="1" dirty="0"/>
              <a:t>. </a:t>
            </a:r>
            <a:r>
              <a:rPr lang="tr-TR" sz="800" i="1" dirty="0" err="1"/>
              <a:t>Plast</a:t>
            </a:r>
            <a:r>
              <a:rPr lang="tr-TR" sz="800" i="1" dirty="0"/>
              <a:t> </a:t>
            </a:r>
            <a:r>
              <a:rPr lang="tr-TR" sz="800" i="1" dirty="0" err="1"/>
              <a:t>Recontr</a:t>
            </a:r>
            <a:r>
              <a:rPr lang="tr-TR" sz="800" i="1" dirty="0"/>
              <a:t> </a:t>
            </a:r>
            <a:r>
              <a:rPr lang="tr-TR" sz="800" i="1" dirty="0" err="1"/>
              <a:t>Surg</a:t>
            </a:r>
            <a:r>
              <a:rPr lang="tr-TR" sz="800" i="1" dirty="0"/>
              <a:t>. 1991; 87: 917.</a:t>
            </a:r>
          </a:p>
          <a:p>
            <a:r>
              <a:rPr lang="tr-TR" sz="800" i="1" dirty="0"/>
              <a:t>Yılmaz S, Saydam M, Seven E. Is </a:t>
            </a:r>
            <a:r>
              <a:rPr lang="tr-TR" sz="800" i="1" dirty="0" err="1"/>
              <a:t>nitrofurazone</a:t>
            </a:r>
            <a:r>
              <a:rPr lang="tr-TR" sz="800" i="1" dirty="0"/>
              <a:t> a </a:t>
            </a:r>
            <a:r>
              <a:rPr lang="tr-TR" sz="800" i="1" dirty="0" err="1"/>
              <a:t>potent</a:t>
            </a:r>
            <a:r>
              <a:rPr lang="tr-TR" sz="800" i="1" dirty="0"/>
              <a:t> </a:t>
            </a:r>
            <a:r>
              <a:rPr lang="tr-TR" sz="800" i="1" dirty="0" err="1"/>
              <a:t>sensitizer</a:t>
            </a:r>
            <a:r>
              <a:rPr lang="tr-TR" sz="800" i="1" dirty="0"/>
              <a:t> in </a:t>
            </a:r>
            <a:r>
              <a:rPr lang="tr-TR" sz="800" i="1" dirty="0" err="1"/>
              <a:t>surgical</a:t>
            </a:r>
            <a:r>
              <a:rPr lang="tr-TR" sz="800" i="1" dirty="0"/>
              <a:t> </a:t>
            </a:r>
            <a:r>
              <a:rPr lang="tr-TR" sz="800" i="1" dirty="0" err="1"/>
              <a:t>patients</a:t>
            </a:r>
            <a:r>
              <a:rPr lang="tr-TR" sz="800" i="1" dirty="0"/>
              <a:t>? </a:t>
            </a:r>
            <a:r>
              <a:rPr lang="tr-TR" sz="800" i="1" dirty="0" err="1"/>
              <a:t>Plast</a:t>
            </a:r>
            <a:r>
              <a:rPr lang="tr-TR" sz="800" i="1" dirty="0"/>
              <a:t> </a:t>
            </a:r>
            <a:r>
              <a:rPr lang="tr-TR" sz="800" i="1" dirty="0" err="1"/>
              <a:t>Reconstr</a:t>
            </a:r>
            <a:r>
              <a:rPr lang="tr-TR" sz="800" i="1" dirty="0"/>
              <a:t> </a:t>
            </a:r>
            <a:r>
              <a:rPr lang="tr-TR" sz="800" i="1" dirty="0" err="1"/>
              <a:t>Surg</a:t>
            </a:r>
            <a:r>
              <a:rPr lang="tr-TR" sz="800" i="1" dirty="0"/>
              <a:t>. 2004;114(3): 823-824.</a:t>
            </a:r>
          </a:p>
        </p:txBody>
      </p:sp>
      <p:grpSp>
        <p:nvGrpSpPr>
          <p:cNvPr id="7" name="Grup 6"/>
          <p:cNvGrpSpPr/>
          <p:nvPr/>
        </p:nvGrpSpPr>
        <p:grpSpPr>
          <a:xfrm>
            <a:off x="7828430" y="2003576"/>
            <a:ext cx="4222376" cy="3555288"/>
            <a:chOff x="8251386" y="1621830"/>
            <a:chExt cx="3783731" cy="3555288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51386" y="1621830"/>
              <a:ext cx="3783731" cy="3555288"/>
            </a:xfrm>
            <a:prstGeom prst="rect">
              <a:avLst/>
            </a:prstGeom>
          </p:spPr>
        </p:pic>
        <p:sp>
          <p:nvSpPr>
            <p:cNvPr id="4" name="Dikdörtgen 3"/>
            <p:cNvSpPr/>
            <p:nvPr/>
          </p:nvSpPr>
          <p:spPr>
            <a:xfrm>
              <a:off x="8928846" y="3670564"/>
              <a:ext cx="600011" cy="2559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3507007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61984" y="698794"/>
            <a:ext cx="10364451" cy="1596177"/>
          </a:xfrm>
        </p:spPr>
        <p:txBody>
          <a:bodyPr>
            <a:normAutofit/>
          </a:bodyPr>
          <a:lstStyle/>
          <a:p>
            <a:r>
              <a:rPr lang="tr-TR" sz="4400" b="1" dirty="0" err="1">
                <a:solidFill>
                  <a:srgbClr val="C00000"/>
                </a:solidFill>
              </a:rPr>
              <a:t>Rifampisin</a:t>
            </a:r>
            <a:r>
              <a:rPr lang="tr-TR" sz="44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309104" y="2214694"/>
            <a:ext cx="5349574" cy="3424107"/>
          </a:xfrm>
        </p:spPr>
        <p:txBody>
          <a:bodyPr/>
          <a:lstStyle/>
          <a:p>
            <a:r>
              <a:rPr lang="tr-TR" cap="none" dirty="0" err="1"/>
              <a:t>Pseudomonas</a:t>
            </a:r>
            <a:r>
              <a:rPr lang="tr-TR" cap="none" dirty="0"/>
              <a:t> türlerini içeren geniş </a:t>
            </a:r>
            <a:r>
              <a:rPr lang="tr-TR" cap="none" dirty="0" err="1"/>
              <a:t>antibakteriyal</a:t>
            </a:r>
            <a:r>
              <a:rPr lang="tr-TR" cap="none" dirty="0"/>
              <a:t> spektrumu var</a:t>
            </a:r>
          </a:p>
          <a:p>
            <a:r>
              <a:rPr lang="tr-TR" cap="none" dirty="0">
                <a:solidFill>
                  <a:srgbClr val="FF0000"/>
                </a:solidFill>
              </a:rPr>
              <a:t>TOPİKAL KULLANIM ÖNERİSİ YOK!</a:t>
            </a:r>
          </a:p>
          <a:p>
            <a:r>
              <a:rPr lang="tr-TR" cap="none" dirty="0" err="1">
                <a:solidFill>
                  <a:srgbClr val="FF0000"/>
                </a:solidFill>
              </a:rPr>
              <a:t>Rifamisin</a:t>
            </a:r>
            <a:r>
              <a:rPr lang="tr-TR" cap="none" dirty="0">
                <a:solidFill>
                  <a:srgbClr val="FF0000"/>
                </a:solidFill>
              </a:rPr>
              <a:t> uygulamasında da tedavi sırasında sekonder direnç gelişiminin sık olduğu bilinmekte </a:t>
            </a:r>
          </a:p>
          <a:p>
            <a:r>
              <a:rPr lang="tr-TR" cap="none" dirty="0">
                <a:solidFill>
                  <a:srgbClr val="FF0000"/>
                </a:solidFill>
              </a:rPr>
              <a:t>Yarayı ciddi şeklide kurutmakta, nemden yoksun bırakmaktadır. 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37</a:t>
            </a:fld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309104" y="5399751"/>
            <a:ext cx="63745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/>
              <a:t>C. Ü. T </a:t>
            </a:r>
            <a:r>
              <a:rPr lang="de-DE" sz="800" i="1" dirty="0" err="1"/>
              <a:t>ıp</a:t>
            </a:r>
            <a:r>
              <a:rPr lang="de-DE" sz="800" i="1" dirty="0"/>
              <a:t> </a:t>
            </a:r>
            <a:r>
              <a:rPr lang="de-DE" sz="800" i="1" dirty="0" err="1"/>
              <a:t>Fakültesi</a:t>
            </a:r>
            <a:r>
              <a:rPr lang="de-DE" sz="800" i="1" dirty="0"/>
              <a:t> </a:t>
            </a:r>
            <a:r>
              <a:rPr lang="de-DE" sz="800" i="1" dirty="0" err="1"/>
              <a:t>Dergisi</a:t>
            </a:r>
            <a:r>
              <a:rPr lang="de-DE" sz="800" i="1" dirty="0"/>
              <a:t> 27 (3):113 – 120, 2005</a:t>
            </a:r>
            <a:endParaRPr lang="tr-TR" sz="800" i="1" dirty="0"/>
          </a:p>
          <a:p>
            <a:r>
              <a:rPr lang="tr-TR" sz="800" i="1" dirty="0" err="1"/>
              <a:t>Mandell</a:t>
            </a:r>
            <a:r>
              <a:rPr lang="tr-TR" sz="800" i="1" dirty="0"/>
              <a:t> GL, </a:t>
            </a:r>
            <a:r>
              <a:rPr lang="tr-TR" sz="800" i="1" dirty="0" err="1"/>
              <a:t>Moorman</a:t>
            </a:r>
            <a:r>
              <a:rPr lang="tr-TR" sz="800" i="1" dirty="0"/>
              <a:t> DR. </a:t>
            </a:r>
            <a:r>
              <a:rPr lang="tr-TR" sz="800" i="1" dirty="0" err="1"/>
              <a:t>Treatment</a:t>
            </a:r>
            <a:r>
              <a:rPr lang="tr-TR" sz="800" i="1" dirty="0"/>
              <a:t> of </a:t>
            </a:r>
            <a:r>
              <a:rPr lang="tr-TR" sz="800" i="1" dirty="0" err="1"/>
              <a:t>experimental</a:t>
            </a:r>
            <a:r>
              <a:rPr lang="tr-TR" sz="800" i="1" dirty="0"/>
              <a:t> </a:t>
            </a:r>
            <a:r>
              <a:rPr lang="tr-TR" sz="800" i="1" dirty="0" err="1"/>
              <a:t>staphylococcocal</a:t>
            </a:r>
            <a:r>
              <a:rPr lang="tr-TR" sz="800" i="1" dirty="0"/>
              <a:t> </a:t>
            </a:r>
            <a:r>
              <a:rPr lang="tr-TR" sz="800" i="1" dirty="0" err="1"/>
              <a:t>infections</a:t>
            </a:r>
            <a:r>
              <a:rPr lang="tr-TR" sz="800" i="1" dirty="0"/>
              <a:t>: </a:t>
            </a:r>
            <a:r>
              <a:rPr lang="tr-TR" sz="800" i="1" dirty="0" err="1"/>
              <a:t>effct</a:t>
            </a:r>
            <a:r>
              <a:rPr lang="tr-TR" sz="800" i="1" dirty="0"/>
              <a:t> of </a:t>
            </a:r>
            <a:r>
              <a:rPr lang="tr-TR" sz="800" i="1" dirty="0" err="1"/>
              <a:t>rifampin</a:t>
            </a:r>
            <a:r>
              <a:rPr lang="tr-TR" sz="800" i="1" dirty="0"/>
              <a:t> </a:t>
            </a:r>
            <a:r>
              <a:rPr lang="tr-TR" sz="800" i="1" dirty="0" err="1"/>
              <a:t>alone</a:t>
            </a:r>
            <a:r>
              <a:rPr lang="tr-TR" sz="800" i="1" dirty="0"/>
              <a:t> </a:t>
            </a:r>
            <a:r>
              <a:rPr lang="tr-TR" sz="800" i="1" dirty="0" err="1"/>
              <a:t>and</a:t>
            </a:r>
            <a:r>
              <a:rPr lang="tr-TR" sz="800" i="1" dirty="0"/>
              <a:t> in </a:t>
            </a:r>
            <a:r>
              <a:rPr lang="tr-TR" sz="800" i="1" dirty="0" err="1"/>
              <a:t>combination</a:t>
            </a:r>
            <a:r>
              <a:rPr lang="tr-TR" sz="800" i="1" dirty="0"/>
              <a:t> on </a:t>
            </a:r>
            <a:r>
              <a:rPr lang="tr-TR" sz="800" i="1" dirty="0" err="1"/>
              <a:t>development</a:t>
            </a:r>
            <a:r>
              <a:rPr lang="tr-TR" sz="800" i="1" dirty="0"/>
              <a:t> of </a:t>
            </a:r>
            <a:r>
              <a:rPr lang="tr-TR" sz="800" i="1" dirty="0" err="1"/>
              <a:t>rifampin</a:t>
            </a:r>
            <a:r>
              <a:rPr lang="tr-TR" sz="800" i="1" dirty="0"/>
              <a:t> </a:t>
            </a:r>
            <a:r>
              <a:rPr lang="tr-TR" sz="800" i="1" dirty="0" err="1"/>
              <a:t>resistance</a:t>
            </a:r>
            <a:r>
              <a:rPr lang="tr-TR" sz="800" i="1" dirty="0"/>
              <a:t>. </a:t>
            </a:r>
            <a:r>
              <a:rPr lang="tr-TR" sz="800" i="1" dirty="0" err="1"/>
              <a:t>Antimicrob</a:t>
            </a:r>
            <a:r>
              <a:rPr lang="tr-TR" sz="800" i="1" dirty="0"/>
              <a:t> </a:t>
            </a:r>
            <a:r>
              <a:rPr lang="tr-TR" sz="800" i="1" dirty="0" err="1"/>
              <a:t>Agents</a:t>
            </a:r>
            <a:endParaRPr lang="tr-TR" sz="800" i="1" dirty="0"/>
          </a:p>
          <a:p>
            <a:r>
              <a:rPr lang="tr-TR" sz="800" i="1" dirty="0"/>
              <a:t>Chemother.1980;17:658-61.</a:t>
            </a:r>
          </a:p>
          <a:p>
            <a:r>
              <a:rPr lang="tr-TR" sz="800" i="1" dirty="0" err="1"/>
              <a:t>Mandell</a:t>
            </a:r>
            <a:r>
              <a:rPr lang="tr-TR" sz="800" i="1" dirty="0"/>
              <a:t> GL. </a:t>
            </a:r>
            <a:r>
              <a:rPr lang="tr-TR" sz="800" i="1" dirty="0" err="1"/>
              <a:t>The</a:t>
            </a:r>
            <a:r>
              <a:rPr lang="tr-TR" sz="800" i="1" dirty="0"/>
              <a:t> </a:t>
            </a:r>
            <a:r>
              <a:rPr lang="tr-TR" sz="800" i="1" dirty="0" err="1"/>
              <a:t>antimicrobial</a:t>
            </a:r>
            <a:r>
              <a:rPr lang="tr-TR" sz="800" i="1" dirty="0"/>
              <a:t> </a:t>
            </a:r>
            <a:r>
              <a:rPr lang="tr-TR" sz="800" i="1" dirty="0" err="1"/>
              <a:t>activity</a:t>
            </a:r>
            <a:r>
              <a:rPr lang="tr-TR" sz="800" i="1" dirty="0"/>
              <a:t> of </a:t>
            </a:r>
            <a:r>
              <a:rPr lang="tr-TR" sz="800" i="1" dirty="0" err="1"/>
              <a:t>rifampin</a:t>
            </a:r>
            <a:r>
              <a:rPr lang="tr-TR" sz="800" i="1" dirty="0"/>
              <a:t>: </a:t>
            </a:r>
            <a:r>
              <a:rPr lang="tr-TR" sz="800" i="1" dirty="0" err="1"/>
              <a:t>emphasis</a:t>
            </a:r>
            <a:r>
              <a:rPr lang="tr-TR" sz="800" i="1" dirty="0"/>
              <a:t> on </a:t>
            </a:r>
            <a:r>
              <a:rPr lang="tr-TR" sz="800" i="1" dirty="0" err="1"/>
              <a:t>the</a:t>
            </a:r>
            <a:r>
              <a:rPr lang="tr-TR" sz="800" i="1" dirty="0"/>
              <a:t> </a:t>
            </a:r>
            <a:r>
              <a:rPr lang="tr-TR" sz="800" i="1" dirty="0" err="1"/>
              <a:t>relation</a:t>
            </a:r>
            <a:r>
              <a:rPr lang="tr-TR" sz="800" i="1" dirty="0"/>
              <a:t> </a:t>
            </a:r>
            <a:r>
              <a:rPr lang="tr-TR" sz="800" i="1" dirty="0" err="1"/>
              <a:t>to</a:t>
            </a:r>
            <a:r>
              <a:rPr lang="tr-TR" sz="800" i="1" dirty="0"/>
              <a:t> </a:t>
            </a:r>
            <a:r>
              <a:rPr lang="tr-TR" sz="800" i="1" dirty="0" err="1"/>
              <a:t>phagocytes</a:t>
            </a:r>
            <a:r>
              <a:rPr lang="tr-TR" sz="800" i="1" dirty="0"/>
              <a:t>. </a:t>
            </a:r>
            <a:r>
              <a:rPr lang="tr-TR" sz="800" i="1" dirty="0" err="1"/>
              <a:t>Rev</a:t>
            </a:r>
            <a:r>
              <a:rPr lang="tr-TR" sz="800" i="1" dirty="0"/>
              <a:t> </a:t>
            </a:r>
            <a:r>
              <a:rPr lang="tr-TR" sz="800" i="1" dirty="0" err="1"/>
              <a:t>Infec</a:t>
            </a:r>
            <a:r>
              <a:rPr lang="tr-TR" sz="800" i="1" dirty="0"/>
              <a:t> </a:t>
            </a:r>
            <a:r>
              <a:rPr lang="tr-TR" sz="800" i="1" dirty="0" err="1"/>
              <a:t>Dis</a:t>
            </a:r>
            <a:r>
              <a:rPr lang="tr-TR" sz="800" i="1" dirty="0"/>
              <a:t>. 1983;5: 463-66</a:t>
            </a:r>
          </a:p>
        </p:txBody>
      </p:sp>
      <p:grpSp>
        <p:nvGrpSpPr>
          <p:cNvPr id="8" name="Grup 7"/>
          <p:cNvGrpSpPr/>
          <p:nvPr/>
        </p:nvGrpSpPr>
        <p:grpSpPr>
          <a:xfrm>
            <a:off x="6347791" y="1388748"/>
            <a:ext cx="5681553" cy="4677089"/>
            <a:chOff x="7804332" y="2673010"/>
            <a:chExt cx="3737172" cy="1969179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04332" y="2673010"/>
              <a:ext cx="3737172" cy="1969179"/>
            </a:xfrm>
            <a:prstGeom prst="rect">
              <a:avLst/>
            </a:prstGeom>
          </p:spPr>
        </p:pic>
        <p:sp>
          <p:nvSpPr>
            <p:cNvPr id="6" name="Dikdörtgen 5"/>
            <p:cNvSpPr/>
            <p:nvPr/>
          </p:nvSpPr>
          <p:spPr>
            <a:xfrm>
              <a:off x="8243047" y="3837098"/>
              <a:ext cx="524435" cy="24204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" name="Dikdörtgen 6"/>
            <p:cNvSpPr/>
            <p:nvPr/>
          </p:nvSpPr>
          <p:spPr>
            <a:xfrm>
              <a:off x="10883778" y="3657599"/>
              <a:ext cx="394448" cy="1794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115DED53-DB6C-49CB-8A4A-EA8AEF277A5A}"/>
              </a:ext>
            </a:extLst>
          </p:cNvPr>
          <p:cNvSpPr/>
          <p:nvPr/>
        </p:nvSpPr>
        <p:spPr>
          <a:xfrm>
            <a:off x="9006296" y="4563029"/>
            <a:ext cx="1635199" cy="7078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099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4" y="624110"/>
            <a:ext cx="10590837" cy="1280890"/>
          </a:xfrm>
        </p:spPr>
        <p:txBody>
          <a:bodyPr>
            <a:normAutofit/>
          </a:bodyPr>
          <a:lstStyle/>
          <a:p>
            <a:r>
              <a:rPr lang="tr-TR" sz="4000" b="1" dirty="0" err="1">
                <a:solidFill>
                  <a:srgbClr val="C00000"/>
                </a:solidFill>
              </a:rPr>
              <a:t>Basitrasin</a:t>
            </a:r>
            <a:r>
              <a:rPr lang="tr-TR" sz="4000" b="1" dirty="0">
                <a:solidFill>
                  <a:srgbClr val="C00000"/>
                </a:solidFill>
              </a:rPr>
              <a:t> &amp; Neomisin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603132" cy="3424107"/>
          </a:xfrm>
        </p:spPr>
        <p:txBody>
          <a:bodyPr/>
          <a:lstStyle/>
          <a:p>
            <a:r>
              <a:rPr lang="tr-TR" cap="none" dirty="0">
                <a:solidFill>
                  <a:srgbClr val="FF0000"/>
                </a:solidFill>
              </a:rPr>
              <a:t>Aşırı duyarlılık ve hatta nadiren anafilaksi gelişimi bildirilmekte, </a:t>
            </a:r>
          </a:p>
          <a:p>
            <a:r>
              <a:rPr lang="tr-TR" cap="none" dirty="0">
                <a:solidFill>
                  <a:srgbClr val="FF0000"/>
                </a:solidFill>
              </a:rPr>
              <a:t>Uzun süre kullanım ile oluşan ve yaşla birlikte artan alerjik reaksiyon riski</a:t>
            </a:r>
          </a:p>
          <a:p>
            <a:r>
              <a:rPr lang="tr-TR" cap="none" dirty="0">
                <a:solidFill>
                  <a:srgbClr val="FF0000"/>
                </a:solidFill>
              </a:rPr>
              <a:t>Direnç gelişimine neden olmakta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38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913774" y="4864686"/>
            <a:ext cx="63476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McNamara D. Neomycin ‘</a:t>
            </a:r>
            <a:r>
              <a:rPr lang="en-US" sz="800" dirty="0" err="1"/>
              <a:t>honored’as</a:t>
            </a:r>
            <a:r>
              <a:rPr lang="en-US" sz="800" dirty="0"/>
              <a:t> allergen of the year. Skin</a:t>
            </a:r>
            <a:r>
              <a:rPr lang="tr-TR" sz="800" dirty="0"/>
              <a:t> </a:t>
            </a:r>
            <a:r>
              <a:rPr lang="en-US" sz="800" dirty="0"/>
              <a:t>and Allergy News. 2010; 41(4):6.</a:t>
            </a:r>
          </a:p>
          <a:p>
            <a:r>
              <a:rPr lang="en-US" sz="800" dirty="0"/>
              <a:t>Green C, Holden C, </a:t>
            </a:r>
            <a:r>
              <a:rPr lang="en-US" sz="800" dirty="0" err="1"/>
              <a:t>Gawkrodger</a:t>
            </a:r>
            <a:r>
              <a:rPr lang="en-US" sz="800" dirty="0"/>
              <a:t> D. Contact allergy to topical</a:t>
            </a:r>
            <a:r>
              <a:rPr lang="tr-TR" sz="800" dirty="0"/>
              <a:t> </a:t>
            </a:r>
            <a:r>
              <a:rPr lang="en-US" sz="800" dirty="0"/>
              <a:t>medicaments becomes more common with advancing age: An</a:t>
            </a:r>
            <a:r>
              <a:rPr lang="tr-TR" sz="800" dirty="0"/>
              <a:t> </a:t>
            </a:r>
            <a:r>
              <a:rPr lang="en-US" sz="800" dirty="0"/>
              <a:t>age-</a:t>
            </a:r>
            <a:r>
              <a:rPr lang="en-US" sz="800" dirty="0" err="1"/>
              <a:t>stratifid</a:t>
            </a:r>
            <a:r>
              <a:rPr lang="en-US" sz="800" dirty="0"/>
              <a:t> study. Contact Dermatitis. 2007;56: 229-31.</a:t>
            </a:r>
            <a:endParaRPr lang="tr-TR" sz="800" dirty="0"/>
          </a:p>
        </p:txBody>
      </p:sp>
      <p:grpSp>
        <p:nvGrpSpPr>
          <p:cNvPr id="8" name="Grup 7"/>
          <p:cNvGrpSpPr/>
          <p:nvPr/>
        </p:nvGrpSpPr>
        <p:grpSpPr>
          <a:xfrm>
            <a:off x="7395883" y="2564353"/>
            <a:ext cx="4133582" cy="2761997"/>
            <a:chOff x="7395883" y="2564353"/>
            <a:chExt cx="4133582" cy="2761997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5883" y="2564353"/>
              <a:ext cx="4133582" cy="2761997"/>
            </a:xfrm>
            <a:prstGeom prst="rect">
              <a:avLst/>
            </a:prstGeom>
          </p:spPr>
        </p:pic>
        <p:sp>
          <p:nvSpPr>
            <p:cNvPr id="6" name="Dikdörtgen 5"/>
            <p:cNvSpPr/>
            <p:nvPr/>
          </p:nvSpPr>
          <p:spPr>
            <a:xfrm>
              <a:off x="8807823" y="3012141"/>
              <a:ext cx="914400" cy="20170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74306" y="3694144"/>
              <a:ext cx="1210235" cy="266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89325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39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732" y="2230282"/>
            <a:ext cx="4829023" cy="3820893"/>
          </a:xfrm>
          <a:prstGeom prst="rect">
            <a:avLst/>
          </a:prstGeom>
        </p:spPr>
      </p:pic>
      <p:grpSp>
        <p:nvGrpSpPr>
          <p:cNvPr id="13" name="Grup 12"/>
          <p:cNvGrpSpPr/>
          <p:nvPr/>
        </p:nvGrpSpPr>
        <p:grpSpPr>
          <a:xfrm>
            <a:off x="817485" y="443758"/>
            <a:ext cx="11029374" cy="1515378"/>
            <a:chOff x="2616494" y="-1609175"/>
            <a:chExt cx="7401700" cy="2232989"/>
          </a:xfrm>
        </p:grpSpPr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94" y="-1609175"/>
              <a:ext cx="7401700" cy="2232989"/>
            </a:xfrm>
            <a:prstGeom prst="rect">
              <a:avLst/>
            </a:prstGeom>
          </p:spPr>
        </p:pic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8260" y="-1574910"/>
              <a:ext cx="3164669" cy="250313"/>
            </a:xfrm>
            <a:prstGeom prst="rect">
              <a:avLst/>
            </a:prstGeom>
          </p:spPr>
        </p:pic>
      </p:grpSp>
      <p:grpSp>
        <p:nvGrpSpPr>
          <p:cNvPr id="15" name="Grup 14"/>
          <p:cNvGrpSpPr/>
          <p:nvPr/>
        </p:nvGrpSpPr>
        <p:grpSpPr>
          <a:xfrm>
            <a:off x="6332172" y="2230282"/>
            <a:ext cx="5210175" cy="3820893"/>
            <a:chOff x="4252365" y="3372442"/>
            <a:chExt cx="5210175" cy="2686050"/>
          </a:xfrm>
        </p:grpSpPr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2365" y="3372442"/>
              <a:ext cx="5210175" cy="2686050"/>
            </a:xfrm>
            <a:prstGeom prst="rect">
              <a:avLst/>
            </a:prstGeom>
          </p:spPr>
        </p:pic>
        <p:sp>
          <p:nvSpPr>
            <p:cNvPr id="10" name="Yuvarlatılmış Dikdörtgen 9"/>
            <p:cNvSpPr/>
            <p:nvPr/>
          </p:nvSpPr>
          <p:spPr>
            <a:xfrm>
              <a:off x="6478440" y="4274851"/>
              <a:ext cx="1028056" cy="26107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pic>
        <p:nvPicPr>
          <p:cNvPr id="9" name="İçerik Yer Tutucusu 8"/>
          <p:cNvPicPr>
            <a:picLocks noGrp="1" noChangeAspect="1"/>
          </p:cNvPicPr>
          <p:nvPr>
            <p:ph sz="quarter" idx="13"/>
          </p:nvPr>
        </p:nvPicPr>
        <p:blipFill>
          <a:blip r:embed="rId6"/>
          <a:stretch>
            <a:fillRect/>
          </a:stretch>
        </p:blipFill>
        <p:spPr>
          <a:xfrm>
            <a:off x="8799225" y="5557724"/>
            <a:ext cx="5461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05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9">
            <a:extLst>
              <a:ext uri="{FF2B5EF4-FFF2-40B4-BE49-F238E27FC236}">
                <a16:creationId xmlns:a16="http://schemas.microsoft.com/office/drawing/2014/main" id="{8E17DDD8-4EB6-E450-6463-60062D8075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9864664"/>
              </p:ext>
            </p:extLst>
          </p:nvPr>
        </p:nvGraphicFramePr>
        <p:xfrm>
          <a:off x="72887" y="0"/>
          <a:ext cx="12046226" cy="6762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ikdörtgen 4">
            <a:extLst>
              <a:ext uri="{FF2B5EF4-FFF2-40B4-BE49-F238E27FC236}">
                <a16:creationId xmlns:a16="http://schemas.microsoft.com/office/drawing/2014/main" id="{CA92AB0F-AFE2-438F-056D-0480A98C49EE}"/>
              </a:ext>
            </a:extLst>
          </p:cNvPr>
          <p:cNvSpPr/>
          <p:nvPr/>
        </p:nvSpPr>
        <p:spPr>
          <a:xfrm>
            <a:off x="7165716" y="5113198"/>
            <a:ext cx="50627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800" i="1" dirty="0"/>
              <a:t>Murphy et al. International </a:t>
            </a:r>
            <a:r>
              <a:rPr lang="tr-TR" sz="800" i="1" dirty="0" err="1"/>
              <a:t>consensus</a:t>
            </a:r>
            <a:r>
              <a:rPr lang="tr-TR" sz="800" i="1" dirty="0"/>
              <a:t> </a:t>
            </a:r>
            <a:r>
              <a:rPr lang="tr-TR" sz="800" i="1" dirty="0" err="1"/>
              <a:t>document</a:t>
            </a:r>
            <a:r>
              <a:rPr lang="tr-TR" sz="800" i="1" dirty="0"/>
              <a:t>. J </a:t>
            </a:r>
            <a:r>
              <a:rPr lang="tr-TR" sz="800" i="1" dirty="0" err="1"/>
              <a:t>Wound</a:t>
            </a:r>
            <a:r>
              <a:rPr lang="tr-TR" sz="800" i="1" dirty="0"/>
              <a:t> </a:t>
            </a:r>
            <a:r>
              <a:rPr lang="tr-TR" sz="800" i="1" dirty="0" err="1"/>
              <a:t>Care</a:t>
            </a:r>
            <a:r>
              <a:rPr lang="tr-TR" sz="800" i="1" dirty="0"/>
              <a:t> 2020; 29(</a:t>
            </a:r>
            <a:r>
              <a:rPr lang="tr-TR" sz="800" i="1" dirty="0" err="1"/>
              <a:t>Suppl</a:t>
            </a:r>
            <a:r>
              <a:rPr lang="tr-TR" sz="800" i="1" dirty="0"/>
              <a:t> 3b):S1–28.</a:t>
            </a:r>
          </a:p>
        </p:txBody>
      </p:sp>
      <p:pic>
        <p:nvPicPr>
          <p:cNvPr id="1030" name="Picture 6" descr="Surgical Debridement in Wound Care | SpringerLink">
            <a:extLst>
              <a:ext uri="{FF2B5EF4-FFF2-40B4-BE49-F238E27FC236}">
                <a16:creationId xmlns:a16="http://schemas.microsoft.com/office/drawing/2014/main" id="{16CAB675-27E2-2B78-EEC6-71A6E0BDF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2887" y="2991555"/>
            <a:ext cx="2745264" cy="197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urgical Debridement in Wound Care | SpringerLink">
            <a:extLst>
              <a:ext uri="{FF2B5EF4-FFF2-40B4-BE49-F238E27FC236}">
                <a16:creationId xmlns:a16="http://schemas.microsoft.com/office/drawing/2014/main" id="{FA16ABDC-2DF5-235E-DB96-549BF2007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85"/>
          <a:stretch/>
        </p:blipFill>
        <p:spPr bwMode="auto">
          <a:xfrm>
            <a:off x="9437511" y="2991555"/>
            <a:ext cx="2659024" cy="204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AF77A3C3-C77C-5E9A-3D98-A2C048870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4157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40</a:t>
            </a:fld>
            <a:endParaRPr lang="tr-TR"/>
          </a:p>
        </p:txBody>
      </p:sp>
      <p:grpSp>
        <p:nvGrpSpPr>
          <p:cNvPr id="6" name="Grup 5"/>
          <p:cNvGrpSpPr/>
          <p:nvPr/>
        </p:nvGrpSpPr>
        <p:grpSpPr>
          <a:xfrm>
            <a:off x="196389" y="99364"/>
            <a:ext cx="11721953" cy="2202600"/>
            <a:chOff x="314102" y="-219940"/>
            <a:chExt cx="11721953" cy="2714625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4102" y="-219940"/>
              <a:ext cx="11721953" cy="2714625"/>
            </a:xfrm>
            <a:prstGeom prst="rect">
              <a:avLst/>
            </a:prstGeom>
          </p:spPr>
        </p:pic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1636" y="1998259"/>
              <a:ext cx="1181100" cy="142875"/>
            </a:xfrm>
            <a:prstGeom prst="rect">
              <a:avLst/>
            </a:prstGeom>
          </p:spPr>
        </p:pic>
      </p:grpSp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17" y="2653165"/>
            <a:ext cx="4233086" cy="298632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884" y="2409177"/>
            <a:ext cx="7157458" cy="3857151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9329732" y="4959608"/>
            <a:ext cx="2221292" cy="2847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9173827" y="3980330"/>
            <a:ext cx="2498220" cy="14791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94290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629725" y="1063884"/>
            <a:ext cx="11451702" cy="1169942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Hastaneye Götürülecek Mesaj</a:t>
            </a:r>
            <a:br>
              <a:rPr lang="tr-TR" b="1" dirty="0"/>
            </a:br>
            <a:br>
              <a:rPr lang="tr-TR" b="1" dirty="0"/>
            </a:br>
            <a:br>
              <a:rPr lang="tr-TR" b="1" dirty="0"/>
            </a:br>
            <a:r>
              <a:rPr lang="tr-TR" sz="2700" b="1" dirty="0"/>
              <a:t>Antibiyotikli merhemler, kremler, pomatlar ……</a:t>
            </a:r>
            <a:endParaRPr lang="tr-TR" b="1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13"/>
          </p:nvPr>
        </p:nvSpPr>
        <p:spPr>
          <a:xfrm>
            <a:off x="629724" y="2989942"/>
            <a:ext cx="6692507" cy="3671461"/>
          </a:xfrm>
        </p:spPr>
        <p:txBody>
          <a:bodyPr>
            <a:noAutofit/>
          </a:bodyPr>
          <a:lstStyle/>
          <a:p>
            <a:r>
              <a:rPr lang="tr-TR" sz="2800" b="1" cap="none" dirty="0">
                <a:solidFill>
                  <a:srgbClr val="FF0000"/>
                </a:solidFill>
              </a:rPr>
              <a:t>!</a:t>
            </a:r>
            <a:r>
              <a:rPr lang="tr-TR" sz="1800" cap="none" dirty="0"/>
              <a:t> Sistemik </a:t>
            </a:r>
            <a:r>
              <a:rPr lang="tr-TR" sz="1800" cap="none" dirty="0" err="1"/>
              <a:t>absorpsiyonu</a:t>
            </a:r>
            <a:r>
              <a:rPr lang="tr-TR" sz="1800" cap="none" dirty="0"/>
              <a:t> hakkında çok az bilgi var</a:t>
            </a:r>
          </a:p>
          <a:p>
            <a:r>
              <a:rPr lang="tr-TR" sz="2800" b="1" cap="none" dirty="0">
                <a:solidFill>
                  <a:srgbClr val="FF0000"/>
                </a:solidFill>
              </a:rPr>
              <a:t>! </a:t>
            </a:r>
            <a:r>
              <a:rPr lang="tr-TR" sz="1800" cap="none" dirty="0"/>
              <a:t>Klinik etkililiğe dair kanıt yok</a:t>
            </a:r>
          </a:p>
          <a:p>
            <a:r>
              <a:rPr lang="tr-TR" sz="1800" cap="none" dirty="0"/>
              <a:t>Bu ürünler kronik yaralarda </a:t>
            </a:r>
            <a:r>
              <a:rPr lang="tr-TR" sz="1800" b="1" cap="none" dirty="0">
                <a:solidFill>
                  <a:srgbClr val="C00000"/>
                </a:solidFill>
              </a:rPr>
              <a:t>kullanılmamalıdır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41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/>
          <a:srcRect b="6985"/>
          <a:stretch/>
        </p:blipFill>
        <p:spPr>
          <a:xfrm>
            <a:off x="8113484" y="1442168"/>
            <a:ext cx="3615911" cy="2814359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1071979" y="6279778"/>
            <a:ext cx="48720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 err="1"/>
              <a:t>Lipsky</a:t>
            </a:r>
            <a:r>
              <a:rPr lang="en-US" sz="800" i="1" dirty="0"/>
              <a:t>, B. A., &amp; </a:t>
            </a:r>
            <a:r>
              <a:rPr lang="en-US" sz="800" i="1" dirty="0" err="1"/>
              <a:t>Hoey</a:t>
            </a:r>
            <a:r>
              <a:rPr lang="en-US" sz="800" i="1" dirty="0"/>
              <a:t>, C. (2009). Topical antimicrobial therapy for treating chronic wounds. Clinical infectious diseases, 49(10), 1541-1549.</a:t>
            </a:r>
            <a:endParaRPr lang="tr-TR" sz="800" i="1" dirty="0"/>
          </a:p>
        </p:txBody>
      </p:sp>
    </p:spTree>
    <p:extLst>
      <p:ext uri="{BB962C8B-B14F-4D97-AF65-F5344CB8AC3E}">
        <p14:creationId xmlns:p14="http://schemas.microsoft.com/office/powerpoint/2010/main" val="32760924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0B54FA65-1114-5AED-7150-46C43740C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678" y="1667385"/>
            <a:ext cx="3033552" cy="836987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tr-TR" b="1" cap="none" dirty="0"/>
              <a:t>Antiseptik Jel</a:t>
            </a:r>
          </a:p>
        </p:txBody>
      </p:sp>
      <p:sp>
        <p:nvSpPr>
          <p:cNvPr id="8" name="Metin Yer Tutucusu 7">
            <a:extLst>
              <a:ext uri="{FF2B5EF4-FFF2-40B4-BE49-F238E27FC236}">
                <a16:creationId xmlns:a16="http://schemas.microsoft.com/office/drawing/2014/main" id="{10D443DF-56C2-2B24-CC9F-61DD1DEE78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688825" y="1676758"/>
            <a:ext cx="2415545" cy="841357"/>
          </a:xfrm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tr-TR" sz="1800" b="1" dirty="0"/>
              <a:t>Sodyum </a:t>
            </a:r>
            <a:r>
              <a:rPr lang="tr-TR" sz="1800" b="1" dirty="0" err="1"/>
              <a:t>Hyaluronat</a:t>
            </a:r>
            <a:r>
              <a:rPr lang="tr-TR" sz="1800" b="1" dirty="0"/>
              <a:t> ve Gümüş </a:t>
            </a:r>
            <a:r>
              <a:rPr lang="tr-TR" sz="1800" b="1" dirty="0" err="1"/>
              <a:t>Sülfadiazin</a:t>
            </a:r>
            <a:endParaRPr lang="tr-TR" sz="1800" b="1" dirty="0"/>
          </a:p>
        </p:txBody>
      </p:sp>
      <p:pic>
        <p:nvPicPr>
          <p:cNvPr id="3074" name="Picture 2" descr="Actolind w Gel 10ml - Yara Bakım Jeli - Medico Turtle">
            <a:extLst>
              <a:ext uri="{FF2B5EF4-FFF2-40B4-BE49-F238E27FC236}">
                <a16:creationId xmlns:a16="http://schemas.microsoft.com/office/drawing/2014/main" id="{65C7C1A3-839F-6D68-F3D7-D467E9F03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8" t="4833" r="26055" b="2500"/>
          <a:stretch/>
        </p:blipFill>
        <p:spPr bwMode="auto">
          <a:xfrm>
            <a:off x="212045" y="2743481"/>
            <a:ext cx="1070361" cy="285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.Braun Prontosan Wound gel X Tube 250 g - Recenze a zkušenosti | Pilulka.cz">
            <a:extLst>
              <a:ext uri="{FF2B5EF4-FFF2-40B4-BE49-F238E27FC236}">
                <a16:creationId xmlns:a16="http://schemas.microsoft.com/office/drawing/2014/main" id="{AE59A0D2-0D63-FA78-0969-268D9AE84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48" y="2757995"/>
            <a:ext cx="1070361" cy="282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Metin Yer Tutucusu 7">
            <a:extLst>
              <a:ext uri="{FF2B5EF4-FFF2-40B4-BE49-F238E27FC236}">
                <a16:creationId xmlns:a16="http://schemas.microsoft.com/office/drawing/2014/main" id="{83913D08-6851-EE2F-14CE-2431F1A5CBD2}"/>
              </a:ext>
            </a:extLst>
          </p:cNvPr>
          <p:cNvSpPr txBox="1">
            <a:spLocks/>
          </p:cNvSpPr>
          <p:nvPr/>
        </p:nvSpPr>
        <p:spPr>
          <a:xfrm>
            <a:off x="3500119" y="1663015"/>
            <a:ext cx="2104362" cy="84135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6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b="1" cap="none" dirty="0"/>
              <a:t>Fitokimyasal içerenler</a:t>
            </a: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07FF0CCC-6E65-9897-0F29-8707292913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966" r="15539"/>
          <a:stretch/>
        </p:blipFill>
        <p:spPr>
          <a:xfrm>
            <a:off x="3528817" y="2709894"/>
            <a:ext cx="945238" cy="2835317"/>
          </a:xfrm>
          <a:prstGeom prst="rect">
            <a:avLst/>
          </a:prstGeom>
        </p:spPr>
      </p:pic>
      <p:pic>
        <p:nvPicPr>
          <p:cNvPr id="3080" name="Picture 8" descr="abilar, biyofilm">
            <a:extLst>
              <a:ext uri="{FF2B5EF4-FFF2-40B4-BE49-F238E27FC236}">
                <a16:creationId xmlns:a16="http://schemas.microsoft.com/office/drawing/2014/main" id="{F9AF5C8A-2EE3-7633-2B9D-B609A27DB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088" y="2724408"/>
            <a:ext cx="1066393" cy="279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Metin Yer Tutucusu 7">
            <a:extLst>
              <a:ext uri="{FF2B5EF4-FFF2-40B4-BE49-F238E27FC236}">
                <a16:creationId xmlns:a16="http://schemas.microsoft.com/office/drawing/2014/main" id="{7148AD2B-6288-BA48-A7C5-33500E77333F}"/>
              </a:ext>
            </a:extLst>
          </p:cNvPr>
          <p:cNvSpPr txBox="1">
            <a:spLocks/>
          </p:cNvSpPr>
          <p:nvPr/>
        </p:nvSpPr>
        <p:spPr>
          <a:xfrm>
            <a:off x="2977712" y="439972"/>
            <a:ext cx="7149267" cy="67999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6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600" b="1" cap="none" dirty="0">
                <a:solidFill>
                  <a:srgbClr val="C00000"/>
                </a:solidFill>
                <a:latin typeface="Google Sans"/>
              </a:rPr>
              <a:t>Diğer Antimikrobiyal Krem ve Jeller</a:t>
            </a:r>
            <a:endParaRPr lang="tr-TR" sz="3600" b="1" dirty="0">
              <a:solidFill>
                <a:srgbClr val="C00000"/>
              </a:solidFill>
            </a:endParaRPr>
          </a:p>
        </p:txBody>
      </p:sp>
      <p:sp>
        <p:nvSpPr>
          <p:cNvPr id="28" name="Metin Yer Tutucusu 7">
            <a:extLst>
              <a:ext uri="{FF2B5EF4-FFF2-40B4-BE49-F238E27FC236}">
                <a16:creationId xmlns:a16="http://schemas.microsoft.com/office/drawing/2014/main" id="{0A5CDD14-E2E1-5E35-56B3-869411CB89AF}"/>
              </a:ext>
            </a:extLst>
          </p:cNvPr>
          <p:cNvSpPr txBox="1">
            <a:spLocks/>
          </p:cNvSpPr>
          <p:nvPr/>
        </p:nvSpPr>
        <p:spPr>
          <a:xfrm>
            <a:off x="7605486" y="1681128"/>
            <a:ext cx="1953802" cy="83698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indent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600" b="1" cap="none"/>
            </a:lvl1pPr>
            <a:lvl2pPr indent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indent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indent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indent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indent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algn="ctr"/>
            <a:r>
              <a:rPr lang="tr-TR" dirty="0"/>
              <a:t>Gümüşlü Aljinat Jel</a:t>
            </a:r>
          </a:p>
        </p:txBody>
      </p:sp>
      <p:pic>
        <p:nvPicPr>
          <p:cNvPr id="3088" name="Picture 16" descr="B-Braun Askina Calgitrol Paste 15 G Gümüş Aljinantlı Yara Pastası Fiyatı,  Yorumları - Trendyol">
            <a:extLst>
              <a:ext uri="{FF2B5EF4-FFF2-40B4-BE49-F238E27FC236}">
                <a16:creationId xmlns:a16="http://schemas.microsoft.com/office/drawing/2014/main" id="{70579794-22DA-C1B2-C820-7681E7E0A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" t="30666" b="32833"/>
          <a:stretch/>
        </p:blipFill>
        <p:spPr bwMode="auto">
          <a:xfrm rot="5400000">
            <a:off x="7195370" y="3678292"/>
            <a:ext cx="2774031" cy="106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YALO4 Hyal04 Plus 100 Gr Fiyatı, Yorumları - Trendyol">
            <a:extLst>
              <a:ext uri="{FF2B5EF4-FFF2-40B4-BE49-F238E27FC236}">
                <a16:creationId xmlns:a16="http://schemas.microsoft.com/office/drawing/2014/main" id="{C6B6FF1B-083A-EED8-88E1-7605FBCF6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8" t="36924" b="21376"/>
          <a:stretch/>
        </p:blipFill>
        <p:spPr bwMode="auto">
          <a:xfrm>
            <a:off x="9863196" y="2824473"/>
            <a:ext cx="2066802" cy="27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Metin kutusu 34">
            <a:extLst>
              <a:ext uri="{FF2B5EF4-FFF2-40B4-BE49-F238E27FC236}">
                <a16:creationId xmlns:a16="http://schemas.microsoft.com/office/drawing/2014/main" id="{9C63737D-6DB6-BF57-9531-34C5080C4388}"/>
              </a:ext>
            </a:extLst>
          </p:cNvPr>
          <p:cNvSpPr txBox="1"/>
          <p:nvPr/>
        </p:nvSpPr>
        <p:spPr>
          <a:xfrm>
            <a:off x="3500119" y="1105396"/>
            <a:ext cx="6803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Kullanılabilirler, daha fazla klinik çalışmaya ihtiyaç var!!</a:t>
            </a:r>
          </a:p>
        </p:txBody>
      </p:sp>
      <p:pic>
        <p:nvPicPr>
          <p:cNvPr id="1026" name="Picture 2" descr="Lavanid Gel Yara Bakım Jeli Enjektörlü 10gr">
            <a:extLst>
              <a:ext uri="{FF2B5EF4-FFF2-40B4-BE49-F238E27FC236}">
                <a16:creationId xmlns:a16="http://schemas.microsoft.com/office/drawing/2014/main" id="{D0E0308C-85BA-7076-BEAD-537F02E91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34229" r="4733" b="32188"/>
          <a:stretch>
            <a:fillRect/>
          </a:stretch>
        </p:blipFill>
        <p:spPr bwMode="auto">
          <a:xfrm rot="16200000">
            <a:off x="1455557" y="3665425"/>
            <a:ext cx="2859786" cy="94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Yer Tutucusu 7">
            <a:extLst>
              <a:ext uri="{FF2B5EF4-FFF2-40B4-BE49-F238E27FC236}">
                <a16:creationId xmlns:a16="http://schemas.microsoft.com/office/drawing/2014/main" id="{920E308D-964F-5DA4-55ED-80A5C4F0E4F3}"/>
              </a:ext>
            </a:extLst>
          </p:cNvPr>
          <p:cNvSpPr txBox="1">
            <a:spLocks/>
          </p:cNvSpPr>
          <p:nvPr/>
        </p:nvSpPr>
        <p:spPr>
          <a:xfrm>
            <a:off x="5734018" y="1686214"/>
            <a:ext cx="1741931" cy="84135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6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b="1" cap="none" dirty="0"/>
              <a:t>Enzim </a:t>
            </a:r>
            <a:r>
              <a:rPr lang="tr-TR" sz="2400" b="1" cap="none" dirty="0" err="1"/>
              <a:t>Anginogel</a:t>
            </a:r>
            <a:endParaRPr lang="tr-TR" sz="2400" b="1" cap="none" dirty="0"/>
          </a:p>
        </p:txBody>
      </p:sp>
      <p:pic>
        <p:nvPicPr>
          <p:cNvPr id="1028" name="Picture 4" descr="FLAMINAL Forte Enzym Alginogel | 40g Tube">
            <a:extLst>
              <a:ext uri="{FF2B5EF4-FFF2-40B4-BE49-F238E27FC236}">
                <a16:creationId xmlns:a16="http://schemas.microsoft.com/office/drawing/2014/main" id="{226187F9-4962-A3F4-B030-B13F12676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76" y="2793906"/>
            <a:ext cx="1066392" cy="277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365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58B485-9AA4-5E6C-646C-4146E4F7C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endParaRPr lang="tr-TR">
              <a:solidFill>
                <a:srgbClr val="FFFFFF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E25C73A-1283-E9A5-4C7E-B47134361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endParaRPr lang="tr-TR"/>
          </a:p>
        </p:txBody>
      </p:sp>
      <p:pic>
        <p:nvPicPr>
          <p:cNvPr id="3074" name="Picture 2" descr="Atatürk Gençliği Görev Başında - &quot;Eğer bir gün benim sözlerim bilime ters  düşerse, bilimi seçin.&quot; MUSTAFA KEMAL ATATÜRK | Facebook">
            <a:extLst>
              <a:ext uri="{FF2B5EF4-FFF2-40B4-BE49-F238E27FC236}">
                <a16:creationId xmlns:a16="http://schemas.microsoft.com/office/drawing/2014/main" id="{72A5E8C5-5DEB-74BC-524E-051DAA0F0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1" y="379827"/>
            <a:ext cx="11507372" cy="60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9806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1CFADEC-7BA9-8BA1-2FAB-0EF7BA6D1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81901F0-661A-D24C-EBF0-A342F550B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7176F0C-9099-B9A7-1BA6-227237736C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467"/>
          <a:stretch>
            <a:fillRect/>
          </a:stretch>
        </p:blipFill>
        <p:spPr>
          <a:xfrm>
            <a:off x="0" y="0"/>
            <a:ext cx="12192000" cy="70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53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11579" y="5316492"/>
            <a:ext cx="10229633" cy="880361"/>
          </a:xfrm>
        </p:spPr>
        <p:txBody>
          <a:bodyPr>
            <a:noAutofit/>
          </a:bodyPr>
          <a:lstStyle/>
          <a:p>
            <a:pPr algn="ctr"/>
            <a:r>
              <a:rPr lang="tr-TR" sz="3200" b="1" dirty="0">
                <a:solidFill>
                  <a:srgbClr val="C00000"/>
                </a:solidFill>
              </a:rPr>
              <a:t>Yaranın temizlenmesi rutin olarak  önerilmektedir</a:t>
            </a:r>
          </a:p>
        </p:txBody>
      </p:sp>
      <p:graphicFrame>
        <p:nvGraphicFramePr>
          <p:cNvPr id="11" name="İçerik Yer Tutucusu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6224437"/>
              </p:ext>
            </p:extLst>
          </p:nvPr>
        </p:nvGraphicFramePr>
        <p:xfrm>
          <a:off x="308394" y="805678"/>
          <a:ext cx="11883606" cy="449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AC31-2195-454A-937E-0E72E0A2C453}" type="slidenum">
              <a:rPr lang="tr-TR" smtClean="0"/>
              <a:t>5</a:t>
            </a:fld>
            <a:endParaRPr lang="tr-TR"/>
          </a:p>
        </p:txBody>
      </p:sp>
      <p:sp>
        <p:nvSpPr>
          <p:cNvPr id="13" name="Dikdörtgen 12"/>
          <p:cNvSpPr/>
          <p:nvPr/>
        </p:nvSpPr>
        <p:spPr>
          <a:xfrm>
            <a:off x="6658013" y="6447897"/>
            <a:ext cx="591953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/>
              <a:t>Wolcott R, Fletcher J (2014) The role of wound cleansing in the management of wounds. Wounds International; 5: 3, 25-31.</a:t>
            </a:r>
            <a:endParaRPr lang="tr-TR" sz="900" i="1" dirty="0"/>
          </a:p>
          <a:p>
            <a:endParaRPr lang="tr-TR" sz="900" i="1" dirty="0"/>
          </a:p>
          <a:p>
            <a:endParaRPr lang="tr-TR" sz="900" i="1" dirty="0"/>
          </a:p>
          <a:p>
            <a:endParaRPr lang="tr-TR" sz="900" i="1" dirty="0"/>
          </a:p>
          <a:p>
            <a:endParaRPr lang="tr-TR" sz="900" i="1" dirty="0"/>
          </a:p>
        </p:txBody>
      </p:sp>
    </p:spTree>
    <p:extLst>
      <p:ext uri="{BB962C8B-B14F-4D97-AF65-F5344CB8AC3E}">
        <p14:creationId xmlns:p14="http://schemas.microsoft.com/office/powerpoint/2010/main" val="2700849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7ADCA7-246D-2573-D5B5-0F0AE6C27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Yara Temizliğinin Yararları</a:t>
            </a:r>
          </a:p>
        </p:txBody>
      </p:sp>
      <p:graphicFrame>
        <p:nvGraphicFramePr>
          <p:cNvPr id="10" name="İçerik Yer Tutucusu 2">
            <a:extLst>
              <a:ext uri="{FF2B5EF4-FFF2-40B4-BE49-F238E27FC236}">
                <a16:creationId xmlns:a16="http://schemas.microsoft.com/office/drawing/2014/main" id="{F47BF436-787E-2781-E1E0-09A1A4316A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5719771"/>
              </p:ext>
            </p:extLst>
          </p:nvPr>
        </p:nvGraphicFramePr>
        <p:xfrm>
          <a:off x="4034662" y="1935195"/>
          <a:ext cx="7560364" cy="3512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17009EE7-F82A-D06A-BC5C-B769B65496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332" y="2057803"/>
            <a:ext cx="3120887" cy="3120887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27BC27A0-B7CD-D5EB-CE65-3658029AB8FF}"/>
              </a:ext>
            </a:extLst>
          </p:cNvPr>
          <p:cNvSpPr txBox="1"/>
          <p:nvPr/>
        </p:nvSpPr>
        <p:spPr>
          <a:xfrm>
            <a:off x="6096000" y="5638968"/>
            <a:ext cx="67453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i="1" dirty="0"/>
              <a:t>https://www.thewoundpros.com/post/the-role-of-wound-hygiene-in-wound-care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AB3858FF-7ABB-C174-CD94-7EBAA2DBB088}"/>
              </a:ext>
            </a:extLst>
          </p:cNvPr>
          <p:cNvSpPr/>
          <p:nvPr/>
        </p:nvSpPr>
        <p:spPr>
          <a:xfrm>
            <a:off x="6098932" y="5331631"/>
            <a:ext cx="591953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/>
              <a:t>Wolcott R, Fletcher J (2014) The role of wound cleansing in the management of wounds. Wounds International; 5: 3, 25-31.</a:t>
            </a:r>
          </a:p>
          <a:p>
            <a:endParaRPr lang="tr-TR" sz="900" i="1" dirty="0"/>
          </a:p>
          <a:p>
            <a:endParaRPr lang="tr-TR" sz="900" i="1" dirty="0"/>
          </a:p>
          <a:p>
            <a:endParaRPr lang="tr-TR" sz="900" i="1" dirty="0"/>
          </a:p>
          <a:p>
            <a:endParaRPr lang="tr-TR" sz="900" i="1" dirty="0"/>
          </a:p>
          <a:p>
            <a:endParaRPr lang="tr-TR" sz="900" i="1" dirty="0"/>
          </a:p>
          <a:p>
            <a:endParaRPr lang="tr-TR" sz="900" i="1" dirty="0"/>
          </a:p>
          <a:p>
            <a:endParaRPr lang="tr-TR" sz="900" i="1" dirty="0"/>
          </a:p>
        </p:txBody>
      </p:sp>
    </p:spTree>
    <p:extLst>
      <p:ext uri="{BB962C8B-B14F-4D97-AF65-F5344CB8AC3E}">
        <p14:creationId xmlns:p14="http://schemas.microsoft.com/office/powerpoint/2010/main" val="245072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şlık 9">
            <a:extLst>
              <a:ext uri="{FF2B5EF4-FFF2-40B4-BE49-F238E27FC236}">
                <a16:creationId xmlns:a16="http://schemas.microsoft.com/office/drawing/2014/main" id="{1DE9EA4A-B243-4735-FBD4-9EC96A049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013" y="618517"/>
            <a:ext cx="6798213" cy="1596177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Yara Temizliği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AC3036D-EEBB-D5C6-EA59-91A036F200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81324" y="2367092"/>
            <a:ext cx="6896275" cy="3424107"/>
          </a:xfrm>
        </p:spPr>
        <p:txBody>
          <a:bodyPr anchor="ctr">
            <a:normAutofit/>
          </a:bodyPr>
          <a:lstStyle/>
          <a:p>
            <a:r>
              <a:rPr lang="tr-TR" cap="none" dirty="0"/>
              <a:t>Yarayı ve çevre dokuyu da içine almalı </a:t>
            </a:r>
          </a:p>
          <a:p>
            <a:pPr marL="0" indent="0">
              <a:buNone/>
            </a:pPr>
            <a:endParaRPr lang="tr-TR" cap="none" dirty="0"/>
          </a:p>
          <a:p>
            <a:r>
              <a:rPr lang="tr-TR" cap="none" dirty="0"/>
              <a:t>Temizden-kirliye, çevreden- merkeze, yukardan-aşağıya doğru temizlenmelidir. </a:t>
            </a:r>
          </a:p>
          <a:p>
            <a:endParaRPr lang="tr-TR" cap="none" dirty="0"/>
          </a:p>
          <a:p>
            <a:r>
              <a:rPr lang="tr-TR" cap="none" dirty="0"/>
              <a:t>Nazik bir kuvvet uygulanmalı</a:t>
            </a:r>
            <a:endParaRPr lang="tr-TR" cap="none" dirty="0">
              <a:solidFill>
                <a:srgbClr val="C00000"/>
              </a:solidFill>
            </a:endParaRPr>
          </a:p>
          <a:p>
            <a:endParaRPr lang="tr-TR" cap="none" dirty="0"/>
          </a:p>
          <a:p>
            <a:endParaRPr lang="tr-TR" cap="none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3096A6C-4E02-4698-DBD6-FEB8159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7005"/>
            <a:ext cx="4193215" cy="443099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081CD9B-92EA-7825-FB17-FEAC14DD6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11"/>
          <a:stretch/>
        </p:blipFill>
        <p:spPr>
          <a:xfrm>
            <a:off x="-87793" y="0"/>
            <a:ext cx="4281008" cy="250613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6CCC421-C9B3-E68A-000C-F113721B762A}"/>
              </a:ext>
            </a:extLst>
          </p:cNvPr>
          <p:cNvSpPr txBox="1"/>
          <p:nvPr/>
        </p:nvSpPr>
        <p:spPr>
          <a:xfrm>
            <a:off x="4480013" y="6176963"/>
            <a:ext cx="74862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i="1" dirty="0">
                <a:effectLst/>
                <a:latin typeface="Poppins" pitchFamily="2" charset="0"/>
              </a:rPr>
              <a:t>International </a:t>
            </a:r>
            <a:r>
              <a:rPr lang="tr-TR" sz="800" i="1" dirty="0" err="1">
                <a:effectLst/>
                <a:latin typeface="Poppins" pitchFamily="2" charset="0"/>
              </a:rPr>
              <a:t>Wound</a:t>
            </a:r>
            <a:r>
              <a:rPr lang="tr-TR" sz="800" i="1" dirty="0">
                <a:effectLst/>
                <a:latin typeface="Poppins" pitchFamily="2" charset="0"/>
              </a:rPr>
              <a:t> </a:t>
            </a:r>
            <a:r>
              <a:rPr lang="tr-TR" sz="800" i="1" dirty="0" err="1">
                <a:effectLst/>
                <a:latin typeface="Poppins" pitchFamily="2" charset="0"/>
              </a:rPr>
              <a:t>Infection</a:t>
            </a:r>
            <a:r>
              <a:rPr lang="tr-TR" sz="800" i="1" dirty="0">
                <a:effectLst/>
                <a:latin typeface="Poppins" pitchFamily="2" charset="0"/>
              </a:rPr>
              <a:t> </a:t>
            </a:r>
            <a:r>
              <a:rPr lang="tr-TR" sz="800" i="1" dirty="0" err="1">
                <a:effectLst/>
                <a:latin typeface="Poppins" pitchFamily="2" charset="0"/>
              </a:rPr>
              <a:t>Institute</a:t>
            </a:r>
            <a:r>
              <a:rPr lang="tr-TR" sz="800" i="1" dirty="0">
                <a:effectLst/>
                <a:latin typeface="Poppins" pitchFamily="2" charset="0"/>
              </a:rPr>
              <a:t> (IWII) </a:t>
            </a:r>
            <a:r>
              <a:rPr lang="tr-TR" sz="800" i="1" dirty="0" err="1">
                <a:effectLst/>
                <a:latin typeface="Poppins" pitchFamily="2" charset="0"/>
              </a:rPr>
              <a:t>Therapeutic</a:t>
            </a:r>
            <a:r>
              <a:rPr lang="tr-TR" sz="800" i="1" dirty="0">
                <a:effectLst/>
                <a:latin typeface="Poppins" pitchFamily="2" charset="0"/>
              </a:rPr>
              <a:t> </a:t>
            </a:r>
            <a:r>
              <a:rPr lang="tr-TR" sz="800" i="1" dirty="0" err="1">
                <a:effectLst/>
                <a:latin typeface="Poppins" pitchFamily="2" charset="0"/>
              </a:rPr>
              <a:t>wound</a:t>
            </a:r>
            <a:r>
              <a:rPr lang="tr-TR" sz="800" i="1" dirty="0">
                <a:effectLst/>
                <a:latin typeface="Poppins" pitchFamily="2" charset="0"/>
              </a:rPr>
              <a:t> and skin </a:t>
            </a:r>
            <a:r>
              <a:rPr lang="tr-TR" sz="800" i="1" dirty="0" err="1">
                <a:effectLst/>
                <a:latin typeface="Poppins" pitchFamily="2" charset="0"/>
              </a:rPr>
              <a:t>cleansing</a:t>
            </a:r>
            <a:r>
              <a:rPr lang="tr-TR" sz="800" i="1" dirty="0">
                <a:effectLst/>
                <a:latin typeface="Poppins" pitchFamily="2" charset="0"/>
              </a:rPr>
              <a:t>: Clinical </a:t>
            </a:r>
            <a:r>
              <a:rPr lang="tr-TR" sz="800" i="1" dirty="0" err="1">
                <a:effectLst/>
                <a:latin typeface="Poppins" pitchFamily="2" charset="0"/>
              </a:rPr>
              <a:t>evidence</a:t>
            </a:r>
            <a:r>
              <a:rPr lang="tr-TR" sz="800" i="1" dirty="0">
                <a:effectLst/>
                <a:latin typeface="Poppins" pitchFamily="2" charset="0"/>
              </a:rPr>
              <a:t> and </a:t>
            </a:r>
            <a:r>
              <a:rPr lang="tr-TR" sz="800" i="1" dirty="0" err="1">
                <a:effectLst/>
                <a:latin typeface="Poppins" pitchFamily="2" charset="0"/>
              </a:rPr>
              <a:t>recommendations</a:t>
            </a:r>
            <a:r>
              <a:rPr lang="tr-TR" sz="800" i="1" dirty="0">
                <a:effectLst/>
                <a:latin typeface="Poppins" pitchFamily="2" charset="0"/>
              </a:rPr>
              <a:t>. Wounds International. 2025. </a:t>
            </a:r>
            <a:endParaRPr lang="tr-TR" i="1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0FF1942-7F3A-7B7F-16CD-5F667E391027}"/>
              </a:ext>
            </a:extLst>
          </p:cNvPr>
          <p:cNvSpPr txBox="1"/>
          <p:nvPr/>
        </p:nvSpPr>
        <p:spPr>
          <a:xfrm>
            <a:off x="7952184" y="4096879"/>
            <a:ext cx="270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800" b="1" cap="none" dirty="0">
                <a:solidFill>
                  <a:srgbClr val="C00000"/>
                </a:solidFill>
              </a:rPr>
              <a:t>!</a:t>
            </a:r>
            <a:endParaRPr lang="tr-TR" sz="4800" b="1" dirty="0"/>
          </a:p>
        </p:txBody>
      </p:sp>
    </p:spTree>
    <p:extLst>
      <p:ext uri="{BB962C8B-B14F-4D97-AF65-F5344CB8AC3E}">
        <p14:creationId xmlns:p14="http://schemas.microsoft.com/office/powerpoint/2010/main" val="3237829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2B712D1-415D-97FA-7FF1-EAD3FE158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04863"/>
            <a:ext cx="10364451" cy="155206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 b="1" dirty="0">
                <a:solidFill>
                  <a:srgbClr val="C00000"/>
                </a:solidFill>
              </a:rPr>
              <a:t>Hangi Teknik Kullanılmalı?</a:t>
            </a:r>
            <a:br>
              <a:rPr lang="tr-TR" b="1" dirty="0">
                <a:solidFill>
                  <a:srgbClr val="C00000"/>
                </a:solidFill>
              </a:rPr>
            </a:br>
            <a:br>
              <a:rPr lang="tr-TR" b="1" dirty="0">
                <a:solidFill>
                  <a:srgbClr val="C00000"/>
                </a:solidFill>
              </a:rPr>
            </a:br>
            <a:br>
              <a:rPr lang="tr-TR" b="1" dirty="0">
                <a:solidFill>
                  <a:srgbClr val="C00000"/>
                </a:solidFill>
              </a:rPr>
            </a:b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86617D7-53A6-5695-0DC6-C0230D6F3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0E7DE19-3C6D-1E9A-CD8E-1E27CC70BE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43313"/>
          <a:stretch/>
        </p:blipFill>
        <p:spPr>
          <a:xfrm>
            <a:off x="1248637" y="1242752"/>
            <a:ext cx="10255975" cy="2778906"/>
          </a:xfrm>
          <a:prstGeom prst="rect">
            <a:avLst/>
          </a:prstGeom>
        </p:spPr>
      </p:pic>
      <p:grpSp>
        <p:nvGrpSpPr>
          <p:cNvPr id="5" name="Grup 4">
            <a:extLst>
              <a:ext uri="{FF2B5EF4-FFF2-40B4-BE49-F238E27FC236}">
                <a16:creationId xmlns:a16="http://schemas.microsoft.com/office/drawing/2014/main" id="{1A028639-9634-5040-A8C2-A84DF1B7847E}"/>
              </a:ext>
            </a:extLst>
          </p:cNvPr>
          <p:cNvGrpSpPr/>
          <p:nvPr/>
        </p:nvGrpSpPr>
        <p:grpSpPr>
          <a:xfrm>
            <a:off x="1177480" y="1309257"/>
            <a:ext cx="9444688" cy="3495660"/>
            <a:chOff x="1177480" y="1309257"/>
            <a:chExt cx="9444688" cy="3495660"/>
          </a:xfrm>
        </p:grpSpPr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FFD6EA94-2E70-A17F-3A7B-DFA0476F069D}"/>
                </a:ext>
              </a:extLst>
            </p:cNvPr>
            <p:cNvSpPr txBox="1"/>
            <p:nvPr/>
          </p:nvSpPr>
          <p:spPr>
            <a:xfrm>
              <a:off x="1357498" y="1309257"/>
              <a:ext cx="9245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dirty="0"/>
                <a:t>Yaranın, hastanın ve eldeki kaynakların değerlendirilmesi</a:t>
              </a:r>
            </a:p>
          </p:txBody>
        </p: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5421BEAE-4E6D-22CE-40B2-6CA6FB6EB72E}"/>
                </a:ext>
              </a:extLst>
            </p:cNvPr>
            <p:cNvSpPr txBox="1"/>
            <p:nvPr/>
          </p:nvSpPr>
          <p:spPr>
            <a:xfrm>
              <a:off x="1360311" y="1885744"/>
              <a:ext cx="42559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dirty="0"/>
                <a:t>Temiz/aseptik teknik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2F3C93E9-79A3-365D-43BA-FB9292FA04BD}"/>
                </a:ext>
              </a:extLst>
            </p:cNvPr>
            <p:cNvSpPr txBox="1"/>
            <p:nvPr/>
          </p:nvSpPr>
          <p:spPr>
            <a:xfrm>
              <a:off x="6376624" y="1908322"/>
              <a:ext cx="37532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dirty="0"/>
                <a:t>Steril/Cerrahi aseptik teknik</a:t>
              </a:r>
            </a:p>
          </p:txBody>
        </p:sp>
        <p:grpSp>
          <p:nvGrpSpPr>
            <p:cNvPr id="12" name="Grup 11">
              <a:extLst>
                <a:ext uri="{FF2B5EF4-FFF2-40B4-BE49-F238E27FC236}">
                  <a16:creationId xmlns:a16="http://schemas.microsoft.com/office/drawing/2014/main" id="{E23F3DCA-11A4-AC3B-F5BF-3DD248440320}"/>
                </a:ext>
              </a:extLst>
            </p:cNvPr>
            <p:cNvGrpSpPr/>
            <p:nvPr/>
          </p:nvGrpSpPr>
          <p:grpSpPr>
            <a:xfrm>
              <a:off x="1177480" y="2558148"/>
              <a:ext cx="4802818" cy="2246769"/>
              <a:chOff x="1022248" y="3100871"/>
              <a:chExt cx="4802818" cy="2246769"/>
            </a:xfrm>
          </p:grpSpPr>
          <p:sp>
            <p:nvSpPr>
              <p:cNvPr id="10" name="Metin kutusu 9">
                <a:extLst>
                  <a:ext uri="{FF2B5EF4-FFF2-40B4-BE49-F238E27FC236}">
                    <a16:creationId xmlns:a16="http://schemas.microsoft.com/office/drawing/2014/main" id="{F8ACD46A-C9A1-5C7C-C45C-76A77B64D2C9}"/>
                  </a:ext>
                </a:extLst>
              </p:cNvPr>
              <p:cNvSpPr txBox="1"/>
              <p:nvPr/>
            </p:nvSpPr>
            <p:spPr>
              <a:xfrm>
                <a:off x="1022248" y="3100871"/>
                <a:ext cx="4452863" cy="224676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tr-TR" sz="1400" dirty="0"/>
                  <a:t>Bakımın amacı palyatif ya da devam eden bakım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tr-TR" sz="1400" dirty="0"/>
                  <a:t>Basit yara pansuman prosedürü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tr-TR" sz="1400" dirty="0"/>
                  <a:t>Küçük yara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tr-TR" sz="1400" dirty="0"/>
                  <a:t>Kısa yara pansuman prosedürü (&lt;20 dk)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tr-TR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tr-TR" sz="1400" dirty="0"/>
              </a:p>
              <a:p>
                <a:endParaRPr lang="tr-TR" sz="1400" dirty="0"/>
              </a:p>
              <a:p>
                <a:endParaRPr lang="tr-TR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tr-TR" sz="1400" dirty="0"/>
              </a:p>
            </p:txBody>
          </p:sp>
          <p:sp>
            <p:nvSpPr>
              <p:cNvPr id="11" name="Metin kutusu 10">
                <a:extLst>
                  <a:ext uri="{FF2B5EF4-FFF2-40B4-BE49-F238E27FC236}">
                    <a16:creationId xmlns:a16="http://schemas.microsoft.com/office/drawing/2014/main" id="{385A79ED-70C7-1CE2-CE8E-126B19ADBE1D}"/>
                  </a:ext>
                </a:extLst>
              </p:cNvPr>
              <p:cNvSpPr txBox="1"/>
              <p:nvPr/>
            </p:nvSpPr>
            <p:spPr>
              <a:xfrm>
                <a:off x="5226755" y="3396392"/>
                <a:ext cx="598311" cy="193899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tr-TR" sz="1500" dirty="0">
                  <a:solidFill>
                    <a:srgbClr val="92D050"/>
                  </a:solidFill>
                </a:endParaRPr>
              </a:p>
              <a:p>
                <a:endParaRPr lang="tr-TR" sz="1500" dirty="0">
                  <a:solidFill>
                    <a:srgbClr val="92D050"/>
                  </a:solidFill>
                </a:endParaRPr>
              </a:p>
              <a:p>
                <a:endParaRPr lang="tr-TR" sz="1500" dirty="0">
                  <a:solidFill>
                    <a:srgbClr val="92D050"/>
                  </a:solidFill>
                </a:endParaRPr>
              </a:p>
              <a:p>
                <a:endParaRPr lang="tr-TR" sz="1500" dirty="0">
                  <a:solidFill>
                    <a:srgbClr val="92D050"/>
                  </a:solidFill>
                </a:endParaRPr>
              </a:p>
              <a:p>
                <a:endParaRPr lang="tr-TR" sz="1500" dirty="0">
                  <a:solidFill>
                    <a:srgbClr val="92D050"/>
                  </a:solidFill>
                </a:endParaRPr>
              </a:p>
              <a:p>
                <a:endParaRPr lang="tr-TR" sz="1500" dirty="0">
                  <a:solidFill>
                    <a:srgbClr val="92D050"/>
                  </a:solidFill>
                </a:endParaRPr>
              </a:p>
              <a:p>
                <a:endParaRPr lang="tr-TR" sz="1500" dirty="0">
                  <a:solidFill>
                    <a:srgbClr val="92D050"/>
                  </a:solidFill>
                </a:endParaRPr>
              </a:p>
              <a:p>
                <a:endParaRPr lang="tr-TR" sz="1500" dirty="0">
                  <a:solidFill>
                    <a:srgbClr val="92D050"/>
                  </a:solidFill>
                </a:endParaRPr>
              </a:p>
            </p:txBody>
          </p:sp>
        </p:grpSp>
        <p:grpSp>
          <p:nvGrpSpPr>
            <p:cNvPr id="15" name="Grup 14">
              <a:extLst>
                <a:ext uri="{FF2B5EF4-FFF2-40B4-BE49-F238E27FC236}">
                  <a16:creationId xmlns:a16="http://schemas.microsoft.com/office/drawing/2014/main" id="{E44275E3-2246-36EB-864D-586E30AEE398}"/>
                </a:ext>
              </a:extLst>
            </p:cNvPr>
            <p:cNvGrpSpPr/>
            <p:nvPr/>
          </p:nvGrpSpPr>
          <p:grpSpPr>
            <a:xfrm>
              <a:off x="6304809" y="2502932"/>
              <a:ext cx="4317359" cy="2246769"/>
              <a:chOff x="6358129" y="1725747"/>
              <a:chExt cx="4317359" cy="2246769"/>
            </a:xfrm>
          </p:grpSpPr>
          <p:sp>
            <p:nvSpPr>
              <p:cNvPr id="13" name="Metin kutusu 12">
                <a:extLst>
                  <a:ext uri="{FF2B5EF4-FFF2-40B4-BE49-F238E27FC236}">
                    <a16:creationId xmlns:a16="http://schemas.microsoft.com/office/drawing/2014/main" id="{EEFE9513-F90C-E7C1-0191-FEE752E4F15E}"/>
                  </a:ext>
                </a:extLst>
              </p:cNvPr>
              <p:cNvSpPr txBox="1"/>
              <p:nvPr/>
            </p:nvSpPr>
            <p:spPr>
              <a:xfrm>
                <a:off x="6358129" y="1725747"/>
                <a:ext cx="3896874" cy="224676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tr-TR" sz="1400" dirty="0" err="1"/>
                  <a:t>İmmunosüpresif</a:t>
                </a:r>
                <a:r>
                  <a:rPr lang="tr-TR" sz="1400" dirty="0"/>
                  <a:t> hasta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tr-TR" sz="1400" dirty="0"/>
                  <a:t>Teknik olarak kompleks yara pansuman prosedürü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tr-TR" sz="1400" dirty="0"/>
                  <a:t>Geniş yara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tr-TR" sz="1400" dirty="0"/>
                  <a:t>Uzun yara pansuman prosedürü (&gt;20 dk)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tr-TR" sz="1400" dirty="0"/>
                  <a:t>Steril vücut boşluklarına açılan yaralar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tr-TR" sz="1400" dirty="0"/>
                  <a:t>Vücut boşluklarına penetre olan sinüs ya da kavitelerin içine materyal/aletle girilmesi</a:t>
                </a:r>
              </a:p>
            </p:txBody>
          </p:sp>
          <p:sp>
            <p:nvSpPr>
              <p:cNvPr id="14" name="Metin kutusu 13">
                <a:extLst>
                  <a:ext uri="{FF2B5EF4-FFF2-40B4-BE49-F238E27FC236}">
                    <a16:creationId xmlns:a16="http://schemas.microsoft.com/office/drawing/2014/main" id="{D69E5DCC-C304-E749-A062-4BA7C1983E52}"/>
                  </a:ext>
                </a:extLst>
              </p:cNvPr>
              <p:cNvSpPr txBox="1"/>
              <p:nvPr/>
            </p:nvSpPr>
            <p:spPr>
              <a:xfrm>
                <a:off x="10077177" y="2079690"/>
                <a:ext cx="598311" cy="189282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tr-TR" sz="1300" dirty="0">
                  <a:solidFill>
                    <a:srgbClr val="92D050"/>
                  </a:solidFill>
                </a:endParaRPr>
              </a:p>
              <a:p>
                <a:endParaRPr lang="tr-TR" sz="1300" dirty="0">
                  <a:solidFill>
                    <a:srgbClr val="92D050"/>
                  </a:solidFill>
                </a:endParaRPr>
              </a:p>
              <a:p>
                <a:endParaRPr lang="tr-TR" sz="1300" dirty="0">
                  <a:solidFill>
                    <a:srgbClr val="92D050"/>
                  </a:solidFill>
                </a:endParaRPr>
              </a:p>
              <a:p>
                <a:endParaRPr lang="tr-TR" sz="1300" dirty="0">
                  <a:solidFill>
                    <a:srgbClr val="92D050"/>
                  </a:solidFill>
                </a:endParaRPr>
              </a:p>
              <a:p>
                <a:endParaRPr lang="tr-TR" sz="1300" dirty="0">
                  <a:solidFill>
                    <a:srgbClr val="92D050"/>
                  </a:solidFill>
                </a:endParaRPr>
              </a:p>
              <a:p>
                <a:endParaRPr lang="tr-TR" sz="1300" dirty="0">
                  <a:solidFill>
                    <a:srgbClr val="92D050"/>
                  </a:solidFill>
                </a:endParaRPr>
              </a:p>
              <a:p>
                <a:endParaRPr lang="tr-TR" sz="1300" dirty="0">
                  <a:solidFill>
                    <a:srgbClr val="92D050"/>
                  </a:solidFill>
                </a:endParaRPr>
              </a:p>
              <a:p>
                <a:endParaRPr lang="tr-TR" sz="1300" dirty="0">
                  <a:solidFill>
                    <a:srgbClr val="92D050"/>
                  </a:solidFill>
                </a:endParaRPr>
              </a:p>
              <a:p>
                <a:endParaRPr lang="tr-TR" sz="1300" dirty="0">
                  <a:solidFill>
                    <a:srgbClr val="92D05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719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8743CAA-A7AA-5E4A-57DB-2D441C9CE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579" y="57197"/>
            <a:ext cx="6081507" cy="1596177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Basınçlı Yıkama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8F1AC8-1FAF-5D21-70C1-C3EFB2E30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33" y="1467544"/>
            <a:ext cx="5401297" cy="4400690"/>
          </a:xfrm>
        </p:spPr>
        <p:txBody>
          <a:bodyPr>
            <a:normAutofit/>
          </a:bodyPr>
          <a:lstStyle/>
          <a:p>
            <a:pPr algn="just"/>
            <a:r>
              <a:rPr lang="tr-TR" cap="none" dirty="0"/>
              <a:t>En az 15 </a:t>
            </a:r>
            <a:r>
              <a:rPr lang="tr-TR" cap="none" dirty="0" err="1"/>
              <a:t>psı'lık</a:t>
            </a:r>
            <a:r>
              <a:rPr lang="tr-TR" cap="none" dirty="0"/>
              <a:t> bir kuvvetin bakterileri daha etkili bir şekilde uzaklaştırdığı gösterilmiştir</a:t>
            </a:r>
          </a:p>
          <a:p>
            <a:pPr algn="just"/>
            <a:r>
              <a:rPr lang="tr-TR" cap="none" dirty="0"/>
              <a:t>Genel olarak, </a:t>
            </a:r>
            <a:r>
              <a:rPr lang="tr-TR" b="1" cap="none" dirty="0"/>
              <a:t>enjektör ne kadar büyük olursa, elde edilen basınç o kadar düşük olur</a:t>
            </a:r>
            <a:r>
              <a:rPr lang="tr-TR" cap="none" dirty="0"/>
              <a:t>, ancak bir iğne veya </a:t>
            </a:r>
            <a:r>
              <a:rPr lang="tr-TR" cap="none" dirty="0" err="1"/>
              <a:t>anjiyoket</a:t>
            </a:r>
            <a:r>
              <a:rPr lang="tr-TR" cap="none" dirty="0"/>
              <a:t> eklendiğinde </a:t>
            </a:r>
            <a:r>
              <a:rPr lang="tr-TR" b="1" cap="none" dirty="0">
                <a:solidFill>
                  <a:srgbClr val="FF0000"/>
                </a:solidFill>
              </a:rPr>
              <a:t>iğne ne kadar kalınsa, basınç o kadar yüksek </a:t>
            </a:r>
            <a:r>
              <a:rPr lang="tr-TR" cap="none" dirty="0"/>
              <a:t>olur (</a:t>
            </a:r>
            <a:r>
              <a:rPr lang="tr-TR" cap="none" dirty="0" err="1"/>
              <a:t>percival</a:t>
            </a:r>
            <a:r>
              <a:rPr lang="tr-TR" cap="none" dirty="0"/>
              <a:t> ve diğerleri, 2017).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2936CE0-46B0-3FE5-6905-4A956B9D1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494" y="308072"/>
            <a:ext cx="5372307" cy="84655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D21A607A-3AE7-55D5-C22B-7137E76C5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930" y="1153717"/>
            <a:ext cx="6249437" cy="525914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9D597354-8509-0865-71F2-6059091E16CA}"/>
              </a:ext>
            </a:extLst>
          </p:cNvPr>
          <p:cNvSpPr txBox="1"/>
          <p:nvPr/>
        </p:nvSpPr>
        <p:spPr>
          <a:xfrm>
            <a:off x="178308" y="6291056"/>
            <a:ext cx="6208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dirty="0" err="1"/>
              <a:t>Rodeheaver</a:t>
            </a:r>
            <a:r>
              <a:rPr lang="tr-TR" sz="800" dirty="0"/>
              <a:t> GT, </a:t>
            </a:r>
            <a:r>
              <a:rPr lang="tr-TR" sz="800" dirty="0" err="1"/>
              <a:t>Ratlif</a:t>
            </a:r>
            <a:r>
              <a:rPr lang="tr-TR" sz="800" dirty="0"/>
              <a:t> CR (2018) </a:t>
            </a:r>
            <a:r>
              <a:rPr lang="tr-TR" sz="800" dirty="0" err="1"/>
              <a:t>Wound</a:t>
            </a:r>
            <a:r>
              <a:rPr lang="tr-TR" sz="800" dirty="0"/>
              <a:t> </a:t>
            </a:r>
            <a:r>
              <a:rPr lang="tr-TR" sz="800" dirty="0" err="1"/>
              <a:t>cleansing</a:t>
            </a:r>
            <a:r>
              <a:rPr lang="tr-TR" sz="800" dirty="0"/>
              <a:t>, </a:t>
            </a:r>
            <a:r>
              <a:rPr lang="tr-TR" sz="800" dirty="0" err="1"/>
              <a:t>wound</a:t>
            </a:r>
            <a:r>
              <a:rPr lang="tr-TR" sz="800" dirty="0"/>
              <a:t>  </a:t>
            </a:r>
            <a:r>
              <a:rPr lang="tr-TR" sz="800" dirty="0" err="1"/>
              <a:t>irrigation</a:t>
            </a:r>
            <a:r>
              <a:rPr lang="tr-TR" sz="800" dirty="0"/>
              <a:t>, </a:t>
            </a:r>
            <a:r>
              <a:rPr lang="tr-TR" sz="800" dirty="0" err="1"/>
              <a:t>wound</a:t>
            </a:r>
            <a:r>
              <a:rPr lang="tr-TR" sz="800" dirty="0"/>
              <a:t> </a:t>
            </a:r>
            <a:r>
              <a:rPr lang="tr-TR" sz="800" dirty="0" err="1"/>
              <a:t>disinfection</a:t>
            </a:r>
            <a:r>
              <a:rPr lang="tr-TR" sz="800" dirty="0"/>
              <a:t>. </a:t>
            </a:r>
            <a:r>
              <a:rPr lang="tr-TR" sz="800" dirty="0" err="1"/>
              <a:t>In</a:t>
            </a:r>
            <a:r>
              <a:rPr lang="tr-TR" sz="800" dirty="0"/>
              <a:t>: </a:t>
            </a:r>
            <a:r>
              <a:rPr lang="tr-TR" sz="800" dirty="0" err="1"/>
              <a:t>Krasner</a:t>
            </a:r>
            <a:r>
              <a:rPr lang="tr-TR" sz="800" dirty="0"/>
              <a:t> DL, </a:t>
            </a:r>
            <a:r>
              <a:rPr lang="tr-TR" sz="800" dirty="0" err="1"/>
              <a:t>van</a:t>
            </a:r>
            <a:r>
              <a:rPr lang="tr-TR" sz="800" dirty="0"/>
              <a:t> </a:t>
            </a:r>
            <a:r>
              <a:rPr lang="tr-TR" sz="800" dirty="0" err="1"/>
              <a:t>Rijswijk</a:t>
            </a:r>
            <a:r>
              <a:rPr lang="tr-TR" sz="800" dirty="0"/>
              <a:t> L (</a:t>
            </a:r>
            <a:r>
              <a:rPr lang="tr-TR" sz="800" dirty="0" err="1"/>
              <a:t>eds</a:t>
            </a:r>
            <a:r>
              <a:rPr lang="tr-TR" sz="800" dirty="0"/>
              <a:t>.) </a:t>
            </a:r>
            <a:r>
              <a:rPr lang="tr-TR" sz="800" dirty="0" err="1"/>
              <a:t>Chronic</a:t>
            </a:r>
            <a:r>
              <a:rPr lang="tr-TR" sz="800" dirty="0"/>
              <a:t> </a:t>
            </a:r>
            <a:r>
              <a:rPr lang="tr-TR" sz="800" dirty="0" err="1"/>
              <a:t>Wound</a:t>
            </a:r>
            <a:r>
              <a:rPr lang="tr-TR" sz="800" dirty="0"/>
              <a:t> </a:t>
            </a:r>
            <a:r>
              <a:rPr lang="tr-TR" sz="800" dirty="0" err="1"/>
              <a:t>Care</a:t>
            </a:r>
            <a:r>
              <a:rPr lang="tr-TR" sz="800" dirty="0"/>
              <a:t>: </a:t>
            </a:r>
            <a:r>
              <a:rPr lang="tr-TR" sz="800" dirty="0" err="1"/>
              <a:t>The</a:t>
            </a:r>
            <a:r>
              <a:rPr lang="tr-TR" sz="800" dirty="0"/>
              <a:t> Essentials e-</a:t>
            </a:r>
            <a:r>
              <a:rPr lang="tr-TR" sz="800" dirty="0" err="1"/>
              <a:t>Book</a:t>
            </a:r>
            <a:r>
              <a:rPr lang="tr-TR" sz="800" dirty="0"/>
              <a:t>. HMP: </a:t>
            </a:r>
            <a:r>
              <a:rPr lang="tr-TR" sz="800" dirty="0" err="1"/>
              <a:t>Malvern</a:t>
            </a:r>
            <a:r>
              <a:rPr lang="tr-TR" sz="800" dirty="0"/>
              <a:t>, PA pp47–62</a:t>
            </a:r>
          </a:p>
          <a:p>
            <a:endParaRPr lang="tr-TR" sz="800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01D26E1-84A1-785A-7C25-2C2D79C0A92E}"/>
              </a:ext>
            </a:extLst>
          </p:cNvPr>
          <p:cNvSpPr txBox="1"/>
          <p:nvPr/>
        </p:nvSpPr>
        <p:spPr>
          <a:xfrm>
            <a:off x="219103" y="6549928"/>
            <a:ext cx="62086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Percival SL, Mayer D, Malone M et al (2017) Surfactants</a:t>
            </a:r>
            <a:r>
              <a:rPr lang="tr-TR" sz="800" dirty="0"/>
              <a:t> </a:t>
            </a:r>
            <a:r>
              <a:rPr lang="en-US" sz="800" dirty="0"/>
              <a:t>and their role in wound cleansing and </a:t>
            </a:r>
            <a:r>
              <a:rPr lang="en-US" sz="800" dirty="0" err="1"/>
              <a:t>biofim</a:t>
            </a:r>
            <a:endParaRPr lang="en-US" sz="800" dirty="0"/>
          </a:p>
          <a:p>
            <a:r>
              <a:rPr lang="en-US" sz="800" dirty="0"/>
              <a:t>management. J Wound Care 26(11): 680–90</a:t>
            </a:r>
            <a:endParaRPr lang="tr-TR" sz="8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D310BCA-9C72-AC44-AD43-F0D6C2BB6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119" y="5943454"/>
            <a:ext cx="938817" cy="93881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9293F063-2226-0A86-912A-099938A6BD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899" b="19522"/>
          <a:stretch/>
        </p:blipFill>
        <p:spPr>
          <a:xfrm rot="12195365">
            <a:off x="8417726" y="5660817"/>
            <a:ext cx="1666623" cy="113525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0205E35-9968-62F1-569C-92A31C6C7D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6267" y="4222044"/>
            <a:ext cx="2269066" cy="20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37112"/>
      </p:ext>
    </p:extLst>
  </p:cSld>
  <p:clrMapOvr>
    <a:masterClrMapping/>
  </p:clrMapOvr>
</p:sld>
</file>

<file path=ppt/theme/theme1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3737384B-6895-457F-A363-45BD918E48D1}"/>
</file>

<file path=customXml/itemProps2.xml><?xml version="1.0" encoding="utf-8"?>
<ds:datastoreItem xmlns:ds="http://schemas.openxmlformats.org/officeDocument/2006/customXml" ds:itemID="{E33CF68D-D6E4-4EF7-B009-B8AE18904480}"/>
</file>

<file path=customXml/itemProps3.xml><?xml version="1.0" encoding="utf-8"?>
<ds:datastoreItem xmlns:ds="http://schemas.openxmlformats.org/officeDocument/2006/customXml" ds:itemID="{67BC8544-690E-46BF-B15E-4EDDD33AFB82}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5344</TotalTime>
  <Words>2608</Words>
  <Application>Microsoft Office PowerPoint</Application>
  <PresentationFormat>Geniş ekran</PresentationFormat>
  <Paragraphs>348</Paragraphs>
  <Slides>44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44</vt:i4>
      </vt:variant>
    </vt:vector>
  </HeadingPairs>
  <TitlesOfParts>
    <vt:vector size="56" baseType="lpstr">
      <vt:lpstr>Arial</vt:lpstr>
      <vt:lpstr>BlinkMacSystemFont</vt:lpstr>
      <vt:lpstr>Calibri,Bold</vt:lpstr>
      <vt:lpstr>Cambria</vt:lpstr>
      <vt:lpstr>Century Gothic</vt:lpstr>
      <vt:lpstr>Gill Sans Nova</vt:lpstr>
      <vt:lpstr>Google Sans</vt:lpstr>
      <vt:lpstr>Poppins</vt:lpstr>
      <vt:lpstr>Roboto</vt:lpstr>
      <vt:lpstr>Symbol</vt:lpstr>
      <vt:lpstr>Wingdings 3</vt:lpstr>
      <vt:lpstr>Duman</vt:lpstr>
      <vt:lpstr>Yara Bakımında Kullanılan Antimikrobiyaller </vt:lpstr>
      <vt:lpstr>Çıkar Çatışması Beyanı</vt:lpstr>
      <vt:lpstr>Antimikrobiyal: mikroorganizmaların (bakteri, virüs, mantar ve parazitler) büyümesini öldüren veya engelleyen bir madde</vt:lpstr>
      <vt:lpstr>PowerPoint Sunusu</vt:lpstr>
      <vt:lpstr>Yaranın temizlenmesi rutin olarak  önerilmektedir</vt:lpstr>
      <vt:lpstr>Yara Temizliğinin Yararları</vt:lpstr>
      <vt:lpstr>Yara Temizliği</vt:lpstr>
      <vt:lpstr>Hangi Teknik Kullanılmalı?   </vt:lpstr>
      <vt:lpstr>Basınçlı Yıkama</vt:lpstr>
      <vt:lpstr>Yara Temizleme Solüsyonları</vt:lpstr>
      <vt:lpstr>Surfaktan</vt:lpstr>
      <vt:lpstr>Yarayı ne ile temizleyelim?</vt:lpstr>
      <vt:lpstr>Yarayı ne ile temizleyelim?</vt:lpstr>
      <vt:lpstr>Çoklu İlaç Dirençli Organizmalarda (MDRO) Artış!</vt:lpstr>
      <vt:lpstr>PowerPoint Sunusu</vt:lpstr>
      <vt:lpstr>PowerPoint Sunusu</vt:lpstr>
      <vt:lpstr>İçilebilir su kullanırken dikkat edilmesi gerekenler</vt:lpstr>
      <vt:lpstr> İçilebilir musluk suyu HASTANEDE DE kullanılabilir mi? </vt:lpstr>
      <vt:lpstr>Antiseptikler ne zaman kullanılmalı?</vt:lpstr>
      <vt:lpstr>Biyofilm</vt:lpstr>
      <vt:lpstr>Antiseptiklerin istenen ve istenmeyen etkileri?</vt:lpstr>
      <vt:lpstr>Sitotoksisite</vt:lpstr>
      <vt:lpstr>Antiseptik Türleri</vt:lpstr>
      <vt:lpstr>Yara temizleme solüsyonunu seçerken nelere dikkat edelim?</vt:lpstr>
      <vt:lpstr>Povidon iyot (PVP-I)</vt:lpstr>
      <vt:lpstr>PowerPoint Sunusu</vt:lpstr>
      <vt:lpstr>Povidon iyot (PVP-I)</vt:lpstr>
      <vt:lpstr>Octenidin Dihidroklorür (OCT) </vt:lpstr>
      <vt:lpstr>Hipokloröz Asit</vt:lpstr>
      <vt:lpstr>Poliheksametilen Biguanid</vt:lpstr>
      <vt:lpstr>PowerPoint Sunusu</vt:lpstr>
      <vt:lpstr>Antiseptik kullanımını ne zaman sonlandıralım?</vt:lpstr>
      <vt:lpstr>Yara Tedavisinde  Topikal Antimikrobiyaller</vt:lpstr>
      <vt:lpstr>Topikal Antibiyotikler</vt:lpstr>
      <vt:lpstr>Mupirocin</vt:lpstr>
      <vt:lpstr>Nitrofurozan </vt:lpstr>
      <vt:lpstr>Rifampisin </vt:lpstr>
      <vt:lpstr>Basitrasin &amp; Neomisin</vt:lpstr>
      <vt:lpstr>PowerPoint Sunusu</vt:lpstr>
      <vt:lpstr>PowerPoint Sunusu</vt:lpstr>
      <vt:lpstr>Hastaneye Götürülecek Mesaj   Antibiyotikli merhemler, kremler, pomatlar ……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HATICE AYHAN</dc:creator>
  <cp:lastModifiedBy>loq4</cp:lastModifiedBy>
  <cp:revision>57</cp:revision>
  <dcterms:created xsi:type="dcterms:W3CDTF">2023-04-26T17:07:26Z</dcterms:created>
  <dcterms:modified xsi:type="dcterms:W3CDTF">2025-10-17T11:49:18Z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</Properties>
</file>