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1.xml" ContentType="application/vnd.openxmlformats-officedocument.drawingml.diagramData+xml"/>
  <Override PartName="/ppt/diagrams/data7.xml" ContentType="application/vnd.openxmlformats-officedocument.drawingml.diagramData+xml"/>
  <Override PartName="/ppt/diagrams/data8.xml" ContentType="application/vnd.openxmlformats-officedocument.drawingml.diagramData+xml"/>
  <Override PartName="/ppt/diagrams/data9.xml" ContentType="application/vnd.openxmlformats-officedocument.drawingml.diagramData+xml"/>
  <Override PartName="/ppt/diagrams/data2.xml" ContentType="application/vnd.openxmlformats-officedocument.drawingml.diagramData+xml"/>
  <Override PartName="/ppt/diagrams/data10.xml" ContentType="application/vnd.openxmlformats-officedocument.drawingml.diagramData+xml"/>
  <Override PartName="/ppt/diagrams/data11.xml" ContentType="application/vnd.openxmlformats-officedocument.drawingml.diagramData+xml"/>
  <Override PartName="/ppt/diagrams/data12.xml" ContentType="application/vnd.openxmlformats-officedocument.drawingml.diagramData+xml"/>
  <Override PartName="/ppt/diagrams/data13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layout5.xml" ContentType="application/vnd.openxmlformats-officedocument.drawingml.diagramLayout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quickStyle5.xml" ContentType="application/vnd.openxmlformats-officedocument.drawingml.diagramStyle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layout11.xml" ContentType="application/vnd.openxmlformats-officedocument.drawingml.diagramLayout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Masters/notesMaster1.xml" ContentType="application/vnd.openxmlformats-officedocument.presentationml.notesMaster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theme/theme1.xml" ContentType="application/vnd.openxmlformats-officedocument.theme+xml"/>
  <Override PartName="/ppt/theme/theme2.xml" ContentType="application/vnd.openxmlformats-officedocument.theme+xml"/>
  <Override PartName="/ppt/diagrams/quickStyle11.xml" ContentType="application/vnd.openxmlformats-officedocument.drawingml.diagramStyl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274" r:id="rId4"/>
    <p:sldId id="275" r:id="rId5"/>
    <p:sldId id="273" r:id="rId6"/>
    <p:sldId id="290" r:id="rId7"/>
    <p:sldId id="258" r:id="rId8"/>
    <p:sldId id="261" r:id="rId9"/>
    <p:sldId id="266" r:id="rId10"/>
    <p:sldId id="265" r:id="rId11"/>
    <p:sldId id="264" r:id="rId12"/>
    <p:sldId id="291" r:id="rId13"/>
    <p:sldId id="305" r:id="rId14"/>
    <p:sldId id="292" r:id="rId15"/>
    <p:sldId id="298" r:id="rId16"/>
    <p:sldId id="297" r:id="rId17"/>
    <p:sldId id="299" r:id="rId18"/>
    <p:sldId id="295" r:id="rId19"/>
    <p:sldId id="300" r:id="rId20"/>
    <p:sldId id="296" r:id="rId21"/>
    <p:sldId id="259" r:id="rId22"/>
    <p:sldId id="260" r:id="rId23"/>
    <p:sldId id="278" r:id="rId24"/>
    <p:sldId id="279" r:id="rId25"/>
    <p:sldId id="281" r:id="rId26"/>
    <p:sldId id="310" r:id="rId27"/>
    <p:sldId id="311" r:id="rId28"/>
    <p:sldId id="313" r:id="rId29"/>
    <p:sldId id="314" r:id="rId30"/>
    <p:sldId id="280" r:id="rId31"/>
    <p:sldId id="282" r:id="rId32"/>
    <p:sldId id="285" r:id="rId33"/>
    <p:sldId id="312" r:id="rId34"/>
    <p:sldId id="284" r:id="rId35"/>
    <p:sldId id="303" r:id="rId36"/>
    <p:sldId id="304" r:id="rId37"/>
    <p:sldId id="316" r:id="rId38"/>
    <p:sldId id="315" r:id="rId39"/>
    <p:sldId id="271" r:id="rId40"/>
    <p:sldId id="272" r:id="rId41"/>
    <p:sldId id="283" r:id="rId42"/>
    <p:sldId id="307" r:id="rId43"/>
    <p:sldId id="308" r:id="rId44"/>
    <p:sldId id="306" r:id="rId45"/>
    <p:sldId id="286" r:id="rId46"/>
    <p:sldId id="309" r:id="rId47"/>
    <p:sldId id="288" r:id="rId48"/>
    <p:sldId id="276" r:id="rId49"/>
    <p:sldId id="302" r:id="rId50"/>
    <p:sldId id="262" r:id="rId51"/>
    <p:sldId id="289" r:id="rId52"/>
    <p:sldId id="263" r:id="rId53"/>
    <p:sldId id="267" r:id="rId54"/>
    <p:sldId id="277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Orta Stil 2 - Vurgu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4B1156A-380E-4F78-BDF5-A606A8083BF9}" styleName="Orta Stil 4 - Vurgu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85" autoAdjust="0"/>
    <p:restoredTop sz="94660"/>
  </p:normalViewPr>
  <p:slideViewPr>
    <p:cSldViewPr snapToGrid="0">
      <p:cViewPr varScale="1">
        <p:scale>
          <a:sx n="78" d="100"/>
          <a:sy n="78" d="100"/>
        </p:scale>
        <p:origin x="61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2" d="100"/>
          <a:sy n="72" d="100"/>
        </p:scale>
        <p:origin x="301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customXml" Target="../customXml/item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svg"/><Relationship Id="rId1" Type="http://schemas.openxmlformats.org/officeDocument/2006/relationships/image" Target="../media/image71.png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10" Type="http://schemas.openxmlformats.org/officeDocument/2006/relationships/image" Target="../media/image80.svg"/><Relationship Id="rId4" Type="http://schemas.openxmlformats.org/officeDocument/2006/relationships/image" Target="../media/image74.svg"/><Relationship Id="rId9" Type="http://schemas.openxmlformats.org/officeDocument/2006/relationships/image" Target="../media/image79.png"/></Relationships>
</file>

<file path=ppt/diagrams/_rels/data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13" Type="http://schemas.openxmlformats.org/officeDocument/2006/relationships/image" Target="../media/image96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svg"/><Relationship Id="rId2" Type="http://schemas.openxmlformats.org/officeDocument/2006/relationships/image" Target="../media/image85.svg"/><Relationship Id="rId16" Type="http://schemas.openxmlformats.org/officeDocument/2006/relationships/image" Target="../media/image99.svg"/><Relationship Id="rId1" Type="http://schemas.openxmlformats.org/officeDocument/2006/relationships/image" Target="../media/image84.png"/><Relationship Id="rId6" Type="http://schemas.openxmlformats.org/officeDocument/2006/relationships/image" Target="../media/image89.sv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10" Type="http://schemas.openxmlformats.org/officeDocument/2006/relationships/image" Target="../media/image93.svg"/><Relationship Id="rId4" Type="http://schemas.openxmlformats.org/officeDocument/2006/relationships/image" Target="../media/image87.svg"/><Relationship Id="rId9" Type="http://schemas.openxmlformats.org/officeDocument/2006/relationships/image" Target="../media/image92.png"/><Relationship Id="rId14" Type="http://schemas.openxmlformats.org/officeDocument/2006/relationships/image" Target="../media/image97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svg"/><Relationship Id="rId1" Type="http://schemas.openxmlformats.org/officeDocument/2006/relationships/image" Target="../media/image54.png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svg"/><Relationship Id="rId1" Type="http://schemas.openxmlformats.org/officeDocument/2006/relationships/image" Target="../media/image71.png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10" Type="http://schemas.openxmlformats.org/officeDocument/2006/relationships/image" Target="../media/image80.svg"/><Relationship Id="rId4" Type="http://schemas.openxmlformats.org/officeDocument/2006/relationships/image" Target="../media/image74.svg"/><Relationship Id="rId9" Type="http://schemas.openxmlformats.org/officeDocument/2006/relationships/image" Target="../media/image79.png"/></Relationships>
</file>

<file path=ppt/diagrams/_rels/drawing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13" Type="http://schemas.openxmlformats.org/officeDocument/2006/relationships/image" Target="../media/image96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svg"/><Relationship Id="rId2" Type="http://schemas.openxmlformats.org/officeDocument/2006/relationships/image" Target="../media/image85.svg"/><Relationship Id="rId16" Type="http://schemas.openxmlformats.org/officeDocument/2006/relationships/image" Target="../media/image99.svg"/><Relationship Id="rId1" Type="http://schemas.openxmlformats.org/officeDocument/2006/relationships/image" Target="../media/image84.png"/><Relationship Id="rId6" Type="http://schemas.openxmlformats.org/officeDocument/2006/relationships/image" Target="../media/image89.sv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10" Type="http://schemas.openxmlformats.org/officeDocument/2006/relationships/image" Target="../media/image93.svg"/><Relationship Id="rId4" Type="http://schemas.openxmlformats.org/officeDocument/2006/relationships/image" Target="../media/image87.svg"/><Relationship Id="rId9" Type="http://schemas.openxmlformats.org/officeDocument/2006/relationships/image" Target="../media/image92.png"/><Relationship Id="rId14" Type="http://schemas.openxmlformats.org/officeDocument/2006/relationships/image" Target="../media/image97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svg"/><Relationship Id="rId1" Type="http://schemas.openxmlformats.org/officeDocument/2006/relationships/image" Target="../media/image54.png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5A8DC4-32A0-491C-9DDD-CE89D97C1C3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3AE7997F-AD35-4B3B-9D48-BEC301203D3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tr-TR" sz="1800" b="1" baseline="0" dirty="0"/>
            <a:t>Vücudumuzda bir takım HÜCRESEL DEĞİŞİKLİKLER olur</a:t>
          </a:r>
          <a:r>
            <a:rPr lang="tr-TR" sz="1800" baseline="0" dirty="0"/>
            <a:t>. </a:t>
          </a:r>
          <a:endParaRPr lang="en-US" sz="1800" dirty="0"/>
        </a:p>
      </dgm:t>
    </dgm:pt>
    <dgm:pt modelId="{7C070A75-281D-4902-84AC-BE902A96C718}" type="parTrans" cxnId="{8126D12B-9DA0-48C7-9065-5A21FF23947E}">
      <dgm:prSet/>
      <dgm:spPr/>
      <dgm:t>
        <a:bodyPr/>
        <a:lstStyle/>
        <a:p>
          <a:endParaRPr lang="en-US"/>
        </a:p>
      </dgm:t>
    </dgm:pt>
    <dgm:pt modelId="{73324DC0-5DA3-4A94-ABC0-86DE5A4F12E3}" type="sibTrans" cxnId="{8126D12B-9DA0-48C7-9065-5A21FF23947E}">
      <dgm:prSet/>
      <dgm:spPr/>
      <dgm:t>
        <a:bodyPr/>
        <a:lstStyle/>
        <a:p>
          <a:endParaRPr lang="en-US"/>
        </a:p>
      </dgm:t>
    </dgm:pt>
    <dgm:pt modelId="{D923FBCE-05B9-4F10-BBA5-8CB023BFAAF5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baseline="0" dirty="0"/>
            <a:t>DNA hasarı, mitokondri işlev bozukluğu,  Telomer kısalması, bozulmuş otofaji, inflamasyon, protein dengesinin kaybı, </a:t>
          </a:r>
          <a:r>
            <a:rPr lang="tr-TR" baseline="0" dirty="0" err="1"/>
            <a:t>disbiyoz</a:t>
          </a:r>
          <a:r>
            <a:rPr lang="tr-TR" baseline="0" dirty="0"/>
            <a:t>….</a:t>
          </a:r>
          <a:r>
            <a:rPr lang="tr-TR" b="1" baseline="0" dirty="0"/>
            <a:t> </a:t>
          </a:r>
          <a:endParaRPr lang="en-US" dirty="0"/>
        </a:p>
      </dgm:t>
    </dgm:pt>
    <dgm:pt modelId="{5D01F797-F86E-4A32-BE33-C1E60B393F31}" type="parTrans" cxnId="{417B3022-11B3-4AAA-BA5D-E8457421BD04}">
      <dgm:prSet/>
      <dgm:spPr/>
      <dgm:t>
        <a:bodyPr/>
        <a:lstStyle/>
        <a:p>
          <a:endParaRPr lang="en-US"/>
        </a:p>
      </dgm:t>
    </dgm:pt>
    <dgm:pt modelId="{81332DA4-1582-4885-9268-D8E92F31451D}" type="sibTrans" cxnId="{417B3022-11B3-4AAA-BA5D-E8457421BD04}">
      <dgm:prSet/>
      <dgm:spPr/>
      <dgm:t>
        <a:bodyPr/>
        <a:lstStyle/>
        <a:p>
          <a:endParaRPr lang="en-US"/>
        </a:p>
      </dgm:t>
    </dgm:pt>
    <dgm:pt modelId="{A042E33C-689A-40F2-AE00-3434399B5E82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b="1" baseline="0" dirty="0"/>
            <a:t>HÜCRE -DOKU – SİSTEMLERİN İŞLEVLERİNİN BOZULMASI İLE YAŞLANMAYLA İLİŞKİLİ HASTALIKLAR ortaya çıkar.</a:t>
          </a:r>
          <a:endParaRPr lang="en-US" dirty="0"/>
        </a:p>
      </dgm:t>
    </dgm:pt>
    <dgm:pt modelId="{5C901D40-D78C-4032-88C8-6A3EF6625FB1}" type="parTrans" cxnId="{EDF6FE5B-551D-48D8-83CF-BA6CE3618E4D}">
      <dgm:prSet/>
      <dgm:spPr/>
      <dgm:t>
        <a:bodyPr/>
        <a:lstStyle/>
        <a:p>
          <a:endParaRPr lang="en-US"/>
        </a:p>
      </dgm:t>
    </dgm:pt>
    <dgm:pt modelId="{697BA9B4-E34D-415E-B887-4C94F5987480}" type="sibTrans" cxnId="{EDF6FE5B-551D-48D8-83CF-BA6CE3618E4D}">
      <dgm:prSet/>
      <dgm:spPr/>
      <dgm:t>
        <a:bodyPr/>
        <a:lstStyle/>
        <a:p>
          <a:endParaRPr lang="en-US"/>
        </a:p>
      </dgm:t>
    </dgm:pt>
    <dgm:pt modelId="{BF3A978B-0347-4EF0-BA4A-AC917D31A35D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b="1" baseline="0" dirty="0"/>
            <a:t>YAŞA BAĞLI BU DEĞİŞİKLİKLER, FİZİKSEL AKTİVİTE ile HAFİFLETİLEBİLİR.</a:t>
          </a:r>
          <a:endParaRPr lang="en-US" b="1" dirty="0"/>
        </a:p>
      </dgm:t>
    </dgm:pt>
    <dgm:pt modelId="{BFFCD907-F4E7-4723-8DA2-C2A8CE3F5AA2}" type="parTrans" cxnId="{34078511-1FC4-49E4-B71F-8D8052B23FB3}">
      <dgm:prSet/>
      <dgm:spPr/>
      <dgm:t>
        <a:bodyPr/>
        <a:lstStyle/>
        <a:p>
          <a:endParaRPr lang="en-US"/>
        </a:p>
      </dgm:t>
    </dgm:pt>
    <dgm:pt modelId="{4EF8C8D4-FEDE-4BDF-93DE-5BBF78C1DCEC}" type="sibTrans" cxnId="{34078511-1FC4-49E4-B71F-8D8052B23FB3}">
      <dgm:prSet/>
      <dgm:spPr/>
      <dgm:t>
        <a:bodyPr/>
        <a:lstStyle/>
        <a:p>
          <a:endParaRPr lang="en-US"/>
        </a:p>
      </dgm:t>
    </dgm:pt>
    <dgm:pt modelId="{D79A1258-2BA3-430C-928B-2312E652CCF2}" type="pres">
      <dgm:prSet presAssocID="{FC5A8DC4-32A0-491C-9DDD-CE89D97C1C32}" presName="root" presStyleCnt="0">
        <dgm:presLayoutVars>
          <dgm:dir/>
          <dgm:resizeHandles val="exact"/>
        </dgm:presLayoutVars>
      </dgm:prSet>
      <dgm:spPr/>
    </dgm:pt>
    <dgm:pt modelId="{9720CE89-1D61-447D-84D6-0BE2559C0E43}" type="pres">
      <dgm:prSet presAssocID="{3AE7997F-AD35-4B3B-9D48-BEC301203D34}" presName="compNode" presStyleCnt="0"/>
      <dgm:spPr/>
    </dgm:pt>
    <dgm:pt modelId="{B4278824-5681-463E-8E3C-3899AD7DE4FB}" type="pres">
      <dgm:prSet presAssocID="{3AE7997F-AD35-4B3B-9D48-BEC301203D34}" presName="bgRect" presStyleLbl="bgShp" presStyleIdx="0" presStyleCnt="4"/>
      <dgm:spPr/>
    </dgm:pt>
    <dgm:pt modelId="{1EB9542E-F9F3-4E5A-89FA-08E187A229B0}" type="pres">
      <dgm:prSet presAssocID="{3AE7997F-AD35-4B3B-9D48-BEC301203D3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son with Cane"/>
        </a:ext>
      </dgm:extLst>
    </dgm:pt>
    <dgm:pt modelId="{2507FFC6-BFF0-41A1-BD01-FDAD3339A1DC}" type="pres">
      <dgm:prSet presAssocID="{3AE7997F-AD35-4B3B-9D48-BEC301203D34}" presName="spaceRect" presStyleCnt="0"/>
      <dgm:spPr/>
    </dgm:pt>
    <dgm:pt modelId="{98A6D28F-565B-4647-9B81-4489F7183E87}" type="pres">
      <dgm:prSet presAssocID="{3AE7997F-AD35-4B3B-9D48-BEC301203D34}" presName="parTx" presStyleLbl="revTx" presStyleIdx="0" presStyleCnt="4">
        <dgm:presLayoutVars>
          <dgm:chMax val="0"/>
          <dgm:chPref val="0"/>
        </dgm:presLayoutVars>
      </dgm:prSet>
      <dgm:spPr/>
    </dgm:pt>
    <dgm:pt modelId="{50132A98-BCA7-437A-8F25-D921EC29A9F3}" type="pres">
      <dgm:prSet presAssocID="{73324DC0-5DA3-4A94-ABC0-86DE5A4F12E3}" presName="sibTrans" presStyleCnt="0"/>
      <dgm:spPr/>
    </dgm:pt>
    <dgm:pt modelId="{669AB97D-7F96-49FF-88EA-EE095927F73C}" type="pres">
      <dgm:prSet presAssocID="{D923FBCE-05B9-4F10-BBA5-8CB023BFAAF5}" presName="compNode" presStyleCnt="0"/>
      <dgm:spPr/>
    </dgm:pt>
    <dgm:pt modelId="{29FDAFF6-B909-4662-84E0-05324D956CAA}" type="pres">
      <dgm:prSet presAssocID="{D923FBCE-05B9-4F10-BBA5-8CB023BFAAF5}" presName="bgRect" presStyleLbl="bgShp" presStyleIdx="1" presStyleCnt="4"/>
      <dgm:spPr/>
    </dgm:pt>
    <dgm:pt modelId="{1A50B676-4ED5-40A0-B375-642780EA0A56}" type="pres">
      <dgm:prSet presAssocID="{D923FBCE-05B9-4F10-BBA5-8CB023BFAAF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NA düz dolguyla"/>
        </a:ext>
      </dgm:extLst>
    </dgm:pt>
    <dgm:pt modelId="{DE437645-32E1-4351-8D0D-A7F61E168688}" type="pres">
      <dgm:prSet presAssocID="{D923FBCE-05B9-4F10-BBA5-8CB023BFAAF5}" presName="spaceRect" presStyleCnt="0"/>
      <dgm:spPr/>
    </dgm:pt>
    <dgm:pt modelId="{AB17C93B-F01D-4FF1-8EA4-24ECA7E4D05B}" type="pres">
      <dgm:prSet presAssocID="{D923FBCE-05B9-4F10-BBA5-8CB023BFAAF5}" presName="parTx" presStyleLbl="revTx" presStyleIdx="1" presStyleCnt="4">
        <dgm:presLayoutVars>
          <dgm:chMax val="0"/>
          <dgm:chPref val="0"/>
        </dgm:presLayoutVars>
      </dgm:prSet>
      <dgm:spPr/>
    </dgm:pt>
    <dgm:pt modelId="{786B9EA5-0F94-4D92-8C9E-9C7875C50ADA}" type="pres">
      <dgm:prSet presAssocID="{81332DA4-1582-4885-9268-D8E92F31451D}" presName="sibTrans" presStyleCnt="0"/>
      <dgm:spPr/>
    </dgm:pt>
    <dgm:pt modelId="{1456FADF-2B5D-45C0-BCE0-4FB61F63BE6A}" type="pres">
      <dgm:prSet presAssocID="{A042E33C-689A-40F2-AE00-3434399B5E82}" presName="compNode" presStyleCnt="0"/>
      <dgm:spPr/>
    </dgm:pt>
    <dgm:pt modelId="{F0882E62-7832-49FE-8BEF-EFFB7983F451}" type="pres">
      <dgm:prSet presAssocID="{A042E33C-689A-40F2-AE00-3434399B5E82}" presName="bgRect" presStyleLbl="bgShp" presStyleIdx="2" presStyleCnt="4"/>
      <dgm:spPr/>
    </dgm:pt>
    <dgm:pt modelId="{16D9E591-557A-4669-B089-00DCC30B0261}" type="pres">
      <dgm:prSet presAssocID="{A042E33C-689A-40F2-AE00-3434399B5E8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öbrekler düz dolguyla"/>
        </a:ext>
      </dgm:extLst>
    </dgm:pt>
    <dgm:pt modelId="{FB76E444-F3BB-4B74-9B2F-C62916D24DFF}" type="pres">
      <dgm:prSet presAssocID="{A042E33C-689A-40F2-AE00-3434399B5E82}" presName="spaceRect" presStyleCnt="0"/>
      <dgm:spPr/>
    </dgm:pt>
    <dgm:pt modelId="{64BE4267-1900-440F-82D0-30F3BFDA3AA9}" type="pres">
      <dgm:prSet presAssocID="{A042E33C-689A-40F2-AE00-3434399B5E82}" presName="parTx" presStyleLbl="revTx" presStyleIdx="2" presStyleCnt="4" custScaleY="139890">
        <dgm:presLayoutVars>
          <dgm:chMax val="0"/>
          <dgm:chPref val="0"/>
        </dgm:presLayoutVars>
      </dgm:prSet>
      <dgm:spPr/>
    </dgm:pt>
    <dgm:pt modelId="{89300414-AFD6-4E5C-95C6-01809E69DFFD}" type="pres">
      <dgm:prSet presAssocID="{697BA9B4-E34D-415E-B887-4C94F5987480}" presName="sibTrans" presStyleCnt="0"/>
      <dgm:spPr/>
    </dgm:pt>
    <dgm:pt modelId="{0D57750D-3B81-41BE-B990-36F25ACE25E8}" type="pres">
      <dgm:prSet presAssocID="{BF3A978B-0347-4EF0-BA4A-AC917D31A35D}" presName="compNode" presStyleCnt="0"/>
      <dgm:spPr/>
    </dgm:pt>
    <dgm:pt modelId="{8ED567E8-3BF6-40F8-9A5F-F609592ED305}" type="pres">
      <dgm:prSet presAssocID="{BF3A978B-0347-4EF0-BA4A-AC917D31A35D}" presName="bgRect" presStyleLbl="bgShp" presStyleIdx="3" presStyleCnt="4"/>
      <dgm:spPr/>
    </dgm:pt>
    <dgm:pt modelId="{C9A1A0C5-5578-4FAD-AA0C-BA12E3CB2720}" type="pres">
      <dgm:prSet presAssocID="{BF3A978B-0347-4EF0-BA4A-AC917D31A35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yku"/>
        </a:ext>
      </dgm:extLst>
    </dgm:pt>
    <dgm:pt modelId="{5583C075-2E3D-40EA-AE66-BE8BB841B2D0}" type="pres">
      <dgm:prSet presAssocID="{BF3A978B-0347-4EF0-BA4A-AC917D31A35D}" presName="spaceRect" presStyleCnt="0"/>
      <dgm:spPr/>
    </dgm:pt>
    <dgm:pt modelId="{ED357879-A1ED-468F-BA37-5330030A71AE}" type="pres">
      <dgm:prSet presAssocID="{BF3A978B-0347-4EF0-BA4A-AC917D31A35D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72D42403-2BE5-418F-9652-CBE4A1DAC254}" type="presOf" srcId="{3AE7997F-AD35-4B3B-9D48-BEC301203D34}" destId="{98A6D28F-565B-4647-9B81-4489F7183E87}" srcOrd="0" destOrd="0" presId="urn:microsoft.com/office/officeart/2018/2/layout/IconVerticalSolidList"/>
    <dgm:cxn modelId="{C78DF008-C5A2-4503-A3D6-772E7699A6B9}" type="presOf" srcId="{FC5A8DC4-32A0-491C-9DDD-CE89D97C1C32}" destId="{D79A1258-2BA3-430C-928B-2312E652CCF2}" srcOrd="0" destOrd="0" presId="urn:microsoft.com/office/officeart/2018/2/layout/IconVerticalSolidList"/>
    <dgm:cxn modelId="{34078511-1FC4-49E4-B71F-8D8052B23FB3}" srcId="{FC5A8DC4-32A0-491C-9DDD-CE89D97C1C32}" destId="{BF3A978B-0347-4EF0-BA4A-AC917D31A35D}" srcOrd="3" destOrd="0" parTransId="{BFFCD907-F4E7-4723-8DA2-C2A8CE3F5AA2}" sibTransId="{4EF8C8D4-FEDE-4BDF-93DE-5BBF78C1DCEC}"/>
    <dgm:cxn modelId="{417B3022-11B3-4AAA-BA5D-E8457421BD04}" srcId="{FC5A8DC4-32A0-491C-9DDD-CE89D97C1C32}" destId="{D923FBCE-05B9-4F10-BBA5-8CB023BFAAF5}" srcOrd="1" destOrd="0" parTransId="{5D01F797-F86E-4A32-BE33-C1E60B393F31}" sibTransId="{81332DA4-1582-4885-9268-D8E92F31451D}"/>
    <dgm:cxn modelId="{8126D12B-9DA0-48C7-9065-5A21FF23947E}" srcId="{FC5A8DC4-32A0-491C-9DDD-CE89D97C1C32}" destId="{3AE7997F-AD35-4B3B-9D48-BEC301203D34}" srcOrd="0" destOrd="0" parTransId="{7C070A75-281D-4902-84AC-BE902A96C718}" sibTransId="{73324DC0-5DA3-4A94-ABC0-86DE5A4F12E3}"/>
    <dgm:cxn modelId="{EDF6FE5B-551D-48D8-83CF-BA6CE3618E4D}" srcId="{FC5A8DC4-32A0-491C-9DDD-CE89D97C1C32}" destId="{A042E33C-689A-40F2-AE00-3434399B5E82}" srcOrd="2" destOrd="0" parTransId="{5C901D40-D78C-4032-88C8-6A3EF6625FB1}" sibTransId="{697BA9B4-E34D-415E-B887-4C94F5987480}"/>
    <dgm:cxn modelId="{DF6F1E75-A076-4D67-B058-0F02954BA2FB}" type="presOf" srcId="{A042E33C-689A-40F2-AE00-3434399B5E82}" destId="{64BE4267-1900-440F-82D0-30F3BFDA3AA9}" srcOrd="0" destOrd="0" presId="urn:microsoft.com/office/officeart/2018/2/layout/IconVerticalSolidList"/>
    <dgm:cxn modelId="{F6E0B9C1-F49E-493C-862C-2B6AC5884FDE}" type="presOf" srcId="{D923FBCE-05B9-4F10-BBA5-8CB023BFAAF5}" destId="{AB17C93B-F01D-4FF1-8EA4-24ECA7E4D05B}" srcOrd="0" destOrd="0" presId="urn:microsoft.com/office/officeart/2018/2/layout/IconVerticalSolidList"/>
    <dgm:cxn modelId="{5FDFB6E3-5A59-40C7-B56E-DE79AE2E68B1}" type="presOf" srcId="{BF3A978B-0347-4EF0-BA4A-AC917D31A35D}" destId="{ED357879-A1ED-468F-BA37-5330030A71AE}" srcOrd="0" destOrd="0" presId="urn:microsoft.com/office/officeart/2018/2/layout/IconVerticalSolidList"/>
    <dgm:cxn modelId="{1B0C43FE-4754-4DB9-B640-192FE46376A5}" type="presParOf" srcId="{D79A1258-2BA3-430C-928B-2312E652CCF2}" destId="{9720CE89-1D61-447D-84D6-0BE2559C0E43}" srcOrd="0" destOrd="0" presId="urn:microsoft.com/office/officeart/2018/2/layout/IconVerticalSolidList"/>
    <dgm:cxn modelId="{8F5CCD66-9A09-4EFA-997F-86E78216538D}" type="presParOf" srcId="{9720CE89-1D61-447D-84D6-0BE2559C0E43}" destId="{B4278824-5681-463E-8E3C-3899AD7DE4FB}" srcOrd="0" destOrd="0" presId="urn:microsoft.com/office/officeart/2018/2/layout/IconVerticalSolidList"/>
    <dgm:cxn modelId="{750D8521-B1B8-4ECC-8C9D-0A8A747B68F7}" type="presParOf" srcId="{9720CE89-1D61-447D-84D6-0BE2559C0E43}" destId="{1EB9542E-F9F3-4E5A-89FA-08E187A229B0}" srcOrd="1" destOrd="0" presId="urn:microsoft.com/office/officeart/2018/2/layout/IconVerticalSolidList"/>
    <dgm:cxn modelId="{6527C6EC-FBDE-4AB1-82F9-515D9289AC0F}" type="presParOf" srcId="{9720CE89-1D61-447D-84D6-0BE2559C0E43}" destId="{2507FFC6-BFF0-41A1-BD01-FDAD3339A1DC}" srcOrd="2" destOrd="0" presId="urn:microsoft.com/office/officeart/2018/2/layout/IconVerticalSolidList"/>
    <dgm:cxn modelId="{F729A212-F18E-4A64-95EF-0F99C0C0C27B}" type="presParOf" srcId="{9720CE89-1D61-447D-84D6-0BE2559C0E43}" destId="{98A6D28F-565B-4647-9B81-4489F7183E87}" srcOrd="3" destOrd="0" presId="urn:microsoft.com/office/officeart/2018/2/layout/IconVerticalSolidList"/>
    <dgm:cxn modelId="{33ED0A6B-37D9-4FEC-86DD-CB71446222ED}" type="presParOf" srcId="{D79A1258-2BA3-430C-928B-2312E652CCF2}" destId="{50132A98-BCA7-437A-8F25-D921EC29A9F3}" srcOrd="1" destOrd="0" presId="urn:microsoft.com/office/officeart/2018/2/layout/IconVerticalSolidList"/>
    <dgm:cxn modelId="{FEBAD066-1543-4A15-AC5B-C6BADAC23052}" type="presParOf" srcId="{D79A1258-2BA3-430C-928B-2312E652CCF2}" destId="{669AB97D-7F96-49FF-88EA-EE095927F73C}" srcOrd="2" destOrd="0" presId="urn:microsoft.com/office/officeart/2018/2/layout/IconVerticalSolidList"/>
    <dgm:cxn modelId="{C1E8C74B-AD42-4C25-9F05-C3D401E47ADA}" type="presParOf" srcId="{669AB97D-7F96-49FF-88EA-EE095927F73C}" destId="{29FDAFF6-B909-4662-84E0-05324D956CAA}" srcOrd="0" destOrd="0" presId="urn:microsoft.com/office/officeart/2018/2/layout/IconVerticalSolidList"/>
    <dgm:cxn modelId="{3362C829-3F07-4AD3-BD79-DE02C27781AF}" type="presParOf" srcId="{669AB97D-7F96-49FF-88EA-EE095927F73C}" destId="{1A50B676-4ED5-40A0-B375-642780EA0A56}" srcOrd="1" destOrd="0" presId="urn:microsoft.com/office/officeart/2018/2/layout/IconVerticalSolidList"/>
    <dgm:cxn modelId="{C9CD1E8A-8507-4495-A7D4-9844FC809559}" type="presParOf" srcId="{669AB97D-7F96-49FF-88EA-EE095927F73C}" destId="{DE437645-32E1-4351-8D0D-A7F61E168688}" srcOrd="2" destOrd="0" presId="urn:microsoft.com/office/officeart/2018/2/layout/IconVerticalSolidList"/>
    <dgm:cxn modelId="{917DB773-441F-427D-AAE1-BBB499730274}" type="presParOf" srcId="{669AB97D-7F96-49FF-88EA-EE095927F73C}" destId="{AB17C93B-F01D-4FF1-8EA4-24ECA7E4D05B}" srcOrd="3" destOrd="0" presId="urn:microsoft.com/office/officeart/2018/2/layout/IconVerticalSolidList"/>
    <dgm:cxn modelId="{90DBAC8E-1ED5-4334-83A1-B6499543E3D3}" type="presParOf" srcId="{D79A1258-2BA3-430C-928B-2312E652CCF2}" destId="{786B9EA5-0F94-4D92-8C9E-9C7875C50ADA}" srcOrd="3" destOrd="0" presId="urn:microsoft.com/office/officeart/2018/2/layout/IconVerticalSolidList"/>
    <dgm:cxn modelId="{BC272601-FD01-4DDF-A7BB-6DC5B24603A3}" type="presParOf" srcId="{D79A1258-2BA3-430C-928B-2312E652CCF2}" destId="{1456FADF-2B5D-45C0-BCE0-4FB61F63BE6A}" srcOrd="4" destOrd="0" presId="urn:microsoft.com/office/officeart/2018/2/layout/IconVerticalSolidList"/>
    <dgm:cxn modelId="{271410C6-9197-48B2-9BE7-51786DA74CD5}" type="presParOf" srcId="{1456FADF-2B5D-45C0-BCE0-4FB61F63BE6A}" destId="{F0882E62-7832-49FE-8BEF-EFFB7983F451}" srcOrd="0" destOrd="0" presId="urn:microsoft.com/office/officeart/2018/2/layout/IconVerticalSolidList"/>
    <dgm:cxn modelId="{5519FD85-06CD-4F21-8DDC-FD9019310E32}" type="presParOf" srcId="{1456FADF-2B5D-45C0-BCE0-4FB61F63BE6A}" destId="{16D9E591-557A-4669-B089-00DCC30B0261}" srcOrd="1" destOrd="0" presId="urn:microsoft.com/office/officeart/2018/2/layout/IconVerticalSolidList"/>
    <dgm:cxn modelId="{31FF245F-32D7-491F-BD6C-6EAA932A3E5F}" type="presParOf" srcId="{1456FADF-2B5D-45C0-BCE0-4FB61F63BE6A}" destId="{FB76E444-F3BB-4B74-9B2F-C62916D24DFF}" srcOrd="2" destOrd="0" presId="urn:microsoft.com/office/officeart/2018/2/layout/IconVerticalSolidList"/>
    <dgm:cxn modelId="{1B68DF47-B465-4DE2-A035-338BB958957C}" type="presParOf" srcId="{1456FADF-2B5D-45C0-BCE0-4FB61F63BE6A}" destId="{64BE4267-1900-440F-82D0-30F3BFDA3AA9}" srcOrd="3" destOrd="0" presId="urn:microsoft.com/office/officeart/2018/2/layout/IconVerticalSolidList"/>
    <dgm:cxn modelId="{D0C15343-836C-495F-A27E-2A5902232961}" type="presParOf" srcId="{D79A1258-2BA3-430C-928B-2312E652CCF2}" destId="{89300414-AFD6-4E5C-95C6-01809E69DFFD}" srcOrd="5" destOrd="0" presId="urn:microsoft.com/office/officeart/2018/2/layout/IconVerticalSolidList"/>
    <dgm:cxn modelId="{18DC2AA8-6C1E-47CB-B1AB-C572018D0D2E}" type="presParOf" srcId="{D79A1258-2BA3-430C-928B-2312E652CCF2}" destId="{0D57750D-3B81-41BE-B990-36F25ACE25E8}" srcOrd="6" destOrd="0" presId="urn:microsoft.com/office/officeart/2018/2/layout/IconVerticalSolidList"/>
    <dgm:cxn modelId="{9DF86FED-5E61-40B1-8228-787AF8B20516}" type="presParOf" srcId="{0D57750D-3B81-41BE-B990-36F25ACE25E8}" destId="{8ED567E8-3BF6-40F8-9A5F-F609592ED305}" srcOrd="0" destOrd="0" presId="urn:microsoft.com/office/officeart/2018/2/layout/IconVerticalSolidList"/>
    <dgm:cxn modelId="{A08564BD-C3AB-4963-812C-0803A640988F}" type="presParOf" srcId="{0D57750D-3B81-41BE-B990-36F25ACE25E8}" destId="{C9A1A0C5-5578-4FAD-AA0C-BA12E3CB2720}" srcOrd="1" destOrd="0" presId="urn:microsoft.com/office/officeart/2018/2/layout/IconVerticalSolidList"/>
    <dgm:cxn modelId="{6E0A25B0-B4BD-4E01-B9E4-1927EA6FE8B0}" type="presParOf" srcId="{0D57750D-3B81-41BE-B990-36F25ACE25E8}" destId="{5583C075-2E3D-40EA-AE66-BE8BB841B2D0}" srcOrd="2" destOrd="0" presId="urn:microsoft.com/office/officeart/2018/2/layout/IconVerticalSolidList"/>
    <dgm:cxn modelId="{94B601D7-1F77-4561-9364-BAA48C5F2453}" type="presParOf" srcId="{0D57750D-3B81-41BE-B990-36F25ACE25E8}" destId="{ED357879-A1ED-468F-BA37-5330030A71A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CB25391-45DB-404A-ADA5-B84A8C36DE8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3BA325-E81D-4EB8-A393-AE36B2482CEA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dirty="0"/>
            <a:t>150 DK</a:t>
          </a:r>
          <a:r>
            <a:rPr lang="tr-TR" b="1" dirty="0"/>
            <a:t> </a:t>
          </a:r>
          <a:r>
            <a:rPr lang="tr-TR" b="0" dirty="0"/>
            <a:t>AEROBİK</a:t>
          </a:r>
          <a:r>
            <a:rPr lang="tr-TR" b="0" dirty="0">
              <a:solidFill>
                <a:srgbClr val="FF0000"/>
              </a:solidFill>
            </a:rPr>
            <a:t> </a:t>
          </a:r>
          <a:r>
            <a:rPr lang="tr-TR" b="0" dirty="0"/>
            <a:t>ORTA YOĞUNLUKTA </a:t>
          </a:r>
          <a:r>
            <a:rPr lang="tr-TR" dirty="0"/>
            <a:t>(VEYA 75 DK YÜKSEK)</a:t>
          </a:r>
          <a:endParaRPr lang="en-US" dirty="0"/>
        </a:p>
      </dgm:t>
    </dgm:pt>
    <dgm:pt modelId="{F844B13C-60D7-445F-B386-8998841836B8}" type="parTrans" cxnId="{4C431103-7453-46BC-8C61-7E791F77AF5F}">
      <dgm:prSet/>
      <dgm:spPr/>
      <dgm:t>
        <a:bodyPr/>
        <a:lstStyle/>
        <a:p>
          <a:endParaRPr lang="en-US"/>
        </a:p>
      </dgm:t>
    </dgm:pt>
    <dgm:pt modelId="{584B289B-CE46-4965-B775-AD45303F6C0E}" type="sibTrans" cxnId="{4C431103-7453-46BC-8C61-7E791F77AF5F}">
      <dgm:prSet/>
      <dgm:spPr/>
      <dgm:t>
        <a:bodyPr/>
        <a:lstStyle/>
        <a:p>
          <a:endParaRPr lang="en-US"/>
        </a:p>
      </dgm:t>
    </dgm:pt>
    <dgm:pt modelId="{A81EBF8B-54E0-49FE-B63E-805DB42A54C5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dirty="0"/>
            <a:t>3 GÜN DENGE VE KOORDİNASYON ÇALIŞMALARI (YOGA, TAİ CHİ, PİLATES, TOP EGZ, DENGE TAHTASI )</a:t>
          </a:r>
        </a:p>
      </dgm:t>
    </dgm:pt>
    <dgm:pt modelId="{A2DADAC2-2397-435C-B7BE-947EC7D90F21}" type="parTrans" cxnId="{4CC6B455-AEF4-4DD6-8905-F9C2F1487BDC}">
      <dgm:prSet/>
      <dgm:spPr/>
      <dgm:t>
        <a:bodyPr/>
        <a:lstStyle/>
        <a:p>
          <a:endParaRPr lang="en-US"/>
        </a:p>
      </dgm:t>
    </dgm:pt>
    <dgm:pt modelId="{41C9744B-0090-4F7D-B123-1CA294B92353}" type="sibTrans" cxnId="{4CC6B455-AEF4-4DD6-8905-F9C2F1487BDC}">
      <dgm:prSet/>
      <dgm:spPr/>
      <dgm:t>
        <a:bodyPr/>
        <a:lstStyle/>
        <a:p>
          <a:endParaRPr lang="en-US"/>
        </a:p>
      </dgm:t>
    </dgm:pt>
    <dgm:pt modelId="{FA3120A4-294F-40C8-9E54-577A28EB643F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dirty="0"/>
            <a:t>2-3 GÜN DİRENÇ GÜNÜ: KAS GÜÇLENDİRME.</a:t>
          </a:r>
          <a:endParaRPr lang="en-US" dirty="0"/>
        </a:p>
      </dgm:t>
    </dgm:pt>
    <dgm:pt modelId="{35061D0A-A9DC-4FE8-9454-B3133C7EF5FE}" type="parTrans" cxnId="{865053E1-EEEC-4E51-A461-671537471163}">
      <dgm:prSet/>
      <dgm:spPr/>
      <dgm:t>
        <a:bodyPr/>
        <a:lstStyle/>
        <a:p>
          <a:endParaRPr lang="en-US"/>
        </a:p>
      </dgm:t>
    </dgm:pt>
    <dgm:pt modelId="{E60B1EA7-F9BA-4A54-B277-BA95E1DA39E1}" type="sibTrans" cxnId="{865053E1-EEEC-4E51-A461-671537471163}">
      <dgm:prSet/>
      <dgm:spPr/>
      <dgm:t>
        <a:bodyPr/>
        <a:lstStyle/>
        <a:p>
          <a:endParaRPr lang="en-US"/>
        </a:p>
      </dgm:t>
    </dgm:pt>
    <dgm:pt modelId="{0A0931BA-B4C2-416F-8DA4-4FBE058E5C4C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dirty="0"/>
            <a:t>2-3 GÜN ESNEKLİK- GERME EGZ GÜNÜ</a:t>
          </a:r>
          <a:endParaRPr lang="en-US" dirty="0"/>
        </a:p>
      </dgm:t>
    </dgm:pt>
    <dgm:pt modelId="{AFDB83B8-22D9-4CC2-8B65-06E036CAE940}" type="parTrans" cxnId="{2EC77E73-7F56-4348-8906-17065ED5B9F6}">
      <dgm:prSet/>
      <dgm:spPr/>
      <dgm:t>
        <a:bodyPr/>
        <a:lstStyle/>
        <a:p>
          <a:endParaRPr lang="en-US"/>
        </a:p>
      </dgm:t>
    </dgm:pt>
    <dgm:pt modelId="{A3B79238-62B3-47B0-BE7A-310E5F992B97}" type="sibTrans" cxnId="{2EC77E73-7F56-4348-8906-17065ED5B9F6}">
      <dgm:prSet/>
      <dgm:spPr/>
      <dgm:t>
        <a:bodyPr/>
        <a:lstStyle/>
        <a:p>
          <a:endParaRPr lang="en-US"/>
        </a:p>
      </dgm:t>
    </dgm:pt>
    <dgm:pt modelId="{7DF5C0DA-C0D4-4500-8AEC-8BBA75993C2F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dirty="0"/>
            <a:t>ARAŞTIRMALAR 6000-8000 ADIM/GÜN ADIM SAYISI ÖNERİLEN</a:t>
          </a:r>
          <a:endParaRPr lang="en-US" dirty="0"/>
        </a:p>
      </dgm:t>
    </dgm:pt>
    <dgm:pt modelId="{E208C8A2-D74A-4C1B-8701-A1BA7E8500C0}" type="parTrans" cxnId="{A08B5B4A-EB6D-4001-8FD7-4B5E3DE45845}">
      <dgm:prSet/>
      <dgm:spPr/>
      <dgm:t>
        <a:bodyPr/>
        <a:lstStyle/>
        <a:p>
          <a:endParaRPr lang="en-US"/>
        </a:p>
      </dgm:t>
    </dgm:pt>
    <dgm:pt modelId="{3B7CE40B-8FD4-44AD-8048-EBDF88CC18EA}" type="sibTrans" cxnId="{A08B5B4A-EB6D-4001-8FD7-4B5E3DE45845}">
      <dgm:prSet/>
      <dgm:spPr/>
      <dgm:t>
        <a:bodyPr/>
        <a:lstStyle/>
        <a:p>
          <a:endParaRPr lang="en-US"/>
        </a:p>
      </dgm:t>
    </dgm:pt>
    <dgm:pt modelId="{90A9CE53-74A9-4CAA-8B7C-47DDEE6C48FA}" type="pres">
      <dgm:prSet presAssocID="{ACB25391-45DB-404A-ADA5-B84A8C36DE8B}" presName="root" presStyleCnt="0">
        <dgm:presLayoutVars>
          <dgm:dir/>
          <dgm:resizeHandles val="exact"/>
        </dgm:presLayoutVars>
      </dgm:prSet>
      <dgm:spPr/>
    </dgm:pt>
    <dgm:pt modelId="{AD53F4E7-B5C9-4C3A-B7D3-EB4445073DA4}" type="pres">
      <dgm:prSet presAssocID="{1B3BA325-E81D-4EB8-A393-AE36B2482CEA}" presName="compNode" presStyleCnt="0"/>
      <dgm:spPr/>
    </dgm:pt>
    <dgm:pt modelId="{3A8968EA-0D77-4E43-8495-FAC22E9914C4}" type="pres">
      <dgm:prSet presAssocID="{1B3BA325-E81D-4EB8-A393-AE36B2482CEA}" presName="bgRect" presStyleLbl="bgShp" presStyleIdx="0" presStyleCnt="5"/>
      <dgm:spPr/>
    </dgm:pt>
    <dgm:pt modelId="{329B8904-78D8-4641-9146-CDD4DFE52F3B}" type="pres">
      <dgm:prSet presAssocID="{1B3BA325-E81D-4EB8-A393-AE36B2482CEA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ronometre"/>
        </a:ext>
      </dgm:extLst>
    </dgm:pt>
    <dgm:pt modelId="{A573B1C4-C28F-4E9E-B857-DFD6E433C036}" type="pres">
      <dgm:prSet presAssocID="{1B3BA325-E81D-4EB8-A393-AE36B2482CEA}" presName="spaceRect" presStyleCnt="0"/>
      <dgm:spPr/>
    </dgm:pt>
    <dgm:pt modelId="{0C5C86D3-2A2A-41B9-BB6A-C3A3195B5404}" type="pres">
      <dgm:prSet presAssocID="{1B3BA325-E81D-4EB8-A393-AE36B2482CEA}" presName="parTx" presStyleLbl="revTx" presStyleIdx="0" presStyleCnt="5">
        <dgm:presLayoutVars>
          <dgm:chMax val="0"/>
          <dgm:chPref val="0"/>
        </dgm:presLayoutVars>
      </dgm:prSet>
      <dgm:spPr/>
    </dgm:pt>
    <dgm:pt modelId="{7343311A-D979-407B-BC4D-0BB8AC892420}" type="pres">
      <dgm:prSet presAssocID="{584B289B-CE46-4965-B775-AD45303F6C0E}" presName="sibTrans" presStyleCnt="0"/>
      <dgm:spPr/>
    </dgm:pt>
    <dgm:pt modelId="{CAF15208-792A-4AFF-811C-27FA9074CB6D}" type="pres">
      <dgm:prSet presAssocID="{A81EBF8B-54E0-49FE-B63E-805DB42A54C5}" presName="compNode" presStyleCnt="0"/>
      <dgm:spPr/>
    </dgm:pt>
    <dgm:pt modelId="{833F72B7-6A7D-474D-9C18-1390D8D24370}" type="pres">
      <dgm:prSet presAssocID="{A81EBF8B-54E0-49FE-B63E-805DB42A54C5}" presName="bgRect" presStyleLbl="bgShp" presStyleIdx="1" presStyleCnt="5"/>
      <dgm:spPr/>
    </dgm:pt>
    <dgm:pt modelId="{EB495D0D-96C2-4648-BC26-C1FFFF279193}" type="pres">
      <dgm:prSet presAssocID="{A81EBF8B-54E0-49FE-B63E-805DB42A54C5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ymnast - Floor Routine"/>
        </a:ext>
      </dgm:extLst>
    </dgm:pt>
    <dgm:pt modelId="{65244009-B1B5-4446-B6A8-49A0EDE72C3A}" type="pres">
      <dgm:prSet presAssocID="{A81EBF8B-54E0-49FE-B63E-805DB42A54C5}" presName="spaceRect" presStyleCnt="0"/>
      <dgm:spPr/>
    </dgm:pt>
    <dgm:pt modelId="{E3FDCD2E-7DAD-473A-ADB6-737B3B525894}" type="pres">
      <dgm:prSet presAssocID="{A81EBF8B-54E0-49FE-B63E-805DB42A54C5}" presName="parTx" presStyleLbl="revTx" presStyleIdx="1" presStyleCnt="5">
        <dgm:presLayoutVars>
          <dgm:chMax val="0"/>
          <dgm:chPref val="0"/>
        </dgm:presLayoutVars>
      </dgm:prSet>
      <dgm:spPr/>
    </dgm:pt>
    <dgm:pt modelId="{23E2AE1B-FF04-4FDA-B29C-BD7C04935AAB}" type="pres">
      <dgm:prSet presAssocID="{41C9744B-0090-4F7D-B123-1CA294B92353}" presName="sibTrans" presStyleCnt="0"/>
      <dgm:spPr/>
    </dgm:pt>
    <dgm:pt modelId="{B5FEBA9F-C186-449D-B30C-D1F4E65C38A0}" type="pres">
      <dgm:prSet presAssocID="{FA3120A4-294F-40C8-9E54-577A28EB643F}" presName="compNode" presStyleCnt="0"/>
      <dgm:spPr/>
    </dgm:pt>
    <dgm:pt modelId="{AB17C39B-7DF6-4654-B7ED-2DAD2E58C373}" type="pres">
      <dgm:prSet presAssocID="{FA3120A4-294F-40C8-9E54-577A28EB643F}" presName="bgRect" presStyleLbl="bgShp" presStyleIdx="2" presStyleCnt="5"/>
      <dgm:spPr/>
    </dgm:pt>
    <dgm:pt modelId="{521C7FD1-AA95-49E8-903C-B0C60702C867}" type="pres">
      <dgm:prSet presAssocID="{FA3120A4-294F-40C8-9E54-577A28EB643F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uscle Arm"/>
        </a:ext>
      </dgm:extLst>
    </dgm:pt>
    <dgm:pt modelId="{5EDF18A0-1351-491A-9209-7D4C4D54F775}" type="pres">
      <dgm:prSet presAssocID="{FA3120A4-294F-40C8-9E54-577A28EB643F}" presName="spaceRect" presStyleCnt="0"/>
      <dgm:spPr/>
    </dgm:pt>
    <dgm:pt modelId="{E3CB3D22-AB4F-4732-BBFA-D69BF939CA17}" type="pres">
      <dgm:prSet presAssocID="{FA3120A4-294F-40C8-9E54-577A28EB643F}" presName="parTx" presStyleLbl="revTx" presStyleIdx="2" presStyleCnt="5">
        <dgm:presLayoutVars>
          <dgm:chMax val="0"/>
          <dgm:chPref val="0"/>
        </dgm:presLayoutVars>
      </dgm:prSet>
      <dgm:spPr/>
    </dgm:pt>
    <dgm:pt modelId="{57F4D542-55F2-4878-89DF-607FB9FE4A6F}" type="pres">
      <dgm:prSet presAssocID="{E60B1EA7-F9BA-4A54-B277-BA95E1DA39E1}" presName="sibTrans" presStyleCnt="0"/>
      <dgm:spPr/>
    </dgm:pt>
    <dgm:pt modelId="{81EE780F-78DD-4620-B150-EEA657A03F77}" type="pres">
      <dgm:prSet presAssocID="{0A0931BA-B4C2-416F-8DA4-4FBE058E5C4C}" presName="compNode" presStyleCnt="0"/>
      <dgm:spPr/>
    </dgm:pt>
    <dgm:pt modelId="{A48D3FA5-3A19-41A1-9371-195F475D2AB2}" type="pres">
      <dgm:prSet presAssocID="{0A0931BA-B4C2-416F-8DA4-4FBE058E5C4C}" presName="bgRect" presStyleLbl="bgShp" presStyleIdx="3" presStyleCnt="5"/>
      <dgm:spPr/>
    </dgm:pt>
    <dgm:pt modelId="{D305674D-DA75-44D8-BF7C-DFCD1B4E6721}" type="pres">
      <dgm:prSet presAssocID="{0A0931BA-B4C2-416F-8DA4-4FBE058E5C4C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nay işareti"/>
        </a:ext>
      </dgm:extLst>
    </dgm:pt>
    <dgm:pt modelId="{698A66B3-35A3-4892-8C72-285B5DC2014C}" type="pres">
      <dgm:prSet presAssocID="{0A0931BA-B4C2-416F-8DA4-4FBE058E5C4C}" presName="spaceRect" presStyleCnt="0"/>
      <dgm:spPr/>
    </dgm:pt>
    <dgm:pt modelId="{0000522E-5C29-4B9A-BAED-EA87495B6F8D}" type="pres">
      <dgm:prSet presAssocID="{0A0931BA-B4C2-416F-8DA4-4FBE058E5C4C}" presName="parTx" presStyleLbl="revTx" presStyleIdx="3" presStyleCnt="5">
        <dgm:presLayoutVars>
          <dgm:chMax val="0"/>
          <dgm:chPref val="0"/>
        </dgm:presLayoutVars>
      </dgm:prSet>
      <dgm:spPr/>
    </dgm:pt>
    <dgm:pt modelId="{1A0F2635-AD9B-40B2-9D08-735C88E11B88}" type="pres">
      <dgm:prSet presAssocID="{A3B79238-62B3-47B0-BE7A-310E5F992B97}" presName="sibTrans" presStyleCnt="0"/>
      <dgm:spPr/>
    </dgm:pt>
    <dgm:pt modelId="{17A7AB17-0C2A-444F-ABDC-ACB0788288C9}" type="pres">
      <dgm:prSet presAssocID="{7DF5C0DA-C0D4-4500-8AEC-8BBA75993C2F}" presName="compNode" presStyleCnt="0"/>
      <dgm:spPr/>
    </dgm:pt>
    <dgm:pt modelId="{9909B05E-7F7E-4DBE-AB2A-2E71A5631D92}" type="pres">
      <dgm:prSet presAssocID="{7DF5C0DA-C0D4-4500-8AEC-8BBA75993C2F}" presName="bgRect" presStyleLbl="bgShp" presStyleIdx="4" presStyleCnt="5"/>
      <dgm:spPr/>
    </dgm:pt>
    <dgm:pt modelId="{36A01622-E13C-4AA3-A13F-054FAFDBF333}" type="pres">
      <dgm:prSet presAssocID="{7DF5C0DA-C0D4-4500-8AEC-8BBA75993C2F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Yuan"/>
        </a:ext>
      </dgm:extLst>
    </dgm:pt>
    <dgm:pt modelId="{449F2A18-A7A4-44D0-8A53-57E17A180DA3}" type="pres">
      <dgm:prSet presAssocID="{7DF5C0DA-C0D4-4500-8AEC-8BBA75993C2F}" presName="spaceRect" presStyleCnt="0"/>
      <dgm:spPr/>
    </dgm:pt>
    <dgm:pt modelId="{A8EC7B65-0866-4CF3-996B-D3BE88592D54}" type="pres">
      <dgm:prSet presAssocID="{7DF5C0DA-C0D4-4500-8AEC-8BBA75993C2F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4C431103-7453-46BC-8C61-7E791F77AF5F}" srcId="{ACB25391-45DB-404A-ADA5-B84A8C36DE8B}" destId="{1B3BA325-E81D-4EB8-A393-AE36B2482CEA}" srcOrd="0" destOrd="0" parTransId="{F844B13C-60D7-445F-B386-8998841836B8}" sibTransId="{584B289B-CE46-4965-B775-AD45303F6C0E}"/>
    <dgm:cxn modelId="{2F165B3B-5F12-446B-B823-68A6BA2E0987}" type="presOf" srcId="{0A0931BA-B4C2-416F-8DA4-4FBE058E5C4C}" destId="{0000522E-5C29-4B9A-BAED-EA87495B6F8D}" srcOrd="0" destOrd="0" presId="urn:microsoft.com/office/officeart/2018/2/layout/IconVerticalSolidList"/>
    <dgm:cxn modelId="{A08B5B4A-EB6D-4001-8FD7-4B5E3DE45845}" srcId="{ACB25391-45DB-404A-ADA5-B84A8C36DE8B}" destId="{7DF5C0DA-C0D4-4500-8AEC-8BBA75993C2F}" srcOrd="4" destOrd="0" parTransId="{E208C8A2-D74A-4C1B-8701-A1BA7E8500C0}" sibTransId="{3B7CE40B-8FD4-44AD-8048-EBDF88CC18EA}"/>
    <dgm:cxn modelId="{7FF4CB4E-C186-4E85-995C-BA0A72748495}" type="presOf" srcId="{ACB25391-45DB-404A-ADA5-B84A8C36DE8B}" destId="{90A9CE53-74A9-4CAA-8B7C-47DDEE6C48FA}" srcOrd="0" destOrd="0" presId="urn:microsoft.com/office/officeart/2018/2/layout/IconVerticalSolidList"/>
    <dgm:cxn modelId="{2EC77E73-7F56-4348-8906-17065ED5B9F6}" srcId="{ACB25391-45DB-404A-ADA5-B84A8C36DE8B}" destId="{0A0931BA-B4C2-416F-8DA4-4FBE058E5C4C}" srcOrd="3" destOrd="0" parTransId="{AFDB83B8-22D9-4CC2-8B65-06E036CAE940}" sibTransId="{A3B79238-62B3-47B0-BE7A-310E5F992B97}"/>
    <dgm:cxn modelId="{4CC6B455-AEF4-4DD6-8905-F9C2F1487BDC}" srcId="{ACB25391-45DB-404A-ADA5-B84A8C36DE8B}" destId="{A81EBF8B-54E0-49FE-B63E-805DB42A54C5}" srcOrd="1" destOrd="0" parTransId="{A2DADAC2-2397-435C-B7BE-947EC7D90F21}" sibTransId="{41C9744B-0090-4F7D-B123-1CA294B92353}"/>
    <dgm:cxn modelId="{2D667CBD-5841-4974-AE06-857F5A605144}" type="presOf" srcId="{1B3BA325-E81D-4EB8-A393-AE36B2482CEA}" destId="{0C5C86D3-2A2A-41B9-BB6A-C3A3195B5404}" srcOrd="0" destOrd="0" presId="urn:microsoft.com/office/officeart/2018/2/layout/IconVerticalSolidList"/>
    <dgm:cxn modelId="{C679ECD8-D90F-4B94-81C8-3ECEF751687D}" type="presOf" srcId="{A81EBF8B-54E0-49FE-B63E-805DB42A54C5}" destId="{E3FDCD2E-7DAD-473A-ADB6-737B3B525894}" srcOrd="0" destOrd="0" presId="urn:microsoft.com/office/officeart/2018/2/layout/IconVerticalSolidList"/>
    <dgm:cxn modelId="{7CD102D9-0267-4E34-969E-1F6461321ED7}" type="presOf" srcId="{7DF5C0DA-C0D4-4500-8AEC-8BBA75993C2F}" destId="{A8EC7B65-0866-4CF3-996B-D3BE88592D54}" srcOrd="0" destOrd="0" presId="urn:microsoft.com/office/officeart/2018/2/layout/IconVerticalSolidList"/>
    <dgm:cxn modelId="{865053E1-EEEC-4E51-A461-671537471163}" srcId="{ACB25391-45DB-404A-ADA5-B84A8C36DE8B}" destId="{FA3120A4-294F-40C8-9E54-577A28EB643F}" srcOrd="2" destOrd="0" parTransId="{35061D0A-A9DC-4FE8-9454-B3133C7EF5FE}" sibTransId="{E60B1EA7-F9BA-4A54-B277-BA95E1DA39E1}"/>
    <dgm:cxn modelId="{4488A1EC-366A-48E1-851F-5617A84AB577}" type="presOf" srcId="{FA3120A4-294F-40C8-9E54-577A28EB643F}" destId="{E3CB3D22-AB4F-4732-BBFA-D69BF939CA17}" srcOrd="0" destOrd="0" presId="urn:microsoft.com/office/officeart/2018/2/layout/IconVerticalSolidList"/>
    <dgm:cxn modelId="{E39130D2-FA7A-4577-BFC3-9E765ADB6AF2}" type="presParOf" srcId="{90A9CE53-74A9-4CAA-8B7C-47DDEE6C48FA}" destId="{AD53F4E7-B5C9-4C3A-B7D3-EB4445073DA4}" srcOrd="0" destOrd="0" presId="urn:microsoft.com/office/officeart/2018/2/layout/IconVerticalSolidList"/>
    <dgm:cxn modelId="{2C746498-D392-4C86-8274-7C5350CC11D6}" type="presParOf" srcId="{AD53F4E7-B5C9-4C3A-B7D3-EB4445073DA4}" destId="{3A8968EA-0D77-4E43-8495-FAC22E9914C4}" srcOrd="0" destOrd="0" presId="urn:microsoft.com/office/officeart/2018/2/layout/IconVerticalSolidList"/>
    <dgm:cxn modelId="{2D853181-6F48-429D-BF0A-19C1BB61C91F}" type="presParOf" srcId="{AD53F4E7-B5C9-4C3A-B7D3-EB4445073DA4}" destId="{329B8904-78D8-4641-9146-CDD4DFE52F3B}" srcOrd="1" destOrd="0" presId="urn:microsoft.com/office/officeart/2018/2/layout/IconVerticalSolidList"/>
    <dgm:cxn modelId="{8E82B888-92EE-4144-8444-987160C8C699}" type="presParOf" srcId="{AD53F4E7-B5C9-4C3A-B7D3-EB4445073DA4}" destId="{A573B1C4-C28F-4E9E-B857-DFD6E433C036}" srcOrd="2" destOrd="0" presId="urn:microsoft.com/office/officeart/2018/2/layout/IconVerticalSolidList"/>
    <dgm:cxn modelId="{7B0CFB1B-70F9-42E2-83F0-EEE1993DF29E}" type="presParOf" srcId="{AD53F4E7-B5C9-4C3A-B7D3-EB4445073DA4}" destId="{0C5C86D3-2A2A-41B9-BB6A-C3A3195B5404}" srcOrd="3" destOrd="0" presId="urn:microsoft.com/office/officeart/2018/2/layout/IconVerticalSolidList"/>
    <dgm:cxn modelId="{566F665A-A87C-4FA8-B5D5-B03F506D6F71}" type="presParOf" srcId="{90A9CE53-74A9-4CAA-8B7C-47DDEE6C48FA}" destId="{7343311A-D979-407B-BC4D-0BB8AC892420}" srcOrd="1" destOrd="0" presId="urn:microsoft.com/office/officeart/2018/2/layout/IconVerticalSolidList"/>
    <dgm:cxn modelId="{B6C547B1-24C9-422B-A98A-47C9A970B4C4}" type="presParOf" srcId="{90A9CE53-74A9-4CAA-8B7C-47DDEE6C48FA}" destId="{CAF15208-792A-4AFF-811C-27FA9074CB6D}" srcOrd="2" destOrd="0" presId="urn:microsoft.com/office/officeart/2018/2/layout/IconVerticalSolidList"/>
    <dgm:cxn modelId="{5FDAC762-F03E-47CF-A61C-2E60324A28ED}" type="presParOf" srcId="{CAF15208-792A-4AFF-811C-27FA9074CB6D}" destId="{833F72B7-6A7D-474D-9C18-1390D8D24370}" srcOrd="0" destOrd="0" presId="urn:microsoft.com/office/officeart/2018/2/layout/IconVerticalSolidList"/>
    <dgm:cxn modelId="{C61BE56A-D722-4922-8871-B2320C7B5DFC}" type="presParOf" srcId="{CAF15208-792A-4AFF-811C-27FA9074CB6D}" destId="{EB495D0D-96C2-4648-BC26-C1FFFF279193}" srcOrd="1" destOrd="0" presId="urn:microsoft.com/office/officeart/2018/2/layout/IconVerticalSolidList"/>
    <dgm:cxn modelId="{2CB7A87A-6D32-4186-8D00-B3AAA39B912D}" type="presParOf" srcId="{CAF15208-792A-4AFF-811C-27FA9074CB6D}" destId="{65244009-B1B5-4446-B6A8-49A0EDE72C3A}" srcOrd="2" destOrd="0" presId="urn:microsoft.com/office/officeart/2018/2/layout/IconVerticalSolidList"/>
    <dgm:cxn modelId="{1FC96AFD-1719-44CF-9FBA-77296569FE13}" type="presParOf" srcId="{CAF15208-792A-4AFF-811C-27FA9074CB6D}" destId="{E3FDCD2E-7DAD-473A-ADB6-737B3B525894}" srcOrd="3" destOrd="0" presId="urn:microsoft.com/office/officeart/2018/2/layout/IconVerticalSolidList"/>
    <dgm:cxn modelId="{11BD89A5-C97C-46E7-97F4-98E1AEB73A1B}" type="presParOf" srcId="{90A9CE53-74A9-4CAA-8B7C-47DDEE6C48FA}" destId="{23E2AE1B-FF04-4FDA-B29C-BD7C04935AAB}" srcOrd="3" destOrd="0" presId="urn:microsoft.com/office/officeart/2018/2/layout/IconVerticalSolidList"/>
    <dgm:cxn modelId="{DB757451-E93E-43CB-9101-C83373130352}" type="presParOf" srcId="{90A9CE53-74A9-4CAA-8B7C-47DDEE6C48FA}" destId="{B5FEBA9F-C186-449D-B30C-D1F4E65C38A0}" srcOrd="4" destOrd="0" presId="urn:microsoft.com/office/officeart/2018/2/layout/IconVerticalSolidList"/>
    <dgm:cxn modelId="{8F91E7BF-CC1D-480E-9B9D-A4696ABFEC70}" type="presParOf" srcId="{B5FEBA9F-C186-449D-B30C-D1F4E65C38A0}" destId="{AB17C39B-7DF6-4654-B7ED-2DAD2E58C373}" srcOrd="0" destOrd="0" presId="urn:microsoft.com/office/officeart/2018/2/layout/IconVerticalSolidList"/>
    <dgm:cxn modelId="{CFCCFC0B-EA5E-4F23-B8FA-FE2A06FD7988}" type="presParOf" srcId="{B5FEBA9F-C186-449D-B30C-D1F4E65C38A0}" destId="{521C7FD1-AA95-49E8-903C-B0C60702C867}" srcOrd="1" destOrd="0" presId="urn:microsoft.com/office/officeart/2018/2/layout/IconVerticalSolidList"/>
    <dgm:cxn modelId="{BE52AB1B-A54E-4404-A3E0-41C37E0FDF1E}" type="presParOf" srcId="{B5FEBA9F-C186-449D-B30C-D1F4E65C38A0}" destId="{5EDF18A0-1351-491A-9209-7D4C4D54F775}" srcOrd="2" destOrd="0" presId="urn:microsoft.com/office/officeart/2018/2/layout/IconVerticalSolidList"/>
    <dgm:cxn modelId="{39550ED4-D03E-4343-B6AC-D0773257217E}" type="presParOf" srcId="{B5FEBA9F-C186-449D-B30C-D1F4E65C38A0}" destId="{E3CB3D22-AB4F-4732-BBFA-D69BF939CA17}" srcOrd="3" destOrd="0" presId="urn:microsoft.com/office/officeart/2018/2/layout/IconVerticalSolidList"/>
    <dgm:cxn modelId="{B6875307-D149-4230-8E57-CBF16595BED6}" type="presParOf" srcId="{90A9CE53-74A9-4CAA-8B7C-47DDEE6C48FA}" destId="{57F4D542-55F2-4878-89DF-607FB9FE4A6F}" srcOrd="5" destOrd="0" presId="urn:microsoft.com/office/officeart/2018/2/layout/IconVerticalSolidList"/>
    <dgm:cxn modelId="{160027BE-452E-4EEA-A680-00E36D7B531B}" type="presParOf" srcId="{90A9CE53-74A9-4CAA-8B7C-47DDEE6C48FA}" destId="{81EE780F-78DD-4620-B150-EEA657A03F77}" srcOrd="6" destOrd="0" presId="urn:microsoft.com/office/officeart/2018/2/layout/IconVerticalSolidList"/>
    <dgm:cxn modelId="{C2E01D8D-CBAB-42B1-8C71-D2391B5A1027}" type="presParOf" srcId="{81EE780F-78DD-4620-B150-EEA657A03F77}" destId="{A48D3FA5-3A19-41A1-9371-195F475D2AB2}" srcOrd="0" destOrd="0" presId="urn:microsoft.com/office/officeart/2018/2/layout/IconVerticalSolidList"/>
    <dgm:cxn modelId="{2FCCE36C-52F7-40A7-8FCD-88C50D816781}" type="presParOf" srcId="{81EE780F-78DD-4620-B150-EEA657A03F77}" destId="{D305674D-DA75-44D8-BF7C-DFCD1B4E6721}" srcOrd="1" destOrd="0" presId="urn:microsoft.com/office/officeart/2018/2/layout/IconVerticalSolidList"/>
    <dgm:cxn modelId="{DFB5D343-897B-479B-8DB6-7B668F54884C}" type="presParOf" srcId="{81EE780F-78DD-4620-B150-EEA657A03F77}" destId="{698A66B3-35A3-4892-8C72-285B5DC2014C}" srcOrd="2" destOrd="0" presId="urn:microsoft.com/office/officeart/2018/2/layout/IconVerticalSolidList"/>
    <dgm:cxn modelId="{74DC12F3-DF44-4A20-8FB6-2BC0250CF1F6}" type="presParOf" srcId="{81EE780F-78DD-4620-B150-EEA657A03F77}" destId="{0000522E-5C29-4B9A-BAED-EA87495B6F8D}" srcOrd="3" destOrd="0" presId="urn:microsoft.com/office/officeart/2018/2/layout/IconVerticalSolidList"/>
    <dgm:cxn modelId="{F18EA53A-6DBB-4FCF-88C8-D8DC191765BD}" type="presParOf" srcId="{90A9CE53-74A9-4CAA-8B7C-47DDEE6C48FA}" destId="{1A0F2635-AD9B-40B2-9D08-735C88E11B88}" srcOrd="7" destOrd="0" presId="urn:microsoft.com/office/officeart/2018/2/layout/IconVerticalSolidList"/>
    <dgm:cxn modelId="{88F3181E-3237-4AA8-8AF8-E23BDE1FFCDA}" type="presParOf" srcId="{90A9CE53-74A9-4CAA-8B7C-47DDEE6C48FA}" destId="{17A7AB17-0C2A-444F-ABDC-ACB0788288C9}" srcOrd="8" destOrd="0" presId="urn:microsoft.com/office/officeart/2018/2/layout/IconVerticalSolidList"/>
    <dgm:cxn modelId="{609DBED1-0EA0-4781-98ED-0B75DBAB39C2}" type="presParOf" srcId="{17A7AB17-0C2A-444F-ABDC-ACB0788288C9}" destId="{9909B05E-7F7E-4DBE-AB2A-2E71A5631D92}" srcOrd="0" destOrd="0" presId="urn:microsoft.com/office/officeart/2018/2/layout/IconVerticalSolidList"/>
    <dgm:cxn modelId="{B376E3E7-32BA-4AE1-97E7-99B672AD2C44}" type="presParOf" srcId="{17A7AB17-0C2A-444F-ABDC-ACB0788288C9}" destId="{36A01622-E13C-4AA3-A13F-054FAFDBF333}" srcOrd="1" destOrd="0" presId="urn:microsoft.com/office/officeart/2018/2/layout/IconVerticalSolidList"/>
    <dgm:cxn modelId="{F633C93B-BDFE-4744-B2AB-D4704778629C}" type="presParOf" srcId="{17A7AB17-0C2A-444F-ABDC-ACB0788288C9}" destId="{449F2A18-A7A4-44D0-8A53-57E17A180DA3}" srcOrd="2" destOrd="0" presId="urn:microsoft.com/office/officeart/2018/2/layout/IconVerticalSolidList"/>
    <dgm:cxn modelId="{436587CD-F4B7-49A7-875D-61C8CCCE327A}" type="presParOf" srcId="{17A7AB17-0C2A-444F-ABDC-ACB0788288C9}" destId="{A8EC7B65-0866-4CF3-996B-D3BE88592D5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8752EC8-230C-4011-9565-CB63854AD343}" type="doc">
      <dgm:prSet loTypeId="urn:microsoft.com/office/officeart/2005/8/layout/vList2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C2265CE-3B5D-4705-9532-D92BBED8FA73}">
      <dgm:prSet/>
      <dgm:spPr/>
      <dgm:t>
        <a:bodyPr/>
        <a:lstStyle/>
        <a:p>
          <a:r>
            <a:rPr lang="tr-TR" b="0" i="0" dirty="0"/>
            <a:t>WHO; Bulaşıcı olmayan hastalıkların önlenmesinde fiziksel aktivitenin yararları konusunda toplum bilincini oluşturmak, sağlıklı yaşam tarzını teşvik etmek için 10 MAYIS</a:t>
          </a:r>
        </a:p>
        <a:p>
          <a:r>
            <a:rPr lang="tr-TR" dirty="0"/>
            <a:t>SAĞLIK İÇİN HAREKET ET GÜNÜ</a:t>
          </a:r>
          <a:endParaRPr lang="en-US" dirty="0"/>
        </a:p>
      </dgm:t>
    </dgm:pt>
    <dgm:pt modelId="{054276F2-AFFC-42CB-B73C-0FCE0B884044}" type="parTrans" cxnId="{204FA226-B9CF-49DC-BF9B-263DDB5C74F6}">
      <dgm:prSet/>
      <dgm:spPr/>
      <dgm:t>
        <a:bodyPr/>
        <a:lstStyle/>
        <a:p>
          <a:endParaRPr lang="en-US"/>
        </a:p>
      </dgm:t>
    </dgm:pt>
    <dgm:pt modelId="{B67F0DFA-CD17-422D-95A1-5A08326F2615}" type="sibTrans" cxnId="{204FA226-B9CF-49DC-BF9B-263DDB5C74F6}">
      <dgm:prSet/>
      <dgm:spPr/>
      <dgm:t>
        <a:bodyPr/>
        <a:lstStyle/>
        <a:p>
          <a:endParaRPr lang="en-US"/>
        </a:p>
      </dgm:t>
    </dgm:pt>
    <dgm:pt modelId="{CF3A839A-6A12-495E-B50E-66FCD115AEE1}">
      <dgm:prSet/>
      <dgm:spPr/>
      <dgm:t>
        <a:bodyPr/>
        <a:lstStyle/>
        <a:p>
          <a:r>
            <a:rPr lang="tr-TR" b="1" dirty="0">
              <a:solidFill>
                <a:schemeClr val="tx1"/>
              </a:solidFill>
              <a:highlight>
                <a:srgbClr val="FFFF00"/>
              </a:highlight>
            </a:rPr>
            <a:t>Yetişkinlerin %31'i önerilen fiziksel aktivite düzeylerini karşılamıyor </a:t>
          </a:r>
          <a:r>
            <a:rPr lang="tr-TR" b="1" dirty="0">
              <a:solidFill>
                <a:schemeClr val="tx1"/>
              </a:solidFill>
              <a:highlight>
                <a:srgbClr val="FFFF00"/>
              </a:highlight>
              <a:sym typeface="Wingdings" panose="05000000000000000000" pitchFamily="2" charset="2"/>
            </a:rPr>
            <a:t></a:t>
          </a:r>
          <a:br>
            <a:rPr lang="tr-TR" b="1" dirty="0">
              <a:sym typeface="Wingdings" panose="05000000000000000000" pitchFamily="2" charset="2"/>
            </a:rPr>
          </a:br>
          <a:r>
            <a:rPr lang="tr-TR" b="1" dirty="0">
              <a:sym typeface="Wingdings" panose="05000000000000000000" pitchFamily="2" charset="2"/>
            </a:rPr>
            <a:t>FARKINDALIĞI ARTTIRMAK GEREK !!!</a:t>
          </a:r>
          <a:endParaRPr lang="en-US" dirty="0"/>
        </a:p>
      </dgm:t>
    </dgm:pt>
    <dgm:pt modelId="{80072ADB-9B4C-4949-9704-22C98035AD73}" type="parTrans" cxnId="{59341198-F8B7-4EBF-8267-7CE710DB7605}">
      <dgm:prSet/>
      <dgm:spPr/>
      <dgm:t>
        <a:bodyPr/>
        <a:lstStyle/>
        <a:p>
          <a:endParaRPr lang="en-US"/>
        </a:p>
      </dgm:t>
    </dgm:pt>
    <dgm:pt modelId="{3855DB17-964D-4B36-9579-3E555892CE86}" type="sibTrans" cxnId="{59341198-F8B7-4EBF-8267-7CE710DB7605}">
      <dgm:prSet/>
      <dgm:spPr/>
      <dgm:t>
        <a:bodyPr/>
        <a:lstStyle/>
        <a:p>
          <a:endParaRPr lang="en-US"/>
        </a:p>
      </dgm:t>
    </dgm:pt>
    <dgm:pt modelId="{72D9318D-8DD3-4498-B8F7-48016D0D0C5C}" type="pres">
      <dgm:prSet presAssocID="{88752EC8-230C-4011-9565-CB63854AD343}" presName="linear" presStyleCnt="0">
        <dgm:presLayoutVars>
          <dgm:animLvl val="lvl"/>
          <dgm:resizeHandles val="exact"/>
        </dgm:presLayoutVars>
      </dgm:prSet>
      <dgm:spPr/>
    </dgm:pt>
    <dgm:pt modelId="{7D6D40A8-B707-455C-A9E7-77868D946CEE}" type="pres">
      <dgm:prSet presAssocID="{9C2265CE-3B5D-4705-9532-D92BBED8FA7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0989493-4431-4185-BCB5-F5C8BFF8966E}" type="pres">
      <dgm:prSet presAssocID="{B67F0DFA-CD17-422D-95A1-5A08326F2615}" presName="spacer" presStyleCnt="0"/>
      <dgm:spPr/>
    </dgm:pt>
    <dgm:pt modelId="{FA041946-1FDD-4E17-9FDD-D2286B09A965}" type="pres">
      <dgm:prSet presAssocID="{CF3A839A-6A12-495E-B50E-66FCD115AEE1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204FA226-B9CF-49DC-BF9B-263DDB5C74F6}" srcId="{88752EC8-230C-4011-9565-CB63854AD343}" destId="{9C2265CE-3B5D-4705-9532-D92BBED8FA73}" srcOrd="0" destOrd="0" parTransId="{054276F2-AFFC-42CB-B73C-0FCE0B884044}" sibTransId="{B67F0DFA-CD17-422D-95A1-5A08326F2615}"/>
    <dgm:cxn modelId="{27CED446-FCDF-49C0-942A-9806F4F4A613}" type="presOf" srcId="{9C2265CE-3B5D-4705-9532-D92BBED8FA73}" destId="{7D6D40A8-B707-455C-A9E7-77868D946CEE}" srcOrd="0" destOrd="0" presId="urn:microsoft.com/office/officeart/2005/8/layout/vList2"/>
    <dgm:cxn modelId="{59341198-F8B7-4EBF-8267-7CE710DB7605}" srcId="{88752EC8-230C-4011-9565-CB63854AD343}" destId="{CF3A839A-6A12-495E-B50E-66FCD115AEE1}" srcOrd="1" destOrd="0" parTransId="{80072ADB-9B4C-4949-9704-22C98035AD73}" sibTransId="{3855DB17-964D-4B36-9579-3E555892CE86}"/>
    <dgm:cxn modelId="{55FA36A5-9436-4214-85A0-B900D7A41538}" type="presOf" srcId="{CF3A839A-6A12-495E-B50E-66FCD115AEE1}" destId="{FA041946-1FDD-4E17-9FDD-D2286B09A965}" srcOrd="0" destOrd="0" presId="urn:microsoft.com/office/officeart/2005/8/layout/vList2"/>
    <dgm:cxn modelId="{D3AF3DB7-8BD6-4589-874F-E78CAE9EB28D}" type="presOf" srcId="{88752EC8-230C-4011-9565-CB63854AD343}" destId="{72D9318D-8DD3-4498-B8F7-48016D0D0C5C}" srcOrd="0" destOrd="0" presId="urn:microsoft.com/office/officeart/2005/8/layout/vList2"/>
    <dgm:cxn modelId="{2A92C15A-0C9A-4D06-B339-38468A38756C}" type="presParOf" srcId="{72D9318D-8DD3-4498-B8F7-48016D0D0C5C}" destId="{7D6D40A8-B707-455C-A9E7-77868D946CEE}" srcOrd="0" destOrd="0" presId="urn:microsoft.com/office/officeart/2005/8/layout/vList2"/>
    <dgm:cxn modelId="{DD3716E4-6F65-4B35-ADE5-CB278A4401BC}" type="presParOf" srcId="{72D9318D-8DD3-4498-B8F7-48016D0D0C5C}" destId="{00989493-4431-4185-BCB5-F5C8BFF8966E}" srcOrd="1" destOrd="0" presId="urn:microsoft.com/office/officeart/2005/8/layout/vList2"/>
    <dgm:cxn modelId="{2EC6CC00-8DCD-41CF-9B84-3FDA9D072967}" type="presParOf" srcId="{72D9318D-8DD3-4498-B8F7-48016D0D0C5C}" destId="{FA041946-1FDD-4E17-9FDD-D2286B09A96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0F34D5E-A200-4743-AFB3-5F6B3EB5683F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AA21CBEC-0FFD-4974-9456-35ABF66C3E4C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baseline="0" dirty="0"/>
            <a:t>AKS, KKY </a:t>
          </a:r>
          <a:endParaRPr lang="en-US" dirty="0"/>
        </a:p>
      </dgm:t>
    </dgm:pt>
    <dgm:pt modelId="{46711B79-CAE1-4A62-8B36-E7C06617FB16}" type="parTrans" cxnId="{57274407-9A9C-4D52-AD2A-C69DBC61B0CA}">
      <dgm:prSet/>
      <dgm:spPr/>
      <dgm:t>
        <a:bodyPr/>
        <a:lstStyle/>
        <a:p>
          <a:endParaRPr lang="en-US"/>
        </a:p>
      </dgm:t>
    </dgm:pt>
    <dgm:pt modelId="{5552F010-3F78-47E8-AF7F-5A1F4BCAC437}" type="sibTrans" cxnId="{57274407-9A9C-4D52-AD2A-C69DBC61B0CA}">
      <dgm:prSet/>
      <dgm:spPr/>
      <dgm:t>
        <a:bodyPr/>
        <a:lstStyle/>
        <a:p>
          <a:endParaRPr lang="en-US"/>
        </a:p>
      </dgm:t>
    </dgm:pt>
    <dgm:pt modelId="{38DBA61F-AF2C-40D3-BCCC-23AC323586AD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baseline="0" dirty="0"/>
            <a:t>Kontrol edilemeyen aritmi</a:t>
          </a:r>
          <a:endParaRPr lang="en-US" dirty="0"/>
        </a:p>
      </dgm:t>
    </dgm:pt>
    <dgm:pt modelId="{FBF0EB7B-2699-448A-A966-4D59D1A762A3}" type="parTrans" cxnId="{14197E13-0844-4926-8D6F-3923F19A381E}">
      <dgm:prSet/>
      <dgm:spPr/>
      <dgm:t>
        <a:bodyPr/>
        <a:lstStyle/>
        <a:p>
          <a:endParaRPr lang="en-US"/>
        </a:p>
      </dgm:t>
    </dgm:pt>
    <dgm:pt modelId="{946E6C37-3E4E-4C82-97DB-6B4741C45552}" type="sibTrans" cxnId="{14197E13-0844-4926-8D6F-3923F19A381E}">
      <dgm:prSet/>
      <dgm:spPr/>
      <dgm:t>
        <a:bodyPr/>
        <a:lstStyle/>
        <a:p>
          <a:endParaRPr lang="en-US"/>
        </a:p>
      </dgm:t>
    </dgm:pt>
    <dgm:pt modelId="{B9174E17-FF00-498D-A070-5996B85C3691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baseline="0" dirty="0"/>
            <a:t>Şiddetli kalp kapak hastalığı</a:t>
          </a:r>
          <a:endParaRPr lang="en-US" dirty="0"/>
        </a:p>
      </dgm:t>
    </dgm:pt>
    <dgm:pt modelId="{0832E8C2-B413-4A00-B2CA-CF1518F01C8D}" type="parTrans" cxnId="{476E4F81-C21C-4ED3-8BB7-E41AC1462D95}">
      <dgm:prSet/>
      <dgm:spPr/>
      <dgm:t>
        <a:bodyPr/>
        <a:lstStyle/>
        <a:p>
          <a:endParaRPr lang="en-US"/>
        </a:p>
      </dgm:t>
    </dgm:pt>
    <dgm:pt modelId="{AACEC596-9FBB-4FD5-8E57-44872AADD842}" type="sibTrans" cxnId="{476E4F81-C21C-4ED3-8BB7-E41AC1462D95}">
      <dgm:prSet/>
      <dgm:spPr/>
      <dgm:t>
        <a:bodyPr/>
        <a:lstStyle/>
        <a:p>
          <a:endParaRPr lang="en-US"/>
        </a:p>
      </dgm:t>
    </dgm:pt>
    <dgm:pt modelId="{82265064-92CA-439E-BE67-1AE639592907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baseline="0" dirty="0"/>
            <a:t>Kontrol edilemeyen sistemik HT, PHT</a:t>
          </a:r>
          <a:endParaRPr lang="en-US" dirty="0"/>
        </a:p>
      </dgm:t>
    </dgm:pt>
    <dgm:pt modelId="{3E2F959B-5C9A-41E2-84C9-C7B0115404CB}" type="parTrans" cxnId="{936ABC65-012D-4B34-8824-B35854D5EC7F}">
      <dgm:prSet/>
      <dgm:spPr/>
      <dgm:t>
        <a:bodyPr/>
        <a:lstStyle/>
        <a:p>
          <a:endParaRPr lang="en-US"/>
        </a:p>
      </dgm:t>
    </dgm:pt>
    <dgm:pt modelId="{995A5A16-7C65-4E04-BD57-D13C3B283AE5}" type="sibTrans" cxnId="{936ABC65-012D-4B34-8824-B35854D5EC7F}">
      <dgm:prSet/>
      <dgm:spPr/>
      <dgm:t>
        <a:bodyPr/>
        <a:lstStyle/>
        <a:p>
          <a:endParaRPr lang="en-US"/>
        </a:p>
      </dgm:t>
    </dgm:pt>
    <dgm:pt modelId="{248BA42E-A6F8-4837-8FD0-EC16305E6107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baseline="0" dirty="0"/>
            <a:t>Akut miyokardit</a:t>
          </a:r>
          <a:endParaRPr lang="en-US" dirty="0"/>
        </a:p>
      </dgm:t>
    </dgm:pt>
    <dgm:pt modelId="{8550ED32-70D4-4913-981C-8E26768AA110}" type="parTrans" cxnId="{54B3C1EE-7543-49DB-8FCF-F26B859E27A8}">
      <dgm:prSet/>
      <dgm:spPr/>
      <dgm:t>
        <a:bodyPr/>
        <a:lstStyle/>
        <a:p>
          <a:endParaRPr lang="en-US"/>
        </a:p>
      </dgm:t>
    </dgm:pt>
    <dgm:pt modelId="{554C27C6-C809-4721-B0FF-497020469F87}" type="sibTrans" cxnId="{54B3C1EE-7543-49DB-8FCF-F26B859E27A8}">
      <dgm:prSet/>
      <dgm:spPr/>
      <dgm:t>
        <a:bodyPr/>
        <a:lstStyle/>
        <a:p>
          <a:endParaRPr lang="en-US"/>
        </a:p>
      </dgm:t>
    </dgm:pt>
    <dgm:pt modelId="{085149AB-F615-49F1-B750-E710C2809DF5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baseline="0" dirty="0" err="1"/>
            <a:t>Pulmoner</a:t>
          </a:r>
          <a:r>
            <a:rPr lang="tr-TR" baseline="0" dirty="0"/>
            <a:t> emboli, DVT</a:t>
          </a:r>
          <a:endParaRPr lang="en-US" dirty="0"/>
        </a:p>
      </dgm:t>
    </dgm:pt>
    <dgm:pt modelId="{B9A4414B-E1A8-4FC4-A31E-2C4E34BCA5F4}" type="parTrans" cxnId="{1BB6D66B-96CD-490C-ABCB-929D4AB4B0EF}">
      <dgm:prSet/>
      <dgm:spPr/>
      <dgm:t>
        <a:bodyPr/>
        <a:lstStyle/>
        <a:p>
          <a:endParaRPr lang="en-US"/>
        </a:p>
      </dgm:t>
    </dgm:pt>
    <dgm:pt modelId="{DEC30758-144A-45BF-9820-2A91EF426709}" type="sibTrans" cxnId="{1BB6D66B-96CD-490C-ABCB-929D4AB4B0EF}">
      <dgm:prSet/>
      <dgm:spPr/>
      <dgm:t>
        <a:bodyPr/>
        <a:lstStyle/>
        <a:p>
          <a:endParaRPr lang="en-US"/>
        </a:p>
      </dgm:t>
    </dgm:pt>
    <dgm:pt modelId="{0F15D5BC-8012-442C-92F4-685EF54531DB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baseline="0" dirty="0"/>
            <a:t>Aortik anevrizma </a:t>
          </a:r>
          <a:endParaRPr lang="en-US" dirty="0"/>
        </a:p>
      </dgm:t>
    </dgm:pt>
    <dgm:pt modelId="{16EF0ED5-8A30-4A61-BD71-F24FBD1E793F}" type="parTrans" cxnId="{19FDA5A6-B372-47E5-B91C-FC8B08324234}">
      <dgm:prSet/>
      <dgm:spPr/>
      <dgm:t>
        <a:bodyPr/>
        <a:lstStyle/>
        <a:p>
          <a:endParaRPr lang="en-US"/>
        </a:p>
      </dgm:t>
    </dgm:pt>
    <dgm:pt modelId="{E4C80FFF-9716-4A03-A1F9-F28573E99392}" type="sibTrans" cxnId="{19FDA5A6-B372-47E5-B91C-FC8B08324234}">
      <dgm:prSet/>
      <dgm:spPr/>
      <dgm:t>
        <a:bodyPr/>
        <a:lstStyle/>
        <a:p>
          <a:endParaRPr lang="en-US"/>
        </a:p>
      </dgm:t>
    </dgm:pt>
    <dgm:pt modelId="{DFD27405-E2B3-4887-8C22-3766ACE226B8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baseline="0" dirty="0"/>
            <a:t>Geçirilmiş serebral anevrizma veya intrakraniyal kanama</a:t>
          </a:r>
          <a:endParaRPr lang="en-US" dirty="0"/>
        </a:p>
      </dgm:t>
    </dgm:pt>
    <dgm:pt modelId="{33AB7C5C-9946-48AB-8A1E-3E503C004124}" type="parTrans" cxnId="{383801CB-BD24-4ADF-86C0-78083DF355EA}">
      <dgm:prSet/>
      <dgm:spPr/>
      <dgm:t>
        <a:bodyPr/>
        <a:lstStyle/>
        <a:p>
          <a:endParaRPr lang="en-US"/>
        </a:p>
      </dgm:t>
    </dgm:pt>
    <dgm:pt modelId="{A34D1C9A-0298-4C4F-B73F-AB6576E68111}" type="sibTrans" cxnId="{383801CB-BD24-4ADF-86C0-78083DF355EA}">
      <dgm:prSet/>
      <dgm:spPr/>
      <dgm:t>
        <a:bodyPr/>
        <a:lstStyle/>
        <a:p>
          <a:endParaRPr lang="en-US"/>
        </a:p>
      </dgm:t>
    </dgm:pt>
    <dgm:pt modelId="{396B7F9F-C572-4590-8DB1-A644B0BBEE23}" type="pres">
      <dgm:prSet presAssocID="{E0F34D5E-A200-4743-AFB3-5F6B3EB5683F}" presName="root" presStyleCnt="0">
        <dgm:presLayoutVars>
          <dgm:dir/>
          <dgm:resizeHandles val="exact"/>
        </dgm:presLayoutVars>
      </dgm:prSet>
      <dgm:spPr/>
    </dgm:pt>
    <dgm:pt modelId="{9A0C3BE8-6DCA-42DC-9B1B-47CBA8D840F0}" type="pres">
      <dgm:prSet presAssocID="{AA21CBEC-0FFD-4974-9456-35ABF66C3E4C}" presName="compNode" presStyleCnt="0"/>
      <dgm:spPr/>
    </dgm:pt>
    <dgm:pt modelId="{E1E6CC9D-535F-4C28-B007-5667CCF108D3}" type="pres">
      <dgm:prSet presAssocID="{AA21CBEC-0FFD-4974-9456-35ABF66C3E4C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vai fişek"/>
        </a:ext>
      </dgm:extLst>
    </dgm:pt>
    <dgm:pt modelId="{387CE13E-7823-4E84-A2CB-13C5E37F1C5D}" type="pres">
      <dgm:prSet presAssocID="{AA21CBEC-0FFD-4974-9456-35ABF66C3E4C}" presName="spaceRect" presStyleCnt="0"/>
      <dgm:spPr/>
    </dgm:pt>
    <dgm:pt modelId="{514A9A99-79E5-4CB7-A1BF-FC1D2D6B5B40}" type="pres">
      <dgm:prSet presAssocID="{AA21CBEC-0FFD-4974-9456-35ABF66C3E4C}" presName="textRect" presStyleLbl="revTx" presStyleIdx="0" presStyleCnt="8" custScaleY="100000">
        <dgm:presLayoutVars>
          <dgm:chMax val="1"/>
          <dgm:chPref val="1"/>
        </dgm:presLayoutVars>
      </dgm:prSet>
      <dgm:spPr/>
    </dgm:pt>
    <dgm:pt modelId="{30560340-4FC2-4AC0-96B7-F13C25ECF80B}" type="pres">
      <dgm:prSet presAssocID="{5552F010-3F78-47E8-AF7F-5A1F4BCAC437}" presName="sibTrans" presStyleCnt="0"/>
      <dgm:spPr/>
    </dgm:pt>
    <dgm:pt modelId="{EE147498-4321-43E2-94E2-9D6CCE2EC147}" type="pres">
      <dgm:prSet presAssocID="{38DBA61F-AF2C-40D3-BCCC-23AC323586AD}" presName="compNode" presStyleCnt="0"/>
      <dgm:spPr/>
    </dgm:pt>
    <dgm:pt modelId="{CC4E7675-A161-4C75-B600-030AB813C227}" type="pres">
      <dgm:prSet presAssocID="{38DBA61F-AF2C-40D3-BCCC-23AC323586AD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alp atışı"/>
        </a:ext>
      </dgm:extLst>
    </dgm:pt>
    <dgm:pt modelId="{92A63A0B-3446-42C6-9E0E-3FE4F171EA58}" type="pres">
      <dgm:prSet presAssocID="{38DBA61F-AF2C-40D3-BCCC-23AC323586AD}" presName="spaceRect" presStyleCnt="0"/>
      <dgm:spPr/>
    </dgm:pt>
    <dgm:pt modelId="{9E40DF76-1EBE-418B-9783-0ADEE22C3370}" type="pres">
      <dgm:prSet presAssocID="{38DBA61F-AF2C-40D3-BCCC-23AC323586AD}" presName="textRect" presStyleLbl="revTx" presStyleIdx="1" presStyleCnt="8">
        <dgm:presLayoutVars>
          <dgm:chMax val="1"/>
          <dgm:chPref val="1"/>
        </dgm:presLayoutVars>
      </dgm:prSet>
      <dgm:spPr/>
    </dgm:pt>
    <dgm:pt modelId="{5B189645-1925-4178-874C-EE21211E2E61}" type="pres">
      <dgm:prSet presAssocID="{946E6C37-3E4E-4C82-97DB-6B4741C45552}" presName="sibTrans" presStyleCnt="0"/>
      <dgm:spPr/>
    </dgm:pt>
    <dgm:pt modelId="{50200D6B-9151-4FEC-A8CE-36092547B25D}" type="pres">
      <dgm:prSet presAssocID="{B9174E17-FF00-498D-A070-5996B85C3691}" presName="compNode" presStyleCnt="0"/>
      <dgm:spPr/>
    </dgm:pt>
    <dgm:pt modelId="{BFA3D1C9-BD5B-4F68-9AA9-69756A6F68CD}" type="pres">
      <dgm:prSet presAssocID="{B9174E17-FF00-498D-A070-5996B85C3691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tlama"/>
        </a:ext>
      </dgm:extLst>
    </dgm:pt>
    <dgm:pt modelId="{73240D2C-19A4-4FD4-8022-CA8DED2A4D65}" type="pres">
      <dgm:prSet presAssocID="{B9174E17-FF00-498D-A070-5996B85C3691}" presName="spaceRect" presStyleCnt="0"/>
      <dgm:spPr/>
    </dgm:pt>
    <dgm:pt modelId="{CB9983B2-9606-40CF-964B-90A1691394D6}" type="pres">
      <dgm:prSet presAssocID="{B9174E17-FF00-498D-A070-5996B85C3691}" presName="textRect" presStyleLbl="revTx" presStyleIdx="2" presStyleCnt="8">
        <dgm:presLayoutVars>
          <dgm:chMax val="1"/>
          <dgm:chPref val="1"/>
        </dgm:presLayoutVars>
      </dgm:prSet>
      <dgm:spPr/>
    </dgm:pt>
    <dgm:pt modelId="{B15A17E6-4641-4124-BB9C-A2A8C70FDFEC}" type="pres">
      <dgm:prSet presAssocID="{AACEC596-9FBB-4FD5-8E57-44872AADD842}" presName="sibTrans" presStyleCnt="0"/>
      <dgm:spPr/>
    </dgm:pt>
    <dgm:pt modelId="{08DCC8D0-CF30-4783-93C1-5E2D47B4F449}" type="pres">
      <dgm:prSet presAssocID="{82265064-92CA-439E-BE67-1AE639592907}" presName="compNode" presStyleCnt="0"/>
      <dgm:spPr/>
    </dgm:pt>
    <dgm:pt modelId="{0DE38AE3-6AA0-42F8-B629-16BCCF536C55}" type="pres">
      <dgm:prSet presAssocID="{82265064-92CA-439E-BE67-1AE639592907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İğne"/>
        </a:ext>
      </dgm:extLst>
    </dgm:pt>
    <dgm:pt modelId="{3C73E43E-633B-484C-8881-66EAE4E5CA80}" type="pres">
      <dgm:prSet presAssocID="{82265064-92CA-439E-BE67-1AE639592907}" presName="spaceRect" presStyleCnt="0"/>
      <dgm:spPr/>
    </dgm:pt>
    <dgm:pt modelId="{987CD55C-709C-4837-AD64-DC23E1FE1A05}" type="pres">
      <dgm:prSet presAssocID="{82265064-92CA-439E-BE67-1AE639592907}" presName="textRect" presStyleLbl="revTx" presStyleIdx="3" presStyleCnt="8">
        <dgm:presLayoutVars>
          <dgm:chMax val="1"/>
          <dgm:chPref val="1"/>
        </dgm:presLayoutVars>
      </dgm:prSet>
      <dgm:spPr/>
    </dgm:pt>
    <dgm:pt modelId="{F0E23CE3-29A3-49F9-A510-9AEC7DD148D3}" type="pres">
      <dgm:prSet presAssocID="{995A5A16-7C65-4E04-BD57-D13C3B283AE5}" presName="sibTrans" presStyleCnt="0"/>
      <dgm:spPr/>
    </dgm:pt>
    <dgm:pt modelId="{6BA0090F-C7C9-47A9-9ADC-31CDDD8197A9}" type="pres">
      <dgm:prSet presAssocID="{248BA42E-A6F8-4837-8FD0-EC16305E6107}" presName="compNode" presStyleCnt="0"/>
      <dgm:spPr/>
    </dgm:pt>
    <dgm:pt modelId="{A7129117-6202-4223-812D-5356B2257F1F}" type="pres">
      <dgm:prSet presAssocID="{248BA42E-A6F8-4837-8FD0-EC16305E6107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V"/>
        </a:ext>
      </dgm:extLst>
    </dgm:pt>
    <dgm:pt modelId="{13C6C9A0-908D-4670-B87B-2E875D0A15D1}" type="pres">
      <dgm:prSet presAssocID="{248BA42E-A6F8-4837-8FD0-EC16305E6107}" presName="spaceRect" presStyleCnt="0"/>
      <dgm:spPr/>
    </dgm:pt>
    <dgm:pt modelId="{607DB12B-5D40-4A5B-8417-B076A642FA0F}" type="pres">
      <dgm:prSet presAssocID="{248BA42E-A6F8-4837-8FD0-EC16305E6107}" presName="textRect" presStyleLbl="revTx" presStyleIdx="4" presStyleCnt="8">
        <dgm:presLayoutVars>
          <dgm:chMax val="1"/>
          <dgm:chPref val="1"/>
        </dgm:presLayoutVars>
      </dgm:prSet>
      <dgm:spPr/>
    </dgm:pt>
    <dgm:pt modelId="{D00195B9-1FC4-46C6-B84C-16E0DA2E066D}" type="pres">
      <dgm:prSet presAssocID="{554C27C6-C809-4721-B0FF-497020469F87}" presName="sibTrans" presStyleCnt="0"/>
      <dgm:spPr/>
    </dgm:pt>
    <dgm:pt modelId="{1241912D-8FD0-4A3E-9B74-F868FFF9196A}" type="pres">
      <dgm:prSet presAssocID="{085149AB-F615-49F1-B750-E710C2809DF5}" presName="compNode" presStyleCnt="0"/>
      <dgm:spPr/>
    </dgm:pt>
    <dgm:pt modelId="{F16497F8-2285-4DCC-B7F2-6A46A08DCE75}" type="pres">
      <dgm:prSet presAssocID="{085149AB-F615-49F1-B750-E710C2809DF5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öbrekler"/>
        </a:ext>
      </dgm:extLst>
    </dgm:pt>
    <dgm:pt modelId="{C60900F5-A72B-47B1-8A1E-C119CF4EE4CA}" type="pres">
      <dgm:prSet presAssocID="{085149AB-F615-49F1-B750-E710C2809DF5}" presName="spaceRect" presStyleCnt="0"/>
      <dgm:spPr/>
    </dgm:pt>
    <dgm:pt modelId="{A4202B17-8694-41AD-88D0-58DEBB314196}" type="pres">
      <dgm:prSet presAssocID="{085149AB-F615-49F1-B750-E710C2809DF5}" presName="textRect" presStyleLbl="revTx" presStyleIdx="5" presStyleCnt="8">
        <dgm:presLayoutVars>
          <dgm:chMax val="1"/>
          <dgm:chPref val="1"/>
        </dgm:presLayoutVars>
      </dgm:prSet>
      <dgm:spPr/>
    </dgm:pt>
    <dgm:pt modelId="{2857F4C2-2CB8-4B1B-9F6A-F09401357684}" type="pres">
      <dgm:prSet presAssocID="{DEC30758-144A-45BF-9820-2A91EF426709}" presName="sibTrans" presStyleCnt="0"/>
      <dgm:spPr/>
    </dgm:pt>
    <dgm:pt modelId="{9F650D3A-535B-4D64-9558-A483F3038177}" type="pres">
      <dgm:prSet presAssocID="{0F15D5BC-8012-442C-92F4-685EF54531DB}" presName="compNode" presStyleCnt="0"/>
      <dgm:spPr/>
    </dgm:pt>
    <dgm:pt modelId="{D67EA846-87BE-411A-BE87-B11369CE1DC4}" type="pres">
      <dgm:prSet presAssocID="{0F15D5BC-8012-442C-92F4-685EF54531DB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oskop"/>
        </a:ext>
      </dgm:extLst>
    </dgm:pt>
    <dgm:pt modelId="{46846294-38E0-4053-890E-E65CC8F4740E}" type="pres">
      <dgm:prSet presAssocID="{0F15D5BC-8012-442C-92F4-685EF54531DB}" presName="spaceRect" presStyleCnt="0"/>
      <dgm:spPr/>
    </dgm:pt>
    <dgm:pt modelId="{4A370602-648A-4F9C-80A6-72BFD082799A}" type="pres">
      <dgm:prSet presAssocID="{0F15D5BC-8012-442C-92F4-685EF54531DB}" presName="textRect" presStyleLbl="revTx" presStyleIdx="6" presStyleCnt="8">
        <dgm:presLayoutVars>
          <dgm:chMax val="1"/>
          <dgm:chPref val="1"/>
        </dgm:presLayoutVars>
      </dgm:prSet>
      <dgm:spPr/>
    </dgm:pt>
    <dgm:pt modelId="{B5385533-34FA-487B-8CFC-5E31AC46C8FA}" type="pres">
      <dgm:prSet presAssocID="{E4C80FFF-9716-4A03-A1F9-F28573E99392}" presName="sibTrans" presStyleCnt="0"/>
      <dgm:spPr/>
    </dgm:pt>
    <dgm:pt modelId="{CA49731C-1AC6-4FE9-88D9-60599A4AC724}" type="pres">
      <dgm:prSet presAssocID="{DFD27405-E2B3-4887-8C22-3766ACE226B8}" presName="compNode" presStyleCnt="0"/>
      <dgm:spPr/>
    </dgm:pt>
    <dgm:pt modelId="{8914D07D-8F98-4F00-B070-75410D98098D}" type="pres">
      <dgm:prSet presAssocID="{DFD27405-E2B3-4887-8C22-3766ACE226B8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ne Arrow: Straight"/>
        </a:ext>
      </dgm:extLst>
    </dgm:pt>
    <dgm:pt modelId="{1EE5B784-4D67-4795-8F88-83E0CDBEF77C}" type="pres">
      <dgm:prSet presAssocID="{DFD27405-E2B3-4887-8C22-3766ACE226B8}" presName="spaceRect" presStyleCnt="0"/>
      <dgm:spPr/>
    </dgm:pt>
    <dgm:pt modelId="{A5D883F0-36B2-43F5-A155-60CDDCF993B9}" type="pres">
      <dgm:prSet presAssocID="{DFD27405-E2B3-4887-8C22-3766ACE226B8}" presName="textRect" presStyleLbl="revTx" presStyleIdx="7" presStyleCnt="8">
        <dgm:presLayoutVars>
          <dgm:chMax val="1"/>
          <dgm:chPref val="1"/>
        </dgm:presLayoutVars>
      </dgm:prSet>
      <dgm:spPr/>
    </dgm:pt>
  </dgm:ptLst>
  <dgm:cxnLst>
    <dgm:cxn modelId="{C4D76F03-6B23-47FC-AE78-F7649FECF43F}" type="presOf" srcId="{E0F34D5E-A200-4743-AFB3-5F6B3EB5683F}" destId="{396B7F9F-C572-4590-8DB1-A644B0BBEE23}" srcOrd="0" destOrd="0" presId="urn:microsoft.com/office/officeart/2018/2/layout/IconLabelList"/>
    <dgm:cxn modelId="{57274407-9A9C-4D52-AD2A-C69DBC61B0CA}" srcId="{E0F34D5E-A200-4743-AFB3-5F6B3EB5683F}" destId="{AA21CBEC-0FFD-4974-9456-35ABF66C3E4C}" srcOrd="0" destOrd="0" parTransId="{46711B79-CAE1-4A62-8B36-E7C06617FB16}" sibTransId="{5552F010-3F78-47E8-AF7F-5A1F4BCAC437}"/>
    <dgm:cxn modelId="{14197E13-0844-4926-8D6F-3923F19A381E}" srcId="{E0F34D5E-A200-4743-AFB3-5F6B3EB5683F}" destId="{38DBA61F-AF2C-40D3-BCCC-23AC323586AD}" srcOrd="1" destOrd="0" parTransId="{FBF0EB7B-2699-448A-A966-4D59D1A762A3}" sibTransId="{946E6C37-3E4E-4C82-97DB-6B4741C45552}"/>
    <dgm:cxn modelId="{7D020923-A8A1-421D-A093-1BC5D56BB127}" type="presOf" srcId="{DFD27405-E2B3-4887-8C22-3766ACE226B8}" destId="{A5D883F0-36B2-43F5-A155-60CDDCF993B9}" srcOrd="0" destOrd="0" presId="urn:microsoft.com/office/officeart/2018/2/layout/IconLabelList"/>
    <dgm:cxn modelId="{936ABC65-012D-4B34-8824-B35854D5EC7F}" srcId="{E0F34D5E-A200-4743-AFB3-5F6B3EB5683F}" destId="{82265064-92CA-439E-BE67-1AE639592907}" srcOrd="3" destOrd="0" parTransId="{3E2F959B-5C9A-41E2-84C9-C7B0115404CB}" sibTransId="{995A5A16-7C65-4E04-BD57-D13C3B283AE5}"/>
    <dgm:cxn modelId="{2B04C246-89EF-4CF1-AE89-220791DDF7EE}" type="presOf" srcId="{0F15D5BC-8012-442C-92F4-685EF54531DB}" destId="{4A370602-648A-4F9C-80A6-72BFD082799A}" srcOrd="0" destOrd="0" presId="urn:microsoft.com/office/officeart/2018/2/layout/IconLabelList"/>
    <dgm:cxn modelId="{457E056A-7A37-4770-9891-7245753505B0}" type="presOf" srcId="{085149AB-F615-49F1-B750-E710C2809DF5}" destId="{A4202B17-8694-41AD-88D0-58DEBB314196}" srcOrd="0" destOrd="0" presId="urn:microsoft.com/office/officeart/2018/2/layout/IconLabelList"/>
    <dgm:cxn modelId="{1BB6D66B-96CD-490C-ABCB-929D4AB4B0EF}" srcId="{E0F34D5E-A200-4743-AFB3-5F6B3EB5683F}" destId="{085149AB-F615-49F1-B750-E710C2809DF5}" srcOrd="5" destOrd="0" parTransId="{B9A4414B-E1A8-4FC4-A31E-2C4E34BCA5F4}" sibTransId="{DEC30758-144A-45BF-9820-2A91EF426709}"/>
    <dgm:cxn modelId="{F622487A-1938-4BFD-B4DA-3D9FE59DD6D4}" type="presOf" srcId="{82265064-92CA-439E-BE67-1AE639592907}" destId="{987CD55C-709C-4837-AD64-DC23E1FE1A05}" srcOrd="0" destOrd="0" presId="urn:microsoft.com/office/officeart/2018/2/layout/IconLabelList"/>
    <dgm:cxn modelId="{476E4F81-C21C-4ED3-8BB7-E41AC1462D95}" srcId="{E0F34D5E-A200-4743-AFB3-5F6B3EB5683F}" destId="{B9174E17-FF00-498D-A070-5996B85C3691}" srcOrd="2" destOrd="0" parTransId="{0832E8C2-B413-4A00-B2CA-CF1518F01C8D}" sibTransId="{AACEC596-9FBB-4FD5-8E57-44872AADD842}"/>
    <dgm:cxn modelId="{D1BDBF90-4C92-4D8D-A41F-52042616CC5E}" type="presOf" srcId="{AA21CBEC-0FFD-4974-9456-35ABF66C3E4C}" destId="{514A9A99-79E5-4CB7-A1BF-FC1D2D6B5B40}" srcOrd="0" destOrd="0" presId="urn:microsoft.com/office/officeart/2018/2/layout/IconLabelList"/>
    <dgm:cxn modelId="{4683A2A6-3DDB-4051-A39D-9D2081B7C00E}" type="presOf" srcId="{B9174E17-FF00-498D-A070-5996B85C3691}" destId="{CB9983B2-9606-40CF-964B-90A1691394D6}" srcOrd="0" destOrd="0" presId="urn:microsoft.com/office/officeart/2018/2/layout/IconLabelList"/>
    <dgm:cxn modelId="{19FDA5A6-B372-47E5-B91C-FC8B08324234}" srcId="{E0F34D5E-A200-4743-AFB3-5F6B3EB5683F}" destId="{0F15D5BC-8012-442C-92F4-685EF54531DB}" srcOrd="6" destOrd="0" parTransId="{16EF0ED5-8A30-4A61-BD71-F24FBD1E793F}" sibTransId="{E4C80FFF-9716-4A03-A1F9-F28573E99392}"/>
    <dgm:cxn modelId="{383801CB-BD24-4ADF-86C0-78083DF355EA}" srcId="{E0F34D5E-A200-4743-AFB3-5F6B3EB5683F}" destId="{DFD27405-E2B3-4887-8C22-3766ACE226B8}" srcOrd="7" destOrd="0" parTransId="{33AB7C5C-9946-48AB-8A1E-3E503C004124}" sibTransId="{A34D1C9A-0298-4C4F-B73F-AB6576E68111}"/>
    <dgm:cxn modelId="{54B3C1EE-7543-49DB-8FCF-F26B859E27A8}" srcId="{E0F34D5E-A200-4743-AFB3-5F6B3EB5683F}" destId="{248BA42E-A6F8-4837-8FD0-EC16305E6107}" srcOrd="4" destOrd="0" parTransId="{8550ED32-70D4-4913-981C-8E26768AA110}" sibTransId="{554C27C6-C809-4721-B0FF-497020469F87}"/>
    <dgm:cxn modelId="{A83EF3FB-0E80-4651-87B2-783B55E3CF51}" type="presOf" srcId="{248BA42E-A6F8-4837-8FD0-EC16305E6107}" destId="{607DB12B-5D40-4A5B-8417-B076A642FA0F}" srcOrd="0" destOrd="0" presId="urn:microsoft.com/office/officeart/2018/2/layout/IconLabelList"/>
    <dgm:cxn modelId="{578CD1FE-1642-45C9-AAE8-4DDE031C2606}" type="presOf" srcId="{38DBA61F-AF2C-40D3-BCCC-23AC323586AD}" destId="{9E40DF76-1EBE-418B-9783-0ADEE22C3370}" srcOrd="0" destOrd="0" presId="urn:microsoft.com/office/officeart/2018/2/layout/IconLabelList"/>
    <dgm:cxn modelId="{DD3CA59E-8213-447F-8AD0-1F046387AA5F}" type="presParOf" srcId="{396B7F9F-C572-4590-8DB1-A644B0BBEE23}" destId="{9A0C3BE8-6DCA-42DC-9B1B-47CBA8D840F0}" srcOrd="0" destOrd="0" presId="urn:microsoft.com/office/officeart/2018/2/layout/IconLabelList"/>
    <dgm:cxn modelId="{364C01E0-9E90-4B7A-AF2D-C1957FB8825F}" type="presParOf" srcId="{9A0C3BE8-6DCA-42DC-9B1B-47CBA8D840F0}" destId="{E1E6CC9D-535F-4C28-B007-5667CCF108D3}" srcOrd="0" destOrd="0" presId="urn:microsoft.com/office/officeart/2018/2/layout/IconLabelList"/>
    <dgm:cxn modelId="{638B3083-A8E3-44FD-8501-8663E033FF25}" type="presParOf" srcId="{9A0C3BE8-6DCA-42DC-9B1B-47CBA8D840F0}" destId="{387CE13E-7823-4E84-A2CB-13C5E37F1C5D}" srcOrd="1" destOrd="0" presId="urn:microsoft.com/office/officeart/2018/2/layout/IconLabelList"/>
    <dgm:cxn modelId="{F1E53042-0C4F-4D5C-BF6A-DAE9BFDAC5E4}" type="presParOf" srcId="{9A0C3BE8-6DCA-42DC-9B1B-47CBA8D840F0}" destId="{514A9A99-79E5-4CB7-A1BF-FC1D2D6B5B40}" srcOrd="2" destOrd="0" presId="urn:microsoft.com/office/officeart/2018/2/layout/IconLabelList"/>
    <dgm:cxn modelId="{58270B32-636C-4A03-BDA1-11D97C8F5A25}" type="presParOf" srcId="{396B7F9F-C572-4590-8DB1-A644B0BBEE23}" destId="{30560340-4FC2-4AC0-96B7-F13C25ECF80B}" srcOrd="1" destOrd="0" presId="urn:microsoft.com/office/officeart/2018/2/layout/IconLabelList"/>
    <dgm:cxn modelId="{6CA4BE4E-9866-4B5A-8686-6DE74DEA3EA5}" type="presParOf" srcId="{396B7F9F-C572-4590-8DB1-A644B0BBEE23}" destId="{EE147498-4321-43E2-94E2-9D6CCE2EC147}" srcOrd="2" destOrd="0" presId="urn:microsoft.com/office/officeart/2018/2/layout/IconLabelList"/>
    <dgm:cxn modelId="{E4C517A9-D8EE-4E8A-B348-319DFCD3BEB5}" type="presParOf" srcId="{EE147498-4321-43E2-94E2-9D6CCE2EC147}" destId="{CC4E7675-A161-4C75-B600-030AB813C227}" srcOrd="0" destOrd="0" presId="urn:microsoft.com/office/officeart/2018/2/layout/IconLabelList"/>
    <dgm:cxn modelId="{2B980E0C-62F1-4A6B-851A-FFB342F50C61}" type="presParOf" srcId="{EE147498-4321-43E2-94E2-9D6CCE2EC147}" destId="{92A63A0B-3446-42C6-9E0E-3FE4F171EA58}" srcOrd="1" destOrd="0" presId="urn:microsoft.com/office/officeart/2018/2/layout/IconLabelList"/>
    <dgm:cxn modelId="{5837E102-7879-41F4-A832-33D14505A880}" type="presParOf" srcId="{EE147498-4321-43E2-94E2-9D6CCE2EC147}" destId="{9E40DF76-1EBE-418B-9783-0ADEE22C3370}" srcOrd="2" destOrd="0" presId="urn:microsoft.com/office/officeart/2018/2/layout/IconLabelList"/>
    <dgm:cxn modelId="{836037BF-9B7A-4898-838C-80971BF571ED}" type="presParOf" srcId="{396B7F9F-C572-4590-8DB1-A644B0BBEE23}" destId="{5B189645-1925-4178-874C-EE21211E2E61}" srcOrd="3" destOrd="0" presId="urn:microsoft.com/office/officeart/2018/2/layout/IconLabelList"/>
    <dgm:cxn modelId="{0DC85243-9527-4AF5-A8AE-E1795EBA0351}" type="presParOf" srcId="{396B7F9F-C572-4590-8DB1-A644B0BBEE23}" destId="{50200D6B-9151-4FEC-A8CE-36092547B25D}" srcOrd="4" destOrd="0" presId="urn:microsoft.com/office/officeart/2018/2/layout/IconLabelList"/>
    <dgm:cxn modelId="{CAFA9085-BEDB-4C56-8D7A-030FB3589AAA}" type="presParOf" srcId="{50200D6B-9151-4FEC-A8CE-36092547B25D}" destId="{BFA3D1C9-BD5B-4F68-9AA9-69756A6F68CD}" srcOrd="0" destOrd="0" presId="urn:microsoft.com/office/officeart/2018/2/layout/IconLabelList"/>
    <dgm:cxn modelId="{FAEBC673-C5FD-4914-A8A6-2A1271236F43}" type="presParOf" srcId="{50200D6B-9151-4FEC-A8CE-36092547B25D}" destId="{73240D2C-19A4-4FD4-8022-CA8DED2A4D65}" srcOrd="1" destOrd="0" presId="urn:microsoft.com/office/officeart/2018/2/layout/IconLabelList"/>
    <dgm:cxn modelId="{4AFF337E-FCE3-48CA-BB2B-5A9350933ED0}" type="presParOf" srcId="{50200D6B-9151-4FEC-A8CE-36092547B25D}" destId="{CB9983B2-9606-40CF-964B-90A1691394D6}" srcOrd="2" destOrd="0" presId="urn:microsoft.com/office/officeart/2018/2/layout/IconLabelList"/>
    <dgm:cxn modelId="{D9B8E0BB-F22A-4027-8E28-DE2BCE23CB7A}" type="presParOf" srcId="{396B7F9F-C572-4590-8DB1-A644B0BBEE23}" destId="{B15A17E6-4641-4124-BB9C-A2A8C70FDFEC}" srcOrd="5" destOrd="0" presId="urn:microsoft.com/office/officeart/2018/2/layout/IconLabelList"/>
    <dgm:cxn modelId="{C923C77E-D0F5-4965-A0F9-1F54EBF11825}" type="presParOf" srcId="{396B7F9F-C572-4590-8DB1-A644B0BBEE23}" destId="{08DCC8D0-CF30-4783-93C1-5E2D47B4F449}" srcOrd="6" destOrd="0" presId="urn:microsoft.com/office/officeart/2018/2/layout/IconLabelList"/>
    <dgm:cxn modelId="{D7FD8C4A-4A9E-4F99-BE82-C9EC9CCEB2B1}" type="presParOf" srcId="{08DCC8D0-CF30-4783-93C1-5E2D47B4F449}" destId="{0DE38AE3-6AA0-42F8-B629-16BCCF536C55}" srcOrd="0" destOrd="0" presId="urn:microsoft.com/office/officeart/2018/2/layout/IconLabelList"/>
    <dgm:cxn modelId="{FC7D8D02-18A2-4855-910E-A1E3E2F0977A}" type="presParOf" srcId="{08DCC8D0-CF30-4783-93C1-5E2D47B4F449}" destId="{3C73E43E-633B-484C-8881-66EAE4E5CA80}" srcOrd="1" destOrd="0" presId="urn:microsoft.com/office/officeart/2018/2/layout/IconLabelList"/>
    <dgm:cxn modelId="{313435A8-ECE4-455B-A358-25B273C2F044}" type="presParOf" srcId="{08DCC8D0-CF30-4783-93C1-5E2D47B4F449}" destId="{987CD55C-709C-4837-AD64-DC23E1FE1A05}" srcOrd="2" destOrd="0" presId="urn:microsoft.com/office/officeart/2018/2/layout/IconLabelList"/>
    <dgm:cxn modelId="{E0C3F801-6102-4E9A-944C-E9996C2F54BE}" type="presParOf" srcId="{396B7F9F-C572-4590-8DB1-A644B0BBEE23}" destId="{F0E23CE3-29A3-49F9-A510-9AEC7DD148D3}" srcOrd="7" destOrd="0" presId="urn:microsoft.com/office/officeart/2018/2/layout/IconLabelList"/>
    <dgm:cxn modelId="{23FB38B8-6610-4CBE-8555-BD8BA2A9CE90}" type="presParOf" srcId="{396B7F9F-C572-4590-8DB1-A644B0BBEE23}" destId="{6BA0090F-C7C9-47A9-9ADC-31CDDD8197A9}" srcOrd="8" destOrd="0" presId="urn:microsoft.com/office/officeart/2018/2/layout/IconLabelList"/>
    <dgm:cxn modelId="{77D187DE-7EFF-415F-930D-017D1261B287}" type="presParOf" srcId="{6BA0090F-C7C9-47A9-9ADC-31CDDD8197A9}" destId="{A7129117-6202-4223-812D-5356B2257F1F}" srcOrd="0" destOrd="0" presId="urn:microsoft.com/office/officeart/2018/2/layout/IconLabelList"/>
    <dgm:cxn modelId="{F6E86CAD-D66A-451C-A535-D3763921C0BC}" type="presParOf" srcId="{6BA0090F-C7C9-47A9-9ADC-31CDDD8197A9}" destId="{13C6C9A0-908D-4670-B87B-2E875D0A15D1}" srcOrd="1" destOrd="0" presId="urn:microsoft.com/office/officeart/2018/2/layout/IconLabelList"/>
    <dgm:cxn modelId="{A129B2F6-880F-45AE-9C99-B2FFC727AF88}" type="presParOf" srcId="{6BA0090F-C7C9-47A9-9ADC-31CDDD8197A9}" destId="{607DB12B-5D40-4A5B-8417-B076A642FA0F}" srcOrd="2" destOrd="0" presId="urn:microsoft.com/office/officeart/2018/2/layout/IconLabelList"/>
    <dgm:cxn modelId="{C97CDC82-02D9-4261-8028-47FE525EE094}" type="presParOf" srcId="{396B7F9F-C572-4590-8DB1-A644B0BBEE23}" destId="{D00195B9-1FC4-46C6-B84C-16E0DA2E066D}" srcOrd="9" destOrd="0" presId="urn:microsoft.com/office/officeart/2018/2/layout/IconLabelList"/>
    <dgm:cxn modelId="{EFB89763-6DC8-4B4F-BBC3-1B8AC41D54BF}" type="presParOf" srcId="{396B7F9F-C572-4590-8DB1-A644B0BBEE23}" destId="{1241912D-8FD0-4A3E-9B74-F868FFF9196A}" srcOrd="10" destOrd="0" presId="urn:microsoft.com/office/officeart/2018/2/layout/IconLabelList"/>
    <dgm:cxn modelId="{AEA38FF4-0A2B-42E3-BD2D-7141307ACB54}" type="presParOf" srcId="{1241912D-8FD0-4A3E-9B74-F868FFF9196A}" destId="{F16497F8-2285-4DCC-B7F2-6A46A08DCE75}" srcOrd="0" destOrd="0" presId="urn:microsoft.com/office/officeart/2018/2/layout/IconLabelList"/>
    <dgm:cxn modelId="{12CEEE67-A3F0-4D03-BB01-2E1F96249CFE}" type="presParOf" srcId="{1241912D-8FD0-4A3E-9B74-F868FFF9196A}" destId="{C60900F5-A72B-47B1-8A1E-C119CF4EE4CA}" srcOrd="1" destOrd="0" presId="urn:microsoft.com/office/officeart/2018/2/layout/IconLabelList"/>
    <dgm:cxn modelId="{545D01FA-092C-4DA5-B016-34807FE27556}" type="presParOf" srcId="{1241912D-8FD0-4A3E-9B74-F868FFF9196A}" destId="{A4202B17-8694-41AD-88D0-58DEBB314196}" srcOrd="2" destOrd="0" presId="urn:microsoft.com/office/officeart/2018/2/layout/IconLabelList"/>
    <dgm:cxn modelId="{A3189521-B3ED-4078-A05A-F700BB741431}" type="presParOf" srcId="{396B7F9F-C572-4590-8DB1-A644B0BBEE23}" destId="{2857F4C2-2CB8-4B1B-9F6A-F09401357684}" srcOrd="11" destOrd="0" presId="urn:microsoft.com/office/officeart/2018/2/layout/IconLabelList"/>
    <dgm:cxn modelId="{39A36882-7AC0-408E-96AE-33231FCCB20B}" type="presParOf" srcId="{396B7F9F-C572-4590-8DB1-A644B0BBEE23}" destId="{9F650D3A-535B-4D64-9558-A483F3038177}" srcOrd="12" destOrd="0" presId="urn:microsoft.com/office/officeart/2018/2/layout/IconLabelList"/>
    <dgm:cxn modelId="{EAFAE381-FC80-4D67-803E-5BC2741218E0}" type="presParOf" srcId="{9F650D3A-535B-4D64-9558-A483F3038177}" destId="{D67EA846-87BE-411A-BE87-B11369CE1DC4}" srcOrd="0" destOrd="0" presId="urn:microsoft.com/office/officeart/2018/2/layout/IconLabelList"/>
    <dgm:cxn modelId="{7BE11396-9DAE-4BBD-903F-AE4D65888391}" type="presParOf" srcId="{9F650D3A-535B-4D64-9558-A483F3038177}" destId="{46846294-38E0-4053-890E-E65CC8F4740E}" srcOrd="1" destOrd="0" presId="urn:microsoft.com/office/officeart/2018/2/layout/IconLabelList"/>
    <dgm:cxn modelId="{90851FB5-E9E2-42F1-8375-A407220F6388}" type="presParOf" srcId="{9F650D3A-535B-4D64-9558-A483F3038177}" destId="{4A370602-648A-4F9C-80A6-72BFD082799A}" srcOrd="2" destOrd="0" presId="urn:microsoft.com/office/officeart/2018/2/layout/IconLabelList"/>
    <dgm:cxn modelId="{DD5EB49D-80B8-46DB-AB4E-33E4033DB085}" type="presParOf" srcId="{396B7F9F-C572-4590-8DB1-A644B0BBEE23}" destId="{B5385533-34FA-487B-8CFC-5E31AC46C8FA}" srcOrd="13" destOrd="0" presId="urn:microsoft.com/office/officeart/2018/2/layout/IconLabelList"/>
    <dgm:cxn modelId="{02BBDA6F-DE0F-4F2E-8F81-C5683B3FA4E7}" type="presParOf" srcId="{396B7F9F-C572-4590-8DB1-A644B0BBEE23}" destId="{CA49731C-1AC6-4FE9-88D9-60599A4AC724}" srcOrd="14" destOrd="0" presId="urn:microsoft.com/office/officeart/2018/2/layout/IconLabelList"/>
    <dgm:cxn modelId="{9D63619F-8A80-41F1-9A45-DA2FC9B92988}" type="presParOf" srcId="{CA49731C-1AC6-4FE9-88D9-60599A4AC724}" destId="{8914D07D-8F98-4F00-B070-75410D98098D}" srcOrd="0" destOrd="0" presId="urn:microsoft.com/office/officeart/2018/2/layout/IconLabelList"/>
    <dgm:cxn modelId="{D704F71B-0AAD-4465-96A2-4FA235245A3F}" type="presParOf" srcId="{CA49731C-1AC6-4FE9-88D9-60599A4AC724}" destId="{1EE5B784-4D67-4795-8F88-83E0CDBEF77C}" srcOrd="1" destOrd="0" presId="urn:microsoft.com/office/officeart/2018/2/layout/IconLabelList"/>
    <dgm:cxn modelId="{92CB8ACE-694B-4C9E-8B81-376A4314FA60}" type="presParOf" srcId="{CA49731C-1AC6-4FE9-88D9-60599A4AC724}" destId="{A5D883F0-36B2-43F5-A155-60CDDCF993B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484E9DA-9982-41C4-A5BD-AD5CC0412CE1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A30EF93-516D-48DF-8C6F-CD41B2965E34}">
      <dgm:prSet custT="1"/>
      <dgm:spPr/>
      <dgm:t>
        <a:bodyPr/>
        <a:lstStyle/>
        <a:p>
          <a:r>
            <a:rPr lang="tr-TR" sz="4000" dirty="0"/>
            <a:t>Fiziksel aktiviteyi reçetelendirme</a:t>
          </a:r>
          <a:endParaRPr lang="en-US" sz="4000" dirty="0"/>
        </a:p>
      </dgm:t>
    </dgm:pt>
    <dgm:pt modelId="{685FB096-9411-4A90-A3F0-D87EFE9E0120}" type="parTrans" cxnId="{DC111416-4F93-4824-9FA4-27FFC438F0E7}">
      <dgm:prSet/>
      <dgm:spPr/>
      <dgm:t>
        <a:bodyPr/>
        <a:lstStyle/>
        <a:p>
          <a:endParaRPr lang="en-US"/>
        </a:p>
      </dgm:t>
    </dgm:pt>
    <dgm:pt modelId="{F7B7E7B0-4DA0-4568-92D1-7A967B2C15F4}" type="sibTrans" cxnId="{DC111416-4F93-4824-9FA4-27FFC438F0E7}">
      <dgm:prSet/>
      <dgm:spPr/>
      <dgm:t>
        <a:bodyPr/>
        <a:lstStyle/>
        <a:p>
          <a:endParaRPr lang="en-US"/>
        </a:p>
      </dgm:t>
    </dgm:pt>
    <dgm:pt modelId="{0657940C-29B1-4BDC-B8A7-2204FC27C1BB}">
      <dgm:prSet custT="1"/>
      <dgm:spPr/>
      <dgm:t>
        <a:bodyPr/>
        <a:lstStyle/>
        <a:p>
          <a:r>
            <a:rPr lang="tr-TR" sz="4000" dirty="0"/>
            <a:t>Kişiye özel tasarlanması</a:t>
          </a:r>
          <a:endParaRPr lang="en-US" sz="4000" dirty="0"/>
        </a:p>
      </dgm:t>
    </dgm:pt>
    <dgm:pt modelId="{467E9F20-4D0A-4C4D-B807-86CF4024EDE4}" type="parTrans" cxnId="{9E395A42-2658-466B-AB29-ACF7370AE73F}">
      <dgm:prSet/>
      <dgm:spPr/>
      <dgm:t>
        <a:bodyPr/>
        <a:lstStyle/>
        <a:p>
          <a:endParaRPr lang="en-US"/>
        </a:p>
      </dgm:t>
    </dgm:pt>
    <dgm:pt modelId="{05C5DF7F-9D01-421F-8C36-0E3F23360DDF}" type="sibTrans" cxnId="{9E395A42-2658-466B-AB29-ACF7370AE73F}">
      <dgm:prSet/>
      <dgm:spPr/>
      <dgm:t>
        <a:bodyPr/>
        <a:lstStyle/>
        <a:p>
          <a:endParaRPr lang="en-US"/>
        </a:p>
      </dgm:t>
    </dgm:pt>
    <dgm:pt modelId="{92865733-A49A-4D2A-9545-718819AC16ED}">
      <dgm:prSet/>
      <dgm:spPr/>
      <dgm:t>
        <a:bodyPr/>
        <a:lstStyle/>
        <a:p>
          <a:endParaRPr lang="en-US" dirty="0"/>
        </a:p>
      </dgm:t>
    </dgm:pt>
    <dgm:pt modelId="{A7938A32-A935-4FC4-AC5F-89C098F4E070}" type="parTrans" cxnId="{B6B8564F-FC3A-4BC7-BB50-2BDC7AEECCC5}">
      <dgm:prSet/>
      <dgm:spPr/>
      <dgm:t>
        <a:bodyPr/>
        <a:lstStyle/>
        <a:p>
          <a:endParaRPr lang="en-US"/>
        </a:p>
      </dgm:t>
    </dgm:pt>
    <dgm:pt modelId="{A6D16DAF-911B-4932-9E83-E53B1819A019}" type="sibTrans" cxnId="{B6B8564F-FC3A-4BC7-BB50-2BDC7AEECCC5}">
      <dgm:prSet/>
      <dgm:spPr/>
      <dgm:t>
        <a:bodyPr/>
        <a:lstStyle/>
        <a:p>
          <a:endParaRPr lang="en-US"/>
        </a:p>
      </dgm:t>
    </dgm:pt>
    <dgm:pt modelId="{8F5C092A-4FD0-41CF-B41A-E588195955E3}" type="pres">
      <dgm:prSet presAssocID="{E484E9DA-9982-41C4-A5BD-AD5CC0412CE1}" presName="vert0" presStyleCnt="0">
        <dgm:presLayoutVars>
          <dgm:dir/>
          <dgm:animOne val="branch"/>
          <dgm:animLvl val="lvl"/>
        </dgm:presLayoutVars>
      </dgm:prSet>
      <dgm:spPr/>
    </dgm:pt>
    <dgm:pt modelId="{19F89DCA-E6CC-4F50-9CB5-7E46B99E8243}" type="pres">
      <dgm:prSet presAssocID="{AA30EF93-516D-48DF-8C6F-CD41B2965E34}" presName="thickLine" presStyleLbl="alignNode1" presStyleIdx="0" presStyleCnt="3"/>
      <dgm:spPr/>
    </dgm:pt>
    <dgm:pt modelId="{34579CE4-85CB-4839-B500-7C4FD724D2AC}" type="pres">
      <dgm:prSet presAssocID="{AA30EF93-516D-48DF-8C6F-CD41B2965E34}" presName="horz1" presStyleCnt="0"/>
      <dgm:spPr/>
    </dgm:pt>
    <dgm:pt modelId="{13679706-F0F1-43F5-A36C-A1FC92556C9C}" type="pres">
      <dgm:prSet presAssocID="{AA30EF93-516D-48DF-8C6F-CD41B2965E34}" presName="tx1" presStyleLbl="revTx" presStyleIdx="0" presStyleCnt="3"/>
      <dgm:spPr/>
    </dgm:pt>
    <dgm:pt modelId="{5179EA7A-27F0-4301-8951-CB4B841AC854}" type="pres">
      <dgm:prSet presAssocID="{AA30EF93-516D-48DF-8C6F-CD41B2965E34}" presName="vert1" presStyleCnt="0"/>
      <dgm:spPr/>
    </dgm:pt>
    <dgm:pt modelId="{F80D2097-96C1-4B73-9D7F-033D1402668D}" type="pres">
      <dgm:prSet presAssocID="{0657940C-29B1-4BDC-B8A7-2204FC27C1BB}" presName="thickLine" presStyleLbl="alignNode1" presStyleIdx="1" presStyleCnt="3"/>
      <dgm:spPr/>
    </dgm:pt>
    <dgm:pt modelId="{BDD3708A-A0E5-4E16-8247-F12C3E153959}" type="pres">
      <dgm:prSet presAssocID="{0657940C-29B1-4BDC-B8A7-2204FC27C1BB}" presName="horz1" presStyleCnt="0"/>
      <dgm:spPr/>
    </dgm:pt>
    <dgm:pt modelId="{F4526548-741B-43AB-A0ED-5DCC582A1F34}" type="pres">
      <dgm:prSet presAssocID="{0657940C-29B1-4BDC-B8A7-2204FC27C1BB}" presName="tx1" presStyleLbl="revTx" presStyleIdx="1" presStyleCnt="3"/>
      <dgm:spPr/>
    </dgm:pt>
    <dgm:pt modelId="{DA43EA6F-5A1C-4F2D-9223-FF4A28027383}" type="pres">
      <dgm:prSet presAssocID="{0657940C-29B1-4BDC-B8A7-2204FC27C1BB}" presName="vert1" presStyleCnt="0"/>
      <dgm:spPr/>
    </dgm:pt>
    <dgm:pt modelId="{525E88AD-2052-46A1-9502-E6F966047567}" type="pres">
      <dgm:prSet presAssocID="{92865733-A49A-4D2A-9545-718819AC16ED}" presName="thickLine" presStyleLbl="alignNode1" presStyleIdx="2" presStyleCnt="3"/>
      <dgm:spPr/>
    </dgm:pt>
    <dgm:pt modelId="{294D3E03-BF22-4A7D-9701-4CBC39FAFC20}" type="pres">
      <dgm:prSet presAssocID="{92865733-A49A-4D2A-9545-718819AC16ED}" presName="horz1" presStyleCnt="0"/>
      <dgm:spPr/>
    </dgm:pt>
    <dgm:pt modelId="{24866C8E-65EF-403B-BA86-58842A66FCDB}" type="pres">
      <dgm:prSet presAssocID="{92865733-A49A-4D2A-9545-718819AC16ED}" presName="tx1" presStyleLbl="revTx" presStyleIdx="2" presStyleCnt="3"/>
      <dgm:spPr/>
    </dgm:pt>
    <dgm:pt modelId="{68BD5754-0CC6-4CDB-9AB3-EC14A10D0F76}" type="pres">
      <dgm:prSet presAssocID="{92865733-A49A-4D2A-9545-718819AC16ED}" presName="vert1" presStyleCnt="0"/>
      <dgm:spPr/>
    </dgm:pt>
  </dgm:ptLst>
  <dgm:cxnLst>
    <dgm:cxn modelId="{DC111416-4F93-4824-9FA4-27FFC438F0E7}" srcId="{E484E9DA-9982-41C4-A5BD-AD5CC0412CE1}" destId="{AA30EF93-516D-48DF-8C6F-CD41B2965E34}" srcOrd="0" destOrd="0" parTransId="{685FB096-9411-4A90-A3F0-D87EFE9E0120}" sibTransId="{F7B7E7B0-4DA0-4568-92D1-7A967B2C15F4}"/>
    <dgm:cxn modelId="{D683851C-494E-4676-BFAB-708F3F90F43F}" type="presOf" srcId="{92865733-A49A-4D2A-9545-718819AC16ED}" destId="{24866C8E-65EF-403B-BA86-58842A66FCDB}" srcOrd="0" destOrd="0" presId="urn:microsoft.com/office/officeart/2008/layout/LinedList"/>
    <dgm:cxn modelId="{9E395A42-2658-466B-AB29-ACF7370AE73F}" srcId="{E484E9DA-9982-41C4-A5BD-AD5CC0412CE1}" destId="{0657940C-29B1-4BDC-B8A7-2204FC27C1BB}" srcOrd="1" destOrd="0" parTransId="{467E9F20-4D0A-4C4D-B807-86CF4024EDE4}" sibTransId="{05C5DF7F-9D01-421F-8C36-0E3F23360DDF}"/>
    <dgm:cxn modelId="{B6B8564F-FC3A-4BC7-BB50-2BDC7AEECCC5}" srcId="{E484E9DA-9982-41C4-A5BD-AD5CC0412CE1}" destId="{92865733-A49A-4D2A-9545-718819AC16ED}" srcOrd="2" destOrd="0" parTransId="{A7938A32-A935-4FC4-AC5F-89C098F4E070}" sibTransId="{A6D16DAF-911B-4932-9E83-E53B1819A019}"/>
    <dgm:cxn modelId="{1DCE578E-30A8-4AC0-87FD-2B52D2CF3286}" type="presOf" srcId="{0657940C-29B1-4BDC-B8A7-2204FC27C1BB}" destId="{F4526548-741B-43AB-A0ED-5DCC582A1F34}" srcOrd="0" destOrd="0" presId="urn:microsoft.com/office/officeart/2008/layout/LinedList"/>
    <dgm:cxn modelId="{EA9E0698-B0BC-453F-923D-54EEFF4E272C}" type="presOf" srcId="{E484E9DA-9982-41C4-A5BD-AD5CC0412CE1}" destId="{8F5C092A-4FD0-41CF-B41A-E588195955E3}" srcOrd="0" destOrd="0" presId="urn:microsoft.com/office/officeart/2008/layout/LinedList"/>
    <dgm:cxn modelId="{FCF4E5FE-EDA3-4737-8C77-03402BFDC2E8}" type="presOf" srcId="{AA30EF93-516D-48DF-8C6F-CD41B2965E34}" destId="{13679706-F0F1-43F5-A36C-A1FC92556C9C}" srcOrd="0" destOrd="0" presId="urn:microsoft.com/office/officeart/2008/layout/LinedList"/>
    <dgm:cxn modelId="{979A3587-CD68-4BD3-833D-1D2A2C3AF385}" type="presParOf" srcId="{8F5C092A-4FD0-41CF-B41A-E588195955E3}" destId="{19F89DCA-E6CC-4F50-9CB5-7E46B99E8243}" srcOrd="0" destOrd="0" presId="urn:microsoft.com/office/officeart/2008/layout/LinedList"/>
    <dgm:cxn modelId="{BD944DC3-A317-4B12-B5E1-38E974890C6C}" type="presParOf" srcId="{8F5C092A-4FD0-41CF-B41A-E588195955E3}" destId="{34579CE4-85CB-4839-B500-7C4FD724D2AC}" srcOrd="1" destOrd="0" presId="urn:microsoft.com/office/officeart/2008/layout/LinedList"/>
    <dgm:cxn modelId="{1FBFB270-3803-4C41-A5D3-8C91964C13DF}" type="presParOf" srcId="{34579CE4-85CB-4839-B500-7C4FD724D2AC}" destId="{13679706-F0F1-43F5-A36C-A1FC92556C9C}" srcOrd="0" destOrd="0" presId="urn:microsoft.com/office/officeart/2008/layout/LinedList"/>
    <dgm:cxn modelId="{6F6A067B-3229-4EDD-89E0-65701BD2A3E3}" type="presParOf" srcId="{34579CE4-85CB-4839-B500-7C4FD724D2AC}" destId="{5179EA7A-27F0-4301-8951-CB4B841AC854}" srcOrd="1" destOrd="0" presId="urn:microsoft.com/office/officeart/2008/layout/LinedList"/>
    <dgm:cxn modelId="{4D9E7856-FC4E-43A1-AA59-4FE7D13CD6A8}" type="presParOf" srcId="{8F5C092A-4FD0-41CF-B41A-E588195955E3}" destId="{F80D2097-96C1-4B73-9D7F-033D1402668D}" srcOrd="2" destOrd="0" presId="urn:microsoft.com/office/officeart/2008/layout/LinedList"/>
    <dgm:cxn modelId="{18E67C1F-803F-4FF6-893C-75A0937E2C7D}" type="presParOf" srcId="{8F5C092A-4FD0-41CF-B41A-E588195955E3}" destId="{BDD3708A-A0E5-4E16-8247-F12C3E153959}" srcOrd="3" destOrd="0" presId="urn:microsoft.com/office/officeart/2008/layout/LinedList"/>
    <dgm:cxn modelId="{C4E54128-6B3F-4C9E-A4E4-0D31AA246623}" type="presParOf" srcId="{BDD3708A-A0E5-4E16-8247-F12C3E153959}" destId="{F4526548-741B-43AB-A0ED-5DCC582A1F34}" srcOrd="0" destOrd="0" presId="urn:microsoft.com/office/officeart/2008/layout/LinedList"/>
    <dgm:cxn modelId="{B4A92F3C-192B-4F1C-9DB7-0E1F410CC695}" type="presParOf" srcId="{BDD3708A-A0E5-4E16-8247-F12C3E153959}" destId="{DA43EA6F-5A1C-4F2D-9223-FF4A28027383}" srcOrd="1" destOrd="0" presId="urn:microsoft.com/office/officeart/2008/layout/LinedList"/>
    <dgm:cxn modelId="{E2CF0FEF-9BE9-4162-8EE1-79F4E8035885}" type="presParOf" srcId="{8F5C092A-4FD0-41CF-B41A-E588195955E3}" destId="{525E88AD-2052-46A1-9502-E6F966047567}" srcOrd="4" destOrd="0" presId="urn:microsoft.com/office/officeart/2008/layout/LinedList"/>
    <dgm:cxn modelId="{9AF8E1E8-603F-4B0C-B67A-FC8BB73ABB97}" type="presParOf" srcId="{8F5C092A-4FD0-41CF-B41A-E588195955E3}" destId="{294D3E03-BF22-4A7D-9701-4CBC39FAFC20}" srcOrd="5" destOrd="0" presId="urn:microsoft.com/office/officeart/2008/layout/LinedList"/>
    <dgm:cxn modelId="{C5AE7AF1-59CF-46AD-A75D-86CB4C00CADC}" type="presParOf" srcId="{294D3E03-BF22-4A7D-9701-4CBC39FAFC20}" destId="{24866C8E-65EF-403B-BA86-58842A66FCDB}" srcOrd="0" destOrd="0" presId="urn:microsoft.com/office/officeart/2008/layout/LinedList"/>
    <dgm:cxn modelId="{1E0824AF-9CB5-4478-8BEA-25D6C60E7A22}" type="presParOf" srcId="{294D3E03-BF22-4A7D-9701-4CBC39FAFC20}" destId="{68BD5754-0CC6-4CDB-9AB3-EC14A10D0F7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996768-9872-43C0-8D55-41FA3E7544FE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7B46F8E-C6B4-4248-8919-C8F16A4B82D0}">
      <dgm:prSet/>
      <dgm:spPr/>
      <dgm:t>
        <a:bodyPr/>
        <a:lstStyle/>
        <a:p>
          <a:r>
            <a:rPr lang="tr-TR" dirty="0" err="1"/>
            <a:t>Sarkopeni</a:t>
          </a:r>
          <a:r>
            <a:rPr lang="tr-TR" dirty="0"/>
            <a:t> ve osteoporoz riskini azaltır</a:t>
          </a:r>
          <a:endParaRPr lang="en-US" dirty="0"/>
        </a:p>
      </dgm:t>
    </dgm:pt>
    <dgm:pt modelId="{0297ED22-5E41-4250-9F73-03A2B1C124E4}" type="parTrans" cxnId="{53120DDF-EA17-4C85-ABC8-7A501BED2751}">
      <dgm:prSet/>
      <dgm:spPr/>
      <dgm:t>
        <a:bodyPr/>
        <a:lstStyle/>
        <a:p>
          <a:endParaRPr lang="en-US"/>
        </a:p>
      </dgm:t>
    </dgm:pt>
    <dgm:pt modelId="{FC671CE0-38FB-44B7-936F-B3C6BF3A6EB8}" type="sibTrans" cxnId="{53120DDF-EA17-4C85-ABC8-7A501BED2751}">
      <dgm:prSet/>
      <dgm:spPr/>
      <dgm:t>
        <a:bodyPr/>
        <a:lstStyle/>
        <a:p>
          <a:endParaRPr lang="en-US"/>
        </a:p>
      </dgm:t>
    </dgm:pt>
    <dgm:pt modelId="{85419514-D677-4B71-BFA6-270E7C22FE48}">
      <dgm:prSet/>
      <dgm:spPr/>
      <dgm:t>
        <a:bodyPr/>
        <a:lstStyle/>
        <a:p>
          <a:r>
            <a:rPr lang="tr-TR" dirty="0"/>
            <a:t>Kas kuvvetini arttırır, fonksiyonunu korur</a:t>
          </a:r>
          <a:endParaRPr lang="en-US" dirty="0"/>
        </a:p>
      </dgm:t>
    </dgm:pt>
    <dgm:pt modelId="{E5EB12A9-1F11-4113-B717-F6E74845DA80}" type="parTrans" cxnId="{C5661633-132A-44BC-9432-09BE5ED4CC4B}">
      <dgm:prSet/>
      <dgm:spPr/>
      <dgm:t>
        <a:bodyPr/>
        <a:lstStyle/>
        <a:p>
          <a:endParaRPr lang="en-US"/>
        </a:p>
      </dgm:t>
    </dgm:pt>
    <dgm:pt modelId="{62286089-7ACA-4DE1-AF05-04DDCBF3CFB7}" type="sibTrans" cxnId="{C5661633-132A-44BC-9432-09BE5ED4CC4B}">
      <dgm:prSet/>
      <dgm:spPr/>
      <dgm:t>
        <a:bodyPr/>
        <a:lstStyle/>
        <a:p>
          <a:endParaRPr lang="en-US"/>
        </a:p>
      </dgm:t>
    </dgm:pt>
    <dgm:pt modelId="{282EFC84-2539-4F80-AFB3-202A3C71C12C}">
      <dgm:prSet/>
      <dgm:spPr/>
      <dgm:t>
        <a:bodyPr/>
        <a:lstStyle/>
        <a:p>
          <a:r>
            <a:rPr lang="tr-TR" dirty="0"/>
            <a:t>Düşme riskini azaltır</a:t>
          </a:r>
          <a:endParaRPr lang="en-US" dirty="0"/>
        </a:p>
      </dgm:t>
    </dgm:pt>
    <dgm:pt modelId="{8988630A-30EF-4E17-AC95-829F50EC2190}" type="parTrans" cxnId="{F6A6FF9F-ED3F-443C-9E7B-322798C8764C}">
      <dgm:prSet/>
      <dgm:spPr/>
      <dgm:t>
        <a:bodyPr/>
        <a:lstStyle/>
        <a:p>
          <a:endParaRPr lang="en-US"/>
        </a:p>
      </dgm:t>
    </dgm:pt>
    <dgm:pt modelId="{B016932D-48EF-488A-B9B0-E694382B20AB}" type="sibTrans" cxnId="{F6A6FF9F-ED3F-443C-9E7B-322798C8764C}">
      <dgm:prSet/>
      <dgm:spPr/>
      <dgm:t>
        <a:bodyPr/>
        <a:lstStyle/>
        <a:p>
          <a:endParaRPr lang="en-US"/>
        </a:p>
      </dgm:t>
    </dgm:pt>
    <dgm:pt modelId="{13A251BC-7F46-4128-9AB4-F15A111AD6DB}" type="pres">
      <dgm:prSet presAssocID="{5E996768-9872-43C0-8D55-41FA3E7544F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75AA42E-3BE0-418A-B3C4-EAFFFD72E5E2}" type="pres">
      <dgm:prSet presAssocID="{57B46F8E-C6B4-4248-8919-C8F16A4B82D0}" presName="hierRoot1" presStyleCnt="0"/>
      <dgm:spPr/>
    </dgm:pt>
    <dgm:pt modelId="{19BE7CDE-87E8-4C89-9BBE-FE99D9E0439E}" type="pres">
      <dgm:prSet presAssocID="{57B46F8E-C6B4-4248-8919-C8F16A4B82D0}" presName="composite" presStyleCnt="0"/>
      <dgm:spPr/>
    </dgm:pt>
    <dgm:pt modelId="{8AE6E28A-3950-4119-8E86-5BBDB07277EB}" type="pres">
      <dgm:prSet presAssocID="{57B46F8E-C6B4-4248-8919-C8F16A4B82D0}" presName="background" presStyleLbl="node0" presStyleIdx="0" presStyleCnt="3"/>
      <dgm:spPr/>
    </dgm:pt>
    <dgm:pt modelId="{0F160948-6A53-4BCA-9568-0D5C06B8201F}" type="pres">
      <dgm:prSet presAssocID="{57B46F8E-C6B4-4248-8919-C8F16A4B82D0}" presName="text" presStyleLbl="fgAcc0" presStyleIdx="0" presStyleCnt="3">
        <dgm:presLayoutVars>
          <dgm:chPref val="3"/>
        </dgm:presLayoutVars>
      </dgm:prSet>
      <dgm:spPr/>
    </dgm:pt>
    <dgm:pt modelId="{6347C412-35C4-4467-B202-5DA562844650}" type="pres">
      <dgm:prSet presAssocID="{57B46F8E-C6B4-4248-8919-C8F16A4B82D0}" presName="hierChild2" presStyleCnt="0"/>
      <dgm:spPr/>
    </dgm:pt>
    <dgm:pt modelId="{B24E6957-D911-48A4-8A87-2C953AB1F72B}" type="pres">
      <dgm:prSet presAssocID="{85419514-D677-4B71-BFA6-270E7C22FE48}" presName="hierRoot1" presStyleCnt="0"/>
      <dgm:spPr/>
    </dgm:pt>
    <dgm:pt modelId="{892560EE-6FCE-41F1-80B5-5558CA88DA51}" type="pres">
      <dgm:prSet presAssocID="{85419514-D677-4B71-BFA6-270E7C22FE48}" presName="composite" presStyleCnt="0"/>
      <dgm:spPr/>
    </dgm:pt>
    <dgm:pt modelId="{14553140-B625-426D-BB68-E3FFDBA03169}" type="pres">
      <dgm:prSet presAssocID="{85419514-D677-4B71-BFA6-270E7C22FE48}" presName="background" presStyleLbl="node0" presStyleIdx="1" presStyleCnt="3"/>
      <dgm:spPr/>
    </dgm:pt>
    <dgm:pt modelId="{11FFA2D1-4A52-4071-AEA8-B22DD11DEACB}" type="pres">
      <dgm:prSet presAssocID="{85419514-D677-4B71-BFA6-270E7C22FE48}" presName="text" presStyleLbl="fgAcc0" presStyleIdx="1" presStyleCnt="3">
        <dgm:presLayoutVars>
          <dgm:chPref val="3"/>
        </dgm:presLayoutVars>
      </dgm:prSet>
      <dgm:spPr/>
    </dgm:pt>
    <dgm:pt modelId="{3FFC7C9A-6337-4F33-995C-54567D939B9B}" type="pres">
      <dgm:prSet presAssocID="{85419514-D677-4B71-BFA6-270E7C22FE48}" presName="hierChild2" presStyleCnt="0"/>
      <dgm:spPr/>
    </dgm:pt>
    <dgm:pt modelId="{C40DB489-CECC-47B4-8524-2C2DEA46CA50}" type="pres">
      <dgm:prSet presAssocID="{282EFC84-2539-4F80-AFB3-202A3C71C12C}" presName="hierRoot1" presStyleCnt="0"/>
      <dgm:spPr/>
    </dgm:pt>
    <dgm:pt modelId="{3B447A62-5EA1-424E-B7D5-F63BFE76DC62}" type="pres">
      <dgm:prSet presAssocID="{282EFC84-2539-4F80-AFB3-202A3C71C12C}" presName="composite" presStyleCnt="0"/>
      <dgm:spPr/>
    </dgm:pt>
    <dgm:pt modelId="{C88A888C-2E5A-4D56-92B6-1CBEF0ECE930}" type="pres">
      <dgm:prSet presAssocID="{282EFC84-2539-4F80-AFB3-202A3C71C12C}" presName="background" presStyleLbl="node0" presStyleIdx="2" presStyleCnt="3"/>
      <dgm:spPr/>
    </dgm:pt>
    <dgm:pt modelId="{D1A1BAA2-770C-4268-9101-87C0EC83A9AC}" type="pres">
      <dgm:prSet presAssocID="{282EFC84-2539-4F80-AFB3-202A3C71C12C}" presName="text" presStyleLbl="fgAcc0" presStyleIdx="2" presStyleCnt="3">
        <dgm:presLayoutVars>
          <dgm:chPref val="3"/>
        </dgm:presLayoutVars>
      </dgm:prSet>
      <dgm:spPr/>
    </dgm:pt>
    <dgm:pt modelId="{1BA8C6A9-4F85-4DC9-8EC0-923AF2681B74}" type="pres">
      <dgm:prSet presAssocID="{282EFC84-2539-4F80-AFB3-202A3C71C12C}" presName="hierChild2" presStyleCnt="0"/>
      <dgm:spPr/>
    </dgm:pt>
  </dgm:ptLst>
  <dgm:cxnLst>
    <dgm:cxn modelId="{C5661633-132A-44BC-9432-09BE5ED4CC4B}" srcId="{5E996768-9872-43C0-8D55-41FA3E7544FE}" destId="{85419514-D677-4B71-BFA6-270E7C22FE48}" srcOrd="1" destOrd="0" parTransId="{E5EB12A9-1F11-4113-B717-F6E74845DA80}" sibTransId="{62286089-7ACA-4DE1-AF05-04DDCBF3CFB7}"/>
    <dgm:cxn modelId="{D1F1406F-9026-47DC-8359-DF4D5A41BE45}" type="presOf" srcId="{85419514-D677-4B71-BFA6-270E7C22FE48}" destId="{11FFA2D1-4A52-4071-AEA8-B22DD11DEACB}" srcOrd="0" destOrd="0" presId="urn:microsoft.com/office/officeart/2005/8/layout/hierarchy1"/>
    <dgm:cxn modelId="{E8E6E678-CA1E-423A-AACD-C2D412E912B7}" type="presOf" srcId="{57B46F8E-C6B4-4248-8919-C8F16A4B82D0}" destId="{0F160948-6A53-4BCA-9568-0D5C06B8201F}" srcOrd="0" destOrd="0" presId="urn:microsoft.com/office/officeart/2005/8/layout/hierarchy1"/>
    <dgm:cxn modelId="{F6A6FF9F-ED3F-443C-9E7B-322798C8764C}" srcId="{5E996768-9872-43C0-8D55-41FA3E7544FE}" destId="{282EFC84-2539-4F80-AFB3-202A3C71C12C}" srcOrd="2" destOrd="0" parTransId="{8988630A-30EF-4E17-AC95-829F50EC2190}" sibTransId="{B016932D-48EF-488A-B9B0-E694382B20AB}"/>
    <dgm:cxn modelId="{260313C4-1AE5-4A4F-BE70-0D34DB214E86}" type="presOf" srcId="{282EFC84-2539-4F80-AFB3-202A3C71C12C}" destId="{D1A1BAA2-770C-4268-9101-87C0EC83A9AC}" srcOrd="0" destOrd="0" presId="urn:microsoft.com/office/officeart/2005/8/layout/hierarchy1"/>
    <dgm:cxn modelId="{53120DDF-EA17-4C85-ABC8-7A501BED2751}" srcId="{5E996768-9872-43C0-8D55-41FA3E7544FE}" destId="{57B46F8E-C6B4-4248-8919-C8F16A4B82D0}" srcOrd="0" destOrd="0" parTransId="{0297ED22-5E41-4250-9F73-03A2B1C124E4}" sibTransId="{FC671CE0-38FB-44B7-936F-B3C6BF3A6EB8}"/>
    <dgm:cxn modelId="{E5A93BF3-C91E-4D31-861D-0B667D3FA9D0}" type="presOf" srcId="{5E996768-9872-43C0-8D55-41FA3E7544FE}" destId="{13A251BC-7F46-4128-9AB4-F15A111AD6DB}" srcOrd="0" destOrd="0" presId="urn:microsoft.com/office/officeart/2005/8/layout/hierarchy1"/>
    <dgm:cxn modelId="{12E11A72-7FAC-4547-81BB-99911CA12278}" type="presParOf" srcId="{13A251BC-7F46-4128-9AB4-F15A111AD6DB}" destId="{E75AA42E-3BE0-418A-B3C4-EAFFFD72E5E2}" srcOrd="0" destOrd="0" presId="urn:microsoft.com/office/officeart/2005/8/layout/hierarchy1"/>
    <dgm:cxn modelId="{21FF5A5D-4D31-4331-91AB-79E8053232E4}" type="presParOf" srcId="{E75AA42E-3BE0-418A-B3C4-EAFFFD72E5E2}" destId="{19BE7CDE-87E8-4C89-9BBE-FE99D9E0439E}" srcOrd="0" destOrd="0" presId="urn:microsoft.com/office/officeart/2005/8/layout/hierarchy1"/>
    <dgm:cxn modelId="{6087B60B-6867-4092-9358-4D4D124938BC}" type="presParOf" srcId="{19BE7CDE-87E8-4C89-9BBE-FE99D9E0439E}" destId="{8AE6E28A-3950-4119-8E86-5BBDB07277EB}" srcOrd="0" destOrd="0" presId="urn:microsoft.com/office/officeart/2005/8/layout/hierarchy1"/>
    <dgm:cxn modelId="{9DE4E30A-1ED1-4E72-9D38-D7151CD2950B}" type="presParOf" srcId="{19BE7CDE-87E8-4C89-9BBE-FE99D9E0439E}" destId="{0F160948-6A53-4BCA-9568-0D5C06B8201F}" srcOrd="1" destOrd="0" presId="urn:microsoft.com/office/officeart/2005/8/layout/hierarchy1"/>
    <dgm:cxn modelId="{DB8B5E4C-D9CD-4BCE-903F-2A454F3F211F}" type="presParOf" srcId="{E75AA42E-3BE0-418A-B3C4-EAFFFD72E5E2}" destId="{6347C412-35C4-4467-B202-5DA562844650}" srcOrd="1" destOrd="0" presId="urn:microsoft.com/office/officeart/2005/8/layout/hierarchy1"/>
    <dgm:cxn modelId="{A7906BC4-6ED3-4518-A062-2622CA60541F}" type="presParOf" srcId="{13A251BC-7F46-4128-9AB4-F15A111AD6DB}" destId="{B24E6957-D911-48A4-8A87-2C953AB1F72B}" srcOrd="1" destOrd="0" presId="urn:microsoft.com/office/officeart/2005/8/layout/hierarchy1"/>
    <dgm:cxn modelId="{3CC0E40C-119B-4782-91A8-E9A82857F718}" type="presParOf" srcId="{B24E6957-D911-48A4-8A87-2C953AB1F72B}" destId="{892560EE-6FCE-41F1-80B5-5558CA88DA51}" srcOrd="0" destOrd="0" presId="urn:microsoft.com/office/officeart/2005/8/layout/hierarchy1"/>
    <dgm:cxn modelId="{30EAA22E-D9AA-4C29-9989-C607F1BF12C4}" type="presParOf" srcId="{892560EE-6FCE-41F1-80B5-5558CA88DA51}" destId="{14553140-B625-426D-BB68-E3FFDBA03169}" srcOrd="0" destOrd="0" presId="urn:microsoft.com/office/officeart/2005/8/layout/hierarchy1"/>
    <dgm:cxn modelId="{C07EC839-82B9-4404-9725-6E994D5B742A}" type="presParOf" srcId="{892560EE-6FCE-41F1-80B5-5558CA88DA51}" destId="{11FFA2D1-4A52-4071-AEA8-B22DD11DEACB}" srcOrd="1" destOrd="0" presId="urn:microsoft.com/office/officeart/2005/8/layout/hierarchy1"/>
    <dgm:cxn modelId="{F187B640-26F2-4D56-B5AF-339BCE725B8B}" type="presParOf" srcId="{B24E6957-D911-48A4-8A87-2C953AB1F72B}" destId="{3FFC7C9A-6337-4F33-995C-54567D939B9B}" srcOrd="1" destOrd="0" presId="urn:microsoft.com/office/officeart/2005/8/layout/hierarchy1"/>
    <dgm:cxn modelId="{C4330B6E-31E9-45D1-B911-FE03E0EC2861}" type="presParOf" srcId="{13A251BC-7F46-4128-9AB4-F15A111AD6DB}" destId="{C40DB489-CECC-47B4-8524-2C2DEA46CA50}" srcOrd="2" destOrd="0" presId="urn:microsoft.com/office/officeart/2005/8/layout/hierarchy1"/>
    <dgm:cxn modelId="{2210DDB5-58B4-4082-9250-7F588498FCC1}" type="presParOf" srcId="{C40DB489-CECC-47B4-8524-2C2DEA46CA50}" destId="{3B447A62-5EA1-424E-B7D5-F63BFE76DC62}" srcOrd="0" destOrd="0" presId="urn:microsoft.com/office/officeart/2005/8/layout/hierarchy1"/>
    <dgm:cxn modelId="{7A5482C4-1B0A-4E00-A7C8-C648E3DE3D68}" type="presParOf" srcId="{3B447A62-5EA1-424E-B7D5-F63BFE76DC62}" destId="{C88A888C-2E5A-4D56-92B6-1CBEF0ECE930}" srcOrd="0" destOrd="0" presId="urn:microsoft.com/office/officeart/2005/8/layout/hierarchy1"/>
    <dgm:cxn modelId="{30FC202C-9FBE-468E-A92C-3F964EFEC79D}" type="presParOf" srcId="{3B447A62-5EA1-424E-B7D5-F63BFE76DC62}" destId="{D1A1BAA2-770C-4268-9101-87C0EC83A9AC}" srcOrd="1" destOrd="0" presId="urn:microsoft.com/office/officeart/2005/8/layout/hierarchy1"/>
    <dgm:cxn modelId="{C7D5B180-B4A3-42D2-A193-FAC5EDE1629F}" type="presParOf" srcId="{C40DB489-CECC-47B4-8524-2C2DEA46CA50}" destId="{1BA8C6A9-4F85-4DC9-8EC0-923AF2681B7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FF53FBD-5A48-47A2-8E29-F83232297AE2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DAB47CE-3BBC-4CE5-A5FD-FBCFEF453751}">
      <dgm:prSet custT="1"/>
      <dgm:spPr/>
      <dgm:t>
        <a:bodyPr/>
        <a:lstStyle/>
        <a:p>
          <a:r>
            <a:rPr lang="tr-TR" sz="2000" b="1" dirty="0"/>
            <a:t>STATİK DİRENÇ EGZERSİZİ (İZOMETRİK)</a:t>
          </a:r>
        </a:p>
        <a:p>
          <a:r>
            <a:rPr lang="tr-TR" sz="2000" dirty="0"/>
            <a:t>Belirli bir kasın uzun süre kasılması ile yapılır.</a:t>
          </a:r>
          <a:endParaRPr lang="tr-TR" sz="1200" b="1" dirty="0"/>
        </a:p>
        <a:p>
          <a:endParaRPr lang="en-US" sz="2000" b="1" dirty="0"/>
        </a:p>
      </dgm:t>
    </dgm:pt>
    <dgm:pt modelId="{867A710D-D851-4911-9140-478BEEF135A0}" type="parTrans" cxnId="{B117B69E-84A2-4FAF-A4B4-694FCDCAF6CE}">
      <dgm:prSet/>
      <dgm:spPr/>
      <dgm:t>
        <a:bodyPr/>
        <a:lstStyle/>
        <a:p>
          <a:endParaRPr lang="en-US"/>
        </a:p>
      </dgm:t>
    </dgm:pt>
    <dgm:pt modelId="{8DDFF335-4E1D-411D-96F9-36A43D05FDCA}" type="sibTrans" cxnId="{B117B69E-84A2-4FAF-A4B4-694FCDCAF6CE}">
      <dgm:prSet/>
      <dgm:spPr/>
      <dgm:t>
        <a:bodyPr/>
        <a:lstStyle/>
        <a:p>
          <a:endParaRPr lang="en-US"/>
        </a:p>
      </dgm:t>
    </dgm:pt>
    <dgm:pt modelId="{645A7F1B-EF5C-49E3-871B-01A5A8C94229}">
      <dgm:prSet custT="1"/>
      <dgm:spPr/>
      <dgm:t>
        <a:bodyPr/>
        <a:lstStyle/>
        <a:p>
          <a:r>
            <a:rPr lang="tr-TR" sz="2000" dirty="0"/>
            <a:t>Bir pozisyon seçip o pozisyonda kalırsınız. </a:t>
          </a:r>
        </a:p>
        <a:p>
          <a:r>
            <a:rPr lang="tr-TR" sz="2000" dirty="0"/>
            <a:t>Kaslar çalışır, ancak uzunluk değiştirmezler.</a:t>
          </a:r>
          <a:endParaRPr lang="en-US" sz="2000" dirty="0"/>
        </a:p>
      </dgm:t>
    </dgm:pt>
    <dgm:pt modelId="{E73599BE-A0B0-4E28-A3FA-52A56B509BD3}" type="parTrans" cxnId="{DF4FC401-D59E-45C2-987C-AC8CDDB183F6}">
      <dgm:prSet/>
      <dgm:spPr/>
      <dgm:t>
        <a:bodyPr/>
        <a:lstStyle/>
        <a:p>
          <a:endParaRPr lang="en-US"/>
        </a:p>
      </dgm:t>
    </dgm:pt>
    <dgm:pt modelId="{BCE51258-5866-41B5-BE62-E0E1F646E279}" type="sibTrans" cxnId="{DF4FC401-D59E-45C2-987C-AC8CDDB183F6}">
      <dgm:prSet/>
      <dgm:spPr/>
      <dgm:t>
        <a:bodyPr/>
        <a:lstStyle/>
        <a:p>
          <a:endParaRPr lang="en-US"/>
        </a:p>
      </dgm:t>
    </dgm:pt>
    <dgm:pt modelId="{E8522EA8-6E5D-4DFB-A21B-BDE0243E8AE3}">
      <dgm:prSet custT="1"/>
      <dgm:spPr/>
      <dgm:t>
        <a:bodyPr/>
        <a:lstStyle/>
        <a:p>
          <a:r>
            <a:rPr lang="tr-TR" sz="2000" dirty="0"/>
            <a:t>El sıkma, </a:t>
          </a:r>
          <a:r>
            <a:rPr lang="tr-TR" sz="2000" dirty="0" err="1"/>
            <a:t>squat</a:t>
          </a:r>
          <a:r>
            <a:rPr lang="tr-TR" sz="2000" dirty="0"/>
            <a:t>, </a:t>
          </a:r>
          <a:r>
            <a:rPr lang="tr-TR" sz="2000" dirty="0" err="1"/>
            <a:t>plank</a:t>
          </a:r>
          <a:r>
            <a:rPr lang="tr-TR" sz="2000" dirty="0"/>
            <a:t> veya duvar oturma egzersizleri gibi</a:t>
          </a:r>
        </a:p>
      </dgm:t>
    </dgm:pt>
    <dgm:pt modelId="{FE5FDE5D-14C1-4FB0-B14C-B5985B72EC3D}" type="parTrans" cxnId="{CB13BBD6-2F7A-4849-9079-442AAEA651CC}">
      <dgm:prSet/>
      <dgm:spPr/>
      <dgm:t>
        <a:bodyPr/>
        <a:lstStyle/>
        <a:p>
          <a:endParaRPr lang="en-US"/>
        </a:p>
      </dgm:t>
    </dgm:pt>
    <dgm:pt modelId="{758C2A8F-19AB-4E99-95D0-F93BB41B80C2}" type="sibTrans" cxnId="{CB13BBD6-2F7A-4849-9079-442AAEA651CC}">
      <dgm:prSet/>
      <dgm:spPr/>
      <dgm:t>
        <a:bodyPr/>
        <a:lstStyle/>
        <a:p>
          <a:endParaRPr lang="en-US"/>
        </a:p>
      </dgm:t>
    </dgm:pt>
    <dgm:pt modelId="{A3B99933-4632-41E4-8F1E-1296E749B4C8}">
      <dgm:prSet/>
      <dgm:spPr/>
      <dgm:t>
        <a:bodyPr/>
        <a:lstStyle/>
        <a:p>
          <a:r>
            <a:rPr lang="tr-TR" b="1" i="1" dirty="0"/>
            <a:t>Hedef kas için önemli bir büyüme uyarıcısıdır.”</a:t>
          </a:r>
          <a:endParaRPr lang="en-US" dirty="0"/>
        </a:p>
      </dgm:t>
    </dgm:pt>
    <dgm:pt modelId="{3912F499-A5F0-4195-B123-8662D34E9E7D}" type="parTrans" cxnId="{25D265CD-D38B-4E69-A51E-D50C00B78B65}">
      <dgm:prSet/>
      <dgm:spPr/>
      <dgm:t>
        <a:bodyPr/>
        <a:lstStyle/>
        <a:p>
          <a:endParaRPr lang="en-US"/>
        </a:p>
      </dgm:t>
    </dgm:pt>
    <dgm:pt modelId="{86FEE038-B744-4FEB-8422-21B73425FE75}" type="sibTrans" cxnId="{25D265CD-D38B-4E69-A51E-D50C00B78B65}">
      <dgm:prSet/>
      <dgm:spPr/>
      <dgm:t>
        <a:bodyPr/>
        <a:lstStyle/>
        <a:p>
          <a:endParaRPr lang="en-US"/>
        </a:p>
      </dgm:t>
    </dgm:pt>
    <dgm:pt modelId="{266A1F59-46FE-4194-80D9-8CEA86167739}" type="pres">
      <dgm:prSet presAssocID="{3FF53FBD-5A48-47A2-8E29-F83232297AE2}" presName="vert0" presStyleCnt="0">
        <dgm:presLayoutVars>
          <dgm:dir/>
          <dgm:animOne val="branch"/>
          <dgm:animLvl val="lvl"/>
        </dgm:presLayoutVars>
      </dgm:prSet>
      <dgm:spPr/>
    </dgm:pt>
    <dgm:pt modelId="{55491485-8BDB-4873-ABD2-4B9B17F3EE46}" type="pres">
      <dgm:prSet presAssocID="{0DAB47CE-3BBC-4CE5-A5FD-FBCFEF453751}" presName="thickLine" presStyleLbl="alignNode1" presStyleIdx="0" presStyleCnt="4"/>
      <dgm:spPr/>
    </dgm:pt>
    <dgm:pt modelId="{9892D7FD-DBFA-4143-AE89-80142E78FB17}" type="pres">
      <dgm:prSet presAssocID="{0DAB47CE-3BBC-4CE5-A5FD-FBCFEF453751}" presName="horz1" presStyleCnt="0"/>
      <dgm:spPr/>
    </dgm:pt>
    <dgm:pt modelId="{330A930C-7B3A-4F75-B73B-CEB6AB08A3EB}" type="pres">
      <dgm:prSet presAssocID="{0DAB47CE-3BBC-4CE5-A5FD-FBCFEF453751}" presName="tx1" presStyleLbl="revTx" presStyleIdx="0" presStyleCnt="4"/>
      <dgm:spPr/>
    </dgm:pt>
    <dgm:pt modelId="{8D0E7569-7D8F-4B56-AECD-37553896FE2C}" type="pres">
      <dgm:prSet presAssocID="{0DAB47CE-3BBC-4CE5-A5FD-FBCFEF453751}" presName="vert1" presStyleCnt="0"/>
      <dgm:spPr/>
    </dgm:pt>
    <dgm:pt modelId="{4987C2E6-B586-47EE-99B8-2C9D71C8BD85}" type="pres">
      <dgm:prSet presAssocID="{645A7F1B-EF5C-49E3-871B-01A5A8C94229}" presName="thickLine" presStyleLbl="alignNode1" presStyleIdx="1" presStyleCnt="4"/>
      <dgm:spPr/>
    </dgm:pt>
    <dgm:pt modelId="{D6479D3B-7062-4297-A402-E9BC74E5648E}" type="pres">
      <dgm:prSet presAssocID="{645A7F1B-EF5C-49E3-871B-01A5A8C94229}" presName="horz1" presStyleCnt="0"/>
      <dgm:spPr/>
    </dgm:pt>
    <dgm:pt modelId="{D13D78FC-5CBA-45A3-A0C3-EE5DB07BFC95}" type="pres">
      <dgm:prSet presAssocID="{645A7F1B-EF5C-49E3-871B-01A5A8C94229}" presName="tx1" presStyleLbl="revTx" presStyleIdx="1" presStyleCnt="4"/>
      <dgm:spPr/>
    </dgm:pt>
    <dgm:pt modelId="{42C69BB1-B9DE-4D33-90EB-7CEBC18D0FA6}" type="pres">
      <dgm:prSet presAssocID="{645A7F1B-EF5C-49E3-871B-01A5A8C94229}" presName="vert1" presStyleCnt="0"/>
      <dgm:spPr/>
    </dgm:pt>
    <dgm:pt modelId="{55557609-3078-4A91-A088-8C989790065D}" type="pres">
      <dgm:prSet presAssocID="{E8522EA8-6E5D-4DFB-A21B-BDE0243E8AE3}" presName="thickLine" presStyleLbl="alignNode1" presStyleIdx="2" presStyleCnt="4"/>
      <dgm:spPr/>
    </dgm:pt>
    <dgm:pt modelId="{5B216099-1399-487D-A73A-BDC75F13EE51}" type="pres">
      <dgm:prSet presAssocID="{E8522EA8-6E5D-4DFB-A21B-BDE0243E8AE3}" presName="horz1" presStyleCnt="0"/>
      <dgm:spPr/>
    </dgm:pt>
    <dgm:pt modelId="{BAD16F85-4855-4F12-B755-3AB37FC3CC68}" type="pres">
      <dgm:prSet presAssocID="{E8522EA8-6E5D-4DFB-A21B-BDE0243E8AE3}" presName="tx1" presStyleLbl="revTx" presStyleIdx="2" presStyleCnt="4"/>
      <dgm:spPr/>
    </dgm:pt>
    <dgm:pt modelId="{31835607-B0A6-46A3-8B92-87B5510A99E1}" type="pres">
      <dgm:prSet presAssocID="{E8522EA8-6E5D-4DFB-A21B-BDE0243E8AE3}" presName="vert1" presStyleCnt="0"/>
      <dgm:spPr/>
    </dgm:pt>
    <dgm:pt modelId="{8811A657-6F64-4528-85BF-488F52ED1318}" type="pres">
      <dgm:prSet presAssocID="{A3B99933-4632-41E4-8F1E-1296E749B4C8}" presName="thickLine" presStyleLbl="alignNode1" presStyleIdx="3" presStyleCnt="4"/>
      <dgm:spPr/>
    </dgm:pt>
    <dgm:pt modelId="{AEBC732E-C474-4175-BBA9-1E558C4EE92B}" type="pres">
      <dgm:prSet presAssocID="{A3B99933-4632-41E4-8F1E-1296E749B4C8}" presName="horz1" presStyleCnt="0"/>
      <dgm:spPr/>
    </dgm:pt>
    <dgm:pt modelId="{F66F4FF0-6412-4E3C-A43A-7ABCE0A98B99}" type="pres">
      <dgm:prSet presAssocID="{A3B99933-4632-41E4-8F1E-1296E749B4C8}" presName="tx1" presStyleLbl="revTx" presStyleIdx="3" presStyleCnt="4"/>
      <dgm:spPr/>
    </dgm:pt>
    <dgm:pt modelId="{68595CA0-2EA3-46F8-A437-5E4A0A54CE63}" type="pres">
      <dgm:prSet presAssocID="{A3B99933-4632-41E4-8F1E-1296E749B4C8}" presName="vert1" presStyleCnt="0"/>
      <dgm:spPr/>
    </dgm:pt>
  </dgm:ptLst>
  <dgm:cxnLst>
    <dgm:cxn modelId="{DF4FC401-D59E-45C2-987C-AC8CDDB183F6}" srcId="{3FF53FBD-5A48-47A2-8E29-F83232297AE2}" destId="{645A7F1B-EF5C-49E3-871B-01A5A8C94229}" srcOrd="1" destOrd="0" parTransId="{E73599BE-A0B0-4E28-A3FA-52A56B509BD3}" sibTransId="{BCE51258-5866-41B5-BE62-E0E1F646E279}"/>
    <dgm:cxn modelId="{D25CC734-E019-4FDC-8734-98A679399848}" type="presOf" srcId="{0DAB47CE-3BBC-4CE5-A5FD-FBCFEF453751}" destId="{330A930C-7B3A-4F75-B73B-CEB6AB08A3EB}" srcOrd="0" destOrd="0" presId="urn:microsoft.com/office/officeart/2008/layout/LinedList"/>
    <dgm:cxn modelId="{A633D591-6536-4FC8-94C1-31830843FD91}" type="presOf" srcId="{3FF53FBD-5A48-47A2-8E29-F83232297AE2}" destId="{266A1F59-46FE-4194-80D9-8CEA86167739}" srcOrd="0" destOrd="0" presId="urn:microsoft.com/office/officeart/2008/layout/LinedList"/>
    <dgm:cxn modelId="{62FE3C98-B379-4732-B9D1-26CEE97EC22D}" type="presOf" srcId="{A3B99933-4632-41E4-8F1E-1296E749B4C8}" destId="{F66F4FF0-6412-4E3C-A43A-7ABCE0A98B99}" srcOrd="0" destOrd="0" presId="urn:microsoft.com/office/officeart/2008/layout/LinedList"/>
    <dgm:cxn modelId="{B117B69E-84A2-4FAF-A4B4-694FCDCAF6CE}" srcId="{3FF53FBD-5A48-47A2-8E29-F83232297AE2}" destId="{0DAB47CE-3BBC-4CE5-A5FD-FBCFEF453751}" srcOrd="0" destOrd="0" parTransId="{867A710D-D851-4911-9140-478BEEF135A0}" sibTransId="{8DDFF335-4E1D-411D-96F9-36A43D05FDCA}"/>
    <dgm:cxn modelId="{13DA7DB5-17F0-4F67-A47F-90A00409B9CD}" type="presOf" srcId="{E8522EA8-6E5D-4DFB-A21B-BDE0243E8AE3}" destId="{BAD16F85-4855-4F12-B755-3AB37FC3CC68}" srcOrd="0" destOrd="0" presId="urn:microsoft.com/office/officeart/2008/layout/LinedList"/>
    <dgm:cxn modelId="{25D265CD-D38B-4E69-A51E-D50C00B78B65}" srcId="{3FF53FBD-5A48-47A2-8E29-F83232297AE2}" destId="{A3B99933-4632-41E4-8F1E-1296E749B4C8}" srcOrd="3" destOrd="0" parTransId="{3912F499-A5F0-4195-B123-8662D34E9E7D}" sibTransId="{86FEE038-B744-4FEB-8422-21B73425FE75}"/>
    <dgm:cxn modelId="{1CEB37CE-9577-4C00-9CBD-B5932D2035B5}" type="presOf" srcId="{645A7F1B-EF5C-49E3-871B-01A5A8C94229}" destId="{D13D78FC-5CBA-45A3-A0C3-EE5DB07BFC95}" srcOrd="0" destOrd="0" presId="urn:microsoft.com/office/officeart/2008/layout/LinedList"/>
    <dgm:cxn modelId="{CB13BBD6-2F7A-4849-9079-442AAEA651CC}" srcId="{3FF53FBD-5A48-47A2-8E29-F83232297AE2}" destId="{E8522EA8-6E5D-4DFB-A21B-BDE0243E8AE3}" srcOrd="2" destOrd="0" parTransId="{FE5FDE5D-14C1-4FB0-B14C-B5985B72EC3D}" sibTransId="{758C2A8F-19AB-4E99-95D0-F93BB41B80C2}"/>
    <dgm:cxn modelId="{96B181AE-B29D-4A0E-B8D0-245225BC31DD}" type="presParOf" srcId="{266A1F59-46FE-4194-80D9-8CEA86167739}" destId="{55491485-8BDB-4873-ABD2-4B9B17F3EE46}" srcOrd="0" destOrd="0" presId="urn:microsoft.com/office/officeart/2008/layout/LinedList"/>
    <dgm:cxn modelId="{2FD0ACB7-0B9D-4F7B-941B-8611B4887EC8}" type="presParOf" srcId="{266A1F59-46FE-4194-80D9-8CEA86167739}" destId="{9892D7FD-DBFA-4143-AE89-80142E78FB17}" srcOrd="1" destOrd="0" presId="urn:microsoft.com/office/officeart/2008/layout/LinedList"/>
    <dgm:cxn modelId="{A5391FD9-04A8-460C-AF03-A03BE3EE2303}" type="presParOf" srcId="{9892D7FD-DBFA-4143-AE89-80142E78FB17}" destId="{330A930C-7B3A-4F75-B73B-CEB6AB08A3EB}" srcOrd="0" destOrd="0" presId="urn:microsoft.com/office/officeart/2008/layout/LinedList"/>
    <dgm:cxn modelId="{990D773A-D25D-4383-956C-9BF60804BFAE}" type="presParOf" srcId="{9892D7FD-DBFA-4143-AE89-80142E78FB17}" destId="{8D0E7569-7D8F-4B56-AECD-37553896FE2C}" srcOrd="1" destOrd="0" presId="urn:microsoft.com/office/officeart/2008/layout/LinedList"/>
    <dgm:cxn modelId="{35DD0A28-1273-492F-99BF-52E4C85990A1}" type="presParOf" srcId="{266A1F59-46FE-4194-80D9-8CEA86167739}" destId="{4987C2E6-B586-47EE-99B8-2C9D71C8BD85}" srcOrd="2" destOrd="0" presId="urn:microsoft.com/office/officeart/2008/layout/LinedList"/>
    <dgm:cxn modelId="{E7973A24-3F9E-4E53-AFC9-5CE8FE41E4EB}" type="presParOf" srcId="{266A1F59-46FE-4194-80D9-8CEA86167739}" destId="{D6479D3B-7062-4297-A402-E9BC74E5648E}" srcOrd="3" destOrd="0" presId="urn:microsoft.com/office/officeart/2008/layout/LinedList"/>
    <dgm:cxn modelId="{7A7D3867-8543-4660-92E7-F70E14010194}" type="presParOf" srcId="{D6479D3B-7062-4297-A402-E9BC74E5648E}" destId="{D13D78FC-5CBA-45A3-A0C3-EE5DB07BFC95}" srcOrd="0" destOrd="0" presId="urn:microsoft.com/office/officeart/2008/layout/LinedList"/>
    <dgm:cxn modelId="{75D1046E-B018-4741-BF12-ADECF14262B1}" type="presParOf" srcId="{D6479D3B-7062-4297-A402-E9BC74E5648E}" destId="{42C69BB1-B9DE-4D33-90EB-7CEBC18D0FA6}" srcOrd="1" destOrd="0" presId="urn:microsoft.com/office/officeart/2008/layout/LinedList"/>
    <dgm:cxn modelId="{AD1C0738-C8AE-496B-915A-55C328620AAD}" type="presParOf" srcId="{266A1F59-46FE-4194-80D9-8CEA86167739}" destId="{55557609-3078-4A91-A088-8C989790065D}" srcOrd="4" destOrd="0" presId="urn:microsoft.com/office/officeart/2008/layout/LinedList"/>
    <dgm:cxn modelId="{3742992D-4520-487D-BC1B-C01CD72D291F}" type="presParOf" srcId="{266A1F59-46FE-4194-80D9-8CEA86167739}" destId="{5B216099-1399-487D-A73A-BDC75F13EE51}" srcOrd="5" destOrd="0" presId="urn:microsoft.com/office/officeart/2008/layout/LinedList"/>
    <dgm:cxn modelId="{62126B65-72FB-4D1E-827E-8962C7B81C61}" type="presParOf" srcId="{5B216099-1399-487D-A73A-BDC75F13EE51}" destId="{BAD16F85-4855-4F12-B755-3AB37FC3CC68}" srcOrd="0" destOrd="0" presId="urn:microsoft.com/office/officeart/2008/layout/LinedList"/>
    <dgm:cxn modelId="{33F4441C-DD47-4690-B1E5-0416D4B4DE3C}" type="presParOf" srcId="{5B216099-1399-487D-A73A-BDC75F13EE51}" destId="{31835607-B0A6-46A3-8B92-87B5510A99E1}" srcOrd="1" destOrd="0" presId="urn:microsoft.com/office/officeart/2008/layout/LinedList"/>
    <dgm:cxn modelId="{4369C19E-6AD5-40B6-91FD-1F35E157FA4E}" type="presParOf" srcId="{266A1F59-46FE-4194-80D9-8CEA86167739}" destId="{8811A657-6F64-4528-85BF-488F52ED1318}" srcOrd="6" destOrd="0" presId="urn:microsoft.com/office/officeart/2008/layout/LinedList"/>
    <dgm:cxn modelId="{D1D3EC34-F54F-4C87-A207-52034989186B}" type="presParOf" srcId="{266A1F59-46FE-4194-80D9-8CEA86167739}" destId="{AEBC732E-C474-4175-BBA9-1E558C4EE92B}" srcOrd="7" destOrd="0" presId="urn:microsoft.com/office/officeart/2008/layout/LinedList"/>
    <dgm:cxn modelId="{38515B08-7A10-4F4B-B8B9-92C8BA8E3255}" type="presParOf" srcId="{AEBC732E-C474-4175-BBA9-1E558C4EE92B}" destId="{F66F4FF0-6412-4E3C-A43A-7ABCE0A98B99}" srcOrd="0" destOrd="0" presId="urn:microsoft.com/office/officeart/2008/layout/LinedList"/>
    <dgm:cxn modelId="{B1C237FF-A8E7-4972-ABF9-45B74093AA20}" type="presParOf" srcId="{AEBC732E-C474-4175-BBA9-1E558C4EE92B}" destId="{68595CA0-2EA3-46F8-A437-5E4A0A54CE6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7A41EE-429B-4451-B4F3-D36E3496F4EC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AA75FBFC-5F50-4F88-80A6-FC33A15B8989}">
      <dgm:prSet custT="1"/>
      <dgm:spPr/>
      <dgm:t>
        <a:bodyPr/>
        <a:lstStyle/>
        <a:p>
          <a:r>
            <a:rPr lang="tr-TR" sz="1800" dirty="0"/>
            <a:t>Kas kuvvetini arttırır.</a:t>
          </a:r>
        </a:p>
      </dgm:t>
    </dgm:pt>
    <dgm:pt modelId="{292427BB-9E9C-4F44-9E12-21FF3926627A}" type="parTrans" cxnId="{2472CB08-46A6-412C-86D7-A860749D1038}">
      <dgm:prSet/>
      <dgm:spPr/>
      <dgm:t>
        <a:bodyPr/>
        <a:lstStyle/>
        <a:p>
          <a:endParaRPr lang="en-US"/>
        </a:p>
      </dgm:t>
    </dgm:pt>
    <dgm:pt modelId="{8C2B0D48-7A65-4431-A282-56251D5AEC4A}" type="sibTrans" cxnId="{2472CB08-46A6-412C-86D7-A860749D1038}">
      <dgm:prSet/>
      <dgm:spPr/>
      <dgm:t>
        <a:bodyPr/>
        <a:lstStyle/>
        <a:p>
          <a:endParaRPr lang="en-US"/>
        </a:p>
      </dgm:t>
    </dgm:pt>
    <dgm:pt modelId="{E83D1C84-D8D5-46E6-A25D-4D307ABF3D21}">
      <dgm:prSet custT="1"/>
      <dgm:spPr/>
      <dgm:t>
        <a:bodyPr/>
        <a:lstStyle/>
        <a:p>
          <a:r>
            <a:rPr lang="tr-TR" sz="1800" dirty="0"/>
            <a:t>Kas değişik uzunluklarda çalıştırılır </a:t>
          </a:r>
          <a:endParaRPr lang="en-US" sz="1800" dirty="0"/>
        </a:p>
      </dgm:t>
    </dgm:pt>
    <dgm:pt modelId="{AC2334CD-5079-41DB-8775-A0B179897143}" type="parTrans" cxnId="{9B62D0D3-7CAD-40CE-976D-9CD8CF84E075}">
      <dgm:prSet/>
      <dgm:spPr/>
      <dgm:t>
        <a:bodyPr/>
        <a:lstStyle/>
        <a:p>
          <a:endParaRPr lang="en-US"/>
        </a:p>
      </dgm:t>
    </dgm:pt>
    <dgm:pt modelId="{6D2A9A9C-30AB-45CC-8C9F-FC87E1BBBCE5}" type="sibTrans" cxnId="{9B62D0D3-7CAD-40CE-976D-9CD8CF84E075}">
      <dgm:prSet/>
      <dgm:spPr/>
      <dgm:t>
        <a:bodyPr/>
        <a:lstStyle/>
        <a:p>
          <a:endParaRPr lang="en-US"/>
        </a:p>
      </dgm:t>
    </dgm:pt>
    <dgm:pt modelId="{B43A44F1-E24C-42A6-B26A-F5FEF03806DC}">
      <dgm:prSet custT="1"/>
      <dgm:spPr/>
      <dgm:t>
        <a:bodyPr/>
        <a:lstStyle/>
        <a:p>
          <a:r>
            <a:rPr lang="tr-TR" sz="1800" dirty="0"/>
            <a:t> Günlük hareketleri ve atletik performansı taklit eder</a:t>
          </a:r>
          <a:endParaRPr lang="en-US" sz="1800" dirty="0"/>
        </a:p>
      </dgm:t>
    </dgm:pt>
    <dgm:pt modelId="{CBDBB3A3-57FE-451E-B309-B4D9A5D36E7B}" type="parTrans" cxnId="{E05FE473-69BA-4F6D-8A36-AA3EBCD393C3}">
      <dgm:prSet/>
      <dgm:spPr/>
      <dgm:t>
        <a:bodyPr/>
        <a:lstStyle/>
        <a:p>
          <a:endParaRPr lang="en-US"/>
        </a:p>
      </dgm:t>
    </dgm:pt>
    <dgm:pt modelId="{AB6CDC5D-88C9-459C-988D-6227B73102DB}" type="sibTrans" cxnId="{E05FE473-69BA-4F6D-8A36-AA3EBCD393C3}">
      <dgm:prSet/>
      <dgm:spPr/>
      <dgm:t>
        <a:bodyPr/>
        <a:lstStyle/>
        <a:p>
          <a:endParaRPr lang="en-US"/>
        </a:p>
      </dgm:t>
    </dgm:pt>
    <dgm:pt modelId="{3FA17F92-3C4B-4292-B43D-1073B8CADE47}">
      <dgm:prSet custT="1"/>
      <dgm:spPr/>
      <dgm:t>
        <a:bodyPr/>
        <a:lstStyle/>
        <a:p>
          <a:r>
            <a:rPr lang="tr-TR" sz="1800" dirty="0"/>
            <a:t>Ritmik hareketler içerir.</a:t>
          </a:r>
        </a:p>
        <a:p>
          <a:endParaRPr lang="en-US" sz="1800" dirty="0"/>
        </a:p>
      </dgm:t>
    </dgm:pt>
    <dgm:pt modelId="{89200A1B-A782-490E-B547-4523B414E387}" type="parTrans" cxnId="{E13D933E-CBE3-40CB-8134-3DFC5F0E383A}">
      <dgm:prSet/>
      <dgm:spPr/>
      <dgm:t>
        <a:bodyPr/>
        <a:lstStyle/>
        <a:p>
          <a:endParaRPr lang="en-US"/>
        </a:p>
      </dgm:t>
    </dgm:pt>
    <dgm:pt modelId="{B4A45CB0-6C0E-4EBF-9137-BBBDAD6F199E}" type="sibTrans" cxnId="{E13D933E-CBE3-40CB-8134-3DFC5F0E383A}">
      <dgm:prSet/>
      <dgm:spPr/>
      <dgm:t>
        <a:bodyPr/>
        <a:lstStyle/>
        <a:p>
          <a:endParaRPr lang="en-US"/>
        </a:p>
      </dgm:t>
    </dgm:pt>
    <dgm:pt modelId="{46AC8D98-E4B6-459B-B994-9D9373EEA640}">
      <dgm:prSet custT="1"/>
      <dgm:spPr/>
      <dgm:t>
        <a:bodyPr/>
        <a:lstStyle/>
        <a:p>
          <a:r>
            <a:rPr lang="tr-TR" sz="1800" dirty="0"/>
            <a:t>Kasa Fonksiyonellik kazandırır. </a:t>
          </a:r>
        </a:p>
      </dgm:t>
    </dgm:pt>
    <dgm:pt modelId="{250F58F9-527A-488D-B7F8-1710E33E516F}" type="parTrans" cxnId="{73C5AD9C-652F-48A5-B1D0-C20ACF122076}">
      <dgm:prSet/>
      <dgm:spPr/>
      <dgm:t>
        <a:bodyPr/>
        <a:lstStyle/>
        <a:p>
          <a:endParaRPr lang="en-US"/>
        </a:p>
      </dgm:t>
    </dgm:pt>
    <dgm:pt modelId="{D06BD2F1-3237-406F-B501-0A2D5028F693}" type="sibTrans" cxnId="{73C5AD9C-652F-48A5-B1D0-C20ACF122076}">
      <dgm:prSet/>
      <dgm:spPr/>
      <dgm:t>
        <a:bodyPr/>
        <a:lstStyle/>
        <a:p>
          <a:endParaRPr lang="en-US"/>
        </a:p>
      </dgm:t>
    </dgm:pt>
    <dgm:pt modelId="{AFBFDB10-21AB-46AE-9D07-AAA4B55A5FAC}">
      <dgm:prSet custT="1"/>
      <dgm:spPr/>
      <dgm:t>
        <a:bodyPr/>
        <a:lstStyle/>
        <a:p>
          <a:r>
            <a:rPr lang="tr-TR" sz="1800" dirty="0"/>
            <a:t>Şınav, </a:t>
          </a:r>
          <a:r>
            <a:rPr lang="tr-TR" sz="1800" dirty="0" err="1"/>
            <a:t>bench</a:t>
          </a:r>
          <a:r>
            <a:rPr lang="tr-TR" sz="1800" dirty="0"/>
            <a:t> </a:t>
          </a:r>
          <a:r>
            <a:rPr lang="tr-TR" sz="1800" dirty="0" err="1"/>
            <a:t>press</a:t>
          </a:r>
          <a:r>
            <a:rPr lang="tr-TR" sz="1800" dirty="0"/>
            <a:t>, ağırlık kaldırma</a:t>
          </a:r>
          <a:endParaRPr lang="en-US" sz="1800" dirty="0"/>
        </a:p>
      </dgm:t>
    </dgm:pt>
    <dgm:pt modelId="{08923B95-6F42-4B6E-B4C1-A9B9C61C51A3}" type="parTrans" cxnId="{FA187A94-42FF-4EAE-9679-DD1CF2A82F10}">
      <dgm:prSet/>
      <dgm:spPr/>
      <dgm:t>
        <a:bodyPr/>
        <a:lstStyle/>
        <a:p>
          <a:endParaRPr lang="en-US"/>
        </a:p>
      </dgm:t>
    </dgm:pt>
    <dgm:pt modelId="{93509FA3-629D-4EB9-92A6-A3B711FA81EF}" type="sibTrans" cxnId="{FA187A94-42FF-4EAE-9679-DD1CF2A82F10}">
      <dgm:prSet/>
      <dgm:spPr/>
      <dgm:t>
        <a:bodyPr/>
        <a:lstStyle/>
        <a:p>
          <a:endParaRPr lang="en-US"/>
        </a:p>
      </dgm:t>
    </dgm:pt>
    <dgm:pt modelId="{2EDC87C5-D353-4408-8E31-7D9190EC50F8}" type="pres">
      <dgm:prSet presAssocID="{8B7A41EE-429B-4451-B4F3-D36E3496F4EC}" presName="root" presStyleCnt="0">
        <dgm:presLayoutVars>
          <dgm:dir/>
          <dgm:resizeHandles val="exact"/>
        </dgm:presLayoutVars>
      </dgm:prSet>
      <dgm:spPr/>
    </dgm:pt>
    <dgm:pt modelId="{3EFDD61F-64E6-4473-BDFC-248D3E46789D}" type="pres">
      <dgm:prSet presAssocID="{8B7A41EE-429B-4451-B4F3-D36E3496F4EC}" presName="container" presStyleCnt="0">
        <dgm:presLayoutVars>
          <dgm:dir/>
          <dgm:resizeHandles val="exact"/>
        </dgm:presLayoutVars>
      </dgm:prSet>
      <dgm:spPr/>
    </dgm:pt>
    <dgm:pt modelId="{49035145-EC57-47F6-91EB-112D5130DFE2}" type="pres">
      <dgm:prSet presAssocID="{AA75FBFC-5F50-4F88-80A6-FC33A15B8989}" presName="compNode" presStyleCnt="0"/>
      <dgm:spPr/>
    </dgm:pt>
    <dgm:pt modelId="{2C128CD2-C76F-4723-9855-7B2E3E2EA4BD}" type="pres">
      <dgm:prSet presAssocID="{AA75FBFC-5F50-4F88-80A6-FC33A15B8989}" presName="iconBgRect" presStyleLbl="bgShp" presStyleIdx="0" presStyleCnt="6"/>
      <dgm:spPr/>
    </dgm:pt>
    <dgm:pt modelId="{3E57452F-3CF8-4854-8B59-7D81657A420A}" type="pres">
      <dgm:prSet presAssocID="{AA75FBFC-5F50-4F88-80A6-FC33A15B8989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uscle Arm"/>
        </a:ext>
      </dgm:extLst>
    </dgm:pt>
    <dgm:pt modelId="{3F811E10-DFF3-4E75-98A8-322E05EA5013}" type="pres">
      <dgm:prSet presAssocID="{AA75FBFC-5F50-4F88-80A6-FC33A15B8989}" presName="spaceRect" presStyleCnt="0"/>
      <dgm:spPr/>
    </dgm:pt>
    <dgm:pt modelId="{D48651E1-C238-406B-B4EB-C4F65E45686C}" type="pres">
      <dgm:prSet presAssocID="{AA75FBFC-5F50-4F88-80A6-FC33A15B8989}" presName="textRect" presStyleLbl="revTx" presStyleIdx="0" presStyleCnt="6" custScaleX="104863">
        <dgm:presLayoutVars>
          <dgm:chMax val="1"/>
          <dgm:chPref val="1"/>
        </dgm:presLayoutVars>
      </dgm:prSet>
      <dgm:spPr/>
    </dgm:pt>
    <dgm:pt modelId="{E2FCDDB6-3017-45B0-B6B0-431ABEEB089C}" type="pres">
      <dgm:prSet presAssocID="{8C2B0D48-7A65-4431-A282-56251D5AEC4A}" presName="sibTrans" presStyleLbl="sibTrans2D1" presStyleIdx="0" presStyleCnt="0"/>
      <dgm:spPr/>
    </dgm:pt>
    <dgm:pt modelId="{FE405D23-4BCE-4C0C-9354-E4077978B0EE}" type="pres">
      <dgm:prSet presAssocID="{E83D1C84-D8D5-46E6-A25D-4D307ABF3D21}" presName="compNode" presStyleCnt="0"/>
      <dgm:spPr/>
    </dgm:pt>
    <dgm:pt modelId="{81F51D7A-1E8C-4833-A21F-D7F417F41D3F}" type="pres">
      <dgm:prSet presAssocID="{E83D1C84-D8D5-46E6-A25D-4D307ABF3D21}" presName="iconBgRect" presStyleLbl="bgShp" presStyleIdx="1" presStyleCnt="6"/>
      <dgm:spPr/>
    </dgm:pt>
    <dgm:pt modelId="{0B3885D4-B8F8-4E4B-B6CF-35DEA39D7AA8}" type="pres">
      <dgm:prSet presAssocID="{E83D1C84-D8D5-46E6-A25D-4D307ABF3D21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vron Arrows"/>
        </a:ext>
      </dgm:extLst>
    </dgm:pt>
    <dgm:pt modelId="{AC22C856-6CA0-4EDB-B626-1D97E1F72F5A}" type="pres">
      <dgm:prSet presAssocID="{E83D1C84-D8D5-46E6-A25D-4D307ABF3D21}" presName="spaceRect" presStyleCnt="0"/>
      <dgm:spPr/>
    </dgm:pt>
    <dgm:pt modelId="{87D16090-D11E-4780-8E56-7AFAF37B8DC4}" type="pres">
      <dgm:prSet presAssocID="{E83D1C84-D8D5-46E6-A25D-4D307ABF3D21}" presName="textRect" presStyleLbl="revTx" presStyleIdx="1" presStyleCnt="6" custScaleX="94340">
        <dgm:presLayoutVars>
          <dgm:chMax val="1"/>
          <dgm:chPref val="1"/>
        </dgm:presLayoutVars>
      </dgm:prSet>
      <dgm:spPr/>
    </dgm:pt>
    <dgm:pt modelId="{7D7ACFEB-85E3-4244-851C-067AE3762A98}" type="pres">
      <dgm:prSet presAssocID="{6D2A9A9C-30AB-45CC-8C9F-FC87E1BBBCE5}" presName="sibTrans" presStyleLbl="sibTrans2D1" presStyleIdx="0" presStyleCnt="0"/>
      <dgm:spPr/>
    </dgm:pt>
    <dgm:pt modelId="{E0DADC0C-5F9A-489C-BC80-F1FFF68E5A54}" type="pres">
      <dgm:prSet presAssocID="{B43A44F1-E24C-42A6-B26A-F5FEF03806DC}" presName="compNode" presStyleCnt="0"/>
      <dgm:spPr/>
    </dgm:pt>
    <dgm:pt modelId="{025B9821-AFF5-44E6-B87F-2A3F3A5AC2DE}" type="pres">
      <dgm:prSet presAssocID="{B43A44F1-E24C-42A6-B26A-F5FEF03806DC}" presName="iconBgRect" presStyleLbl="bgShp" presStyleIdx="2" presStyleCnt="6"/>
      <dgm:spPr/>
    </dgm:pt>
    <dgm:pt modelId="{F82A5B25-FFD7-401A-9D2F-978ED670BEB0}" type="pres">
      <dgm:prSet presAssocID="{B43A44F1-E24C-42A6-B26A-F5FEF03806DC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rular"/>
        </a:ext>
      </dgm:extLst>
    </dgm:pt>
    <dgm:pt modelId="{BF094008-809C-4A9F-9448-7CD5572218DF}" type="pres">
      <dgm:prSet presAssocID="{B43A44F1-E24C-42A6-B26A-F5FEF03806DC}" presName="spaceRect" presStyleCnt="0"/>
      <dgm:spPr/>
    </dgm:pt>
    <dgm:pt modelId="{B32AA960-0B6C-4F72-BF0F-71335E05C1EA}" type="pres">
      <dgm:prSet presAssocID="{B43A44F1-E24C-42A6-B26A-F5FEF03806DC}" presName="textRect" presStyleLbl="revTx" presStyleIdx="2" presStyleCnt="6" custScaleX="102928" custScaleY="87710">
        <dgm:presLayoutVars>
          <dgm:chMax val="1"/>
          <dgm:chPref val="1"/>
        </dgm:presLayoutVars>
      </dgm:prSet>
      <dgm:spPr/>
    </dgm:pt>
    <dgm:pt modelId="{DF2DAF4F-F94B-4023-8013-0B4479E9496C}" type="pres">
      <dgm:prSet presAssocID="{AB6CDC5D-88C9-459C-988D-6227B73102DB}" presName="sibTrans" presStyleLbl="sibTrans2D1" presStyleIdx="0" presStyleCnt="0"/>
      <dgm:spPr/>
    </dgm:pt>
    <dgm:pt modelId="{2B9D635A-F8B9-4766-8382-6A5B38B3C198}" type="pres">
      <dgm:prSet presAssocID="{3FA17F92-3C4B-4292-B43D-1073B8CADE47}" presName="compNode" presStyleCnt="0"/>
      <dgm:spPr/>
    </dgm:pt>
    <dgm:pt modelId="{2239DE88-9594-4EBF-8B7F-0F893E91B9CE}" type="pres">
      <dgm:prSet presAssocID="{3FA17F92-3C4B-4292-B43D-1073B8CADE47}" presName="iconBgRect" presStyleLbl="bgShp" presStyleIdx="3" presStyleCnt="6"/>
      <dgm:spPr/>
    </dgm:pt>
    <dgm:pt modelId="{804445A8-9E0F-4EA8-8C46-E356B138A7D5}" type="pres">
      <dgm:prSet presAssocID="{3FA17F92-3C4B-4292-B43D-1073B8CADE47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rcles with Arrows"/>
        </a:ext>
      </dgm:extLst>
    </dgm:pt>
    <dgm:pt modelId="{182F40BE-BBED-49F6-B924-E8903BB46283}" type="pres">
      <dgm:prSet presAssocID="{3FA17F92-3C4B-4292-B43D-1073B8CADE47}" presName="spaceRect" presStyleCnt="0"/>
      <dgm:spPr/>
    </dgm:pt>
    <dgm:pt modelId="{36B19DF2-E688-4DEA-9F65-9ED359E2A6B8}" type="pres">
      <dgm:prSet presAssocID="{3FA17F92-3C4B-4292-B43D-1073B8CADE47}" presName="textRect" presStyleLbl="revTx" presStyleIdx="3" presStyleCnt="6">
        <dgm:presLayoutVars>
          <dgm:chMax val="1"/>
          <dgm:chPref val="1"/>
        </dgm:presLayoutVars>
      </dgm:prSet>
      <dgm:spPr/>
    </dgm:pt>
    <dgm:pt modelId="{05A0DDB8-07AA-4878-95F7-CD46DC85389B}" type="pres">
      <dgm:prSet presAssocID="{B4A45CB0-6C0E-4EBF-9137-BBBDAD6F199E}" presName="sibTrans" presStyleLbl="sibTrans2D1" presStyleIdx="0" presStyleCnt="0"/>
      <dgm:spPr/>
    </dgm:pt>
    <dgm:pt modelId="{C424CDDE-3E6A-4246-86A6-C6F9E6587069}" type="pres">
      <dgm:prSet presAssocID="{46AC8D98-E4B6-459B-B994-9D9373EEA640}" presName="compNode" presStyleCnt="0"/>
      <dgm:spPr/>
    </dgm:pt>
    <dgm:pt modelId="{A7FE4A2D-E17E-4124-9440-49E0FB221715}" type="pres">
      <dgm:prSet presAssocID="{46AC8D98-E4B6-459B-B994-9D9373EEA640}" presName="iconBgRect" presStyleLbl="bgShp" presStyleIdx="4" presStyleCnt="6"/>
      <dgm:spPr/>
    </dgm:pt>
    <dgm:pt modelId="{4BFAE0BC-56C0-4937-A24F-2F01E458A124}" type="pres">
      <dgm:prSet presAssocID="{46AC8D98-E4B6-459B-B994-9D9373EEA640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nce Steps"/>
        </a:ext>
      </dgm:extLst>
    </dgm:pt>
    <dgm:pt modelId="{850B3ED0-3CAB-4DC7-B601-6D311AED74AD}" type="pres">
      <dgm:prSet presAssocID="{46AC8D98-E4B6-459B-B994-9D9373EEA640}" presName="spaceRect" presStyleCnt="0"/>
      <dgm:spPr/>
    </dgm:pt>
    <dgm:pt modelId="{7579F9B8-03E5-4190-A66A-1637E29E115A}" type="pres">
      <dgm:prSet presAssocID="{46AC8D98-E4B6-459B-B994-9D9373EEA640}" presName="textRect" presStyleLbl="revTx" presStyleIdx="4" presStyleCnt="6" custScaleX="110681" custScaleY="222742">
        <dgm:presLayoutVars>
          <dgm:chMax val="1"/>
          <dgm:chPref val="1"/>
        </dgm:presLayoutVars>
      </dgm:prSet>
      <dgm:spPr/>
    </dgm:pt>
    <dgm:pt modelId="{B6E8A865-5747-470B-BFC0-0DB968E5F08F}" type="pres">
      <dgm:prSet presAssocID="{D06BD2F1-3237-406F-B501-0A2D5028F693}" presName="sibTrans" presStyleLbl="sibTrans2D1" presStyleIdx="0" presStyleCnt="0"/>
      <dgm:spPr/>
    </dgm:pt>
    <dgm:pt modelId="{DEE22BA7-EE99-4892-9A47-92DBEEC6E73B}" type="pres">
      <dgm:prSet presAssocID="{AFBFDB10-21AB-46AE-9D07-AAA4B55A5FAC}" presName="compNode" presStyleCnt="0"/>
      <dgm:spPr/>
    </dgm:pt>
    <dgm:pt modelId="{67B0E348-F566-4D16-A102-1DFE80951570}" type="pres">
      <dgm:prSet presAssocID="{AFBFDB10-21AB-46AE-9D07-AAA4B55A5FAC}" presName="iconBgRect" presStyleLbl="bgShp" presStyleIdx="5" presStyleCnt="6"/>
      <dgm:spPr/>
    </dgm:pt>
    <dgm:pt modelId="{86A34AFF-1908-427E-A269-9C2753B022FC}" type="pres">
      <dgm:prSet presAssocID="{AFBFDB10-21AB-46AE-9D07-AAA4B55A5FAC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mbel"/>
        </a:ext>
      </dgm:extLst>
    </dgm:pt>
    <dgm:pt modelId="{F0CF1A80-35CF-4B45-B1BD-5003D57B2236}" type="pres">
      <dgm:prSet presAssocID="{AFBFDB10-21AB-46AE-9D07-AAA4B55A5FAC}" presName="spaceRect" presStyleCnt="0"/>
      <dgm:spPr/>
    </dgm:pt>
    <dgm:pt modelId="{A76B0146-88F2-4DDD-AA97-3D34B4A0986A}" type="pres">
      <dgm:prSet presAssocID="{AFBFDB10-21AB-46AE-9D07-AAA4B55A5FAC}" presName="textRect" presStyleLbl="revTx" presStyleIdx="5" presStyleCnt="6" custScaleY="209302">
        <dgm:presLayoutVars>
          <dgm:chMax val="1"/>
          <dgm:chPref val="1"/>
        </dgm:presLayoutVars>
      </dgm:prSet>
      <dgm:spPr/>
    </dgm:pt>
  </dgm:ptLst>
  <dgm:cxnLst>
    <dgm:cxn modelId="{3C62AA01-811C-41CF-94DE-AEA742481AC1}" type="presOf" srcId="{B43A44F1-E24C-42A6-B26A-F5FEF03806DC}" destId="{B32AA960-0B6C-4F72-BF0F-71335E05C1EA}" srcOrd="0" destOrd="0" presId="urn:microsoft.com/office/officeart/2018/2/layout/IconCircleList"/>
    <dgm:cxn modelId="{2472CB08-46A6-412C-86D7-A860749D1038}" srcId="{8B7A41EE-429B-4451-B4F3-D36E3496F4EC}" destId="{AA75FBFC-5F50-4F88-80A6-FC33A15B8989}" srcOrd="0" destOrd="0" parTransId="{292427BB-9E9C-4F44-9E12-21FF3926627A}" sibTransId="{8C2B0D48-7A65-4431-A282-56251D5AEC4A}"/>
    <dgm:cxn modelId="{6054CA34-210A-405D-8FE9-ED13149E93EC}" type="presOf" srcId="{E83D1C84-D8D5-46E6-A25D-4D307ABF3D21}" destId="{87D16090-D11E-4780-8E56-7AFAF37B8DC4}" srcOrd="0" destOrd="0" presId="urn:microsoft.com/office/officeart/2018/2/layout/IconCircleList"/>
    <dgm:cxn modelId="{E13D933E-CBE3-40CB-8134-3DFC5F0E383A}" srcId="{8B7A41EE-429B-4451-B4F3-D36E3496F4EC}" destId="{3FA17F92-3C4B-4292-B43D-1073B8CADE47}" srcOrd="3" destOrd="0" parTransId="{89200A1B-A782-490E-B547-4523B414E387}" sibTransId="{B4A45CB0-6C0E-4EBF-9137-BBBDAD6F199E}"/>
    <dgm:cxn modelId="{44DC7A5E-4764-458A-A8D3-030AB18045F0}" type="presOf" srcId="{8B7A41EE-429B-4451-B4F3-D36E3496F4EC}" destId="{2EDC87C5-D353-4408-8E31-7D9190EC50F8}" srcOrd="0" destOrd="0" presId="urn:microsoft.com/office/officeart/2018/2/layout/IconCircleList"/>
    <dgm:cxn modelId="{3956434A-53F8-4170-A3A3-007CADD1E132}" type="presOf" srcId="{3FA17F92-3C4B-4292-B43D-1073B8CADE47}" destId="{36B19DF2-E688-4DEA-9F65-9ED359E2A6B8}" srcOrd="0" destOrd="0" presId="urn:microsoft.com/office/officeart/2018/2/layout/IconCircleList"/>
    <dgm:cxn modelId="{92D31E51-E65F-46E8-A75D-6DC5C82A303B}" type="presOf" srcId="{6D2A9A9C-30AB-45CC-8C9F-FC87E1BBBCE5}" destId="{7D7ACFEB-85E3-4244-851C-067AE3762A98}" srcOrd="0" destOrd="0" presId="urn:microsoft.com/office/officeart/2018/2/layout/IconCircleList"/>
    <dgm:cxn modelId="{E05FE473-69BA-4F6D-8A36-AA3EBCD393C3}" srcId="{8B7A41EE-429B-4451-B4F3-D36E3496F4EC}" destId="{B43A44F1-E24C-42A6-B26A-F5FEF03806DC}" srcOrd="2" destOrd="0" parTransId="{CBDBB3A3-57FE-451E-B309-B4D9A5D36E7B}" sibTransId="{AB6CDC5D-88C9-459C-988D-6227B73102DB}"/>
    <dgm:cxn modelId="{E4233C5A-D485-4BFD-9F43-BE10A6831AD6}" type="presOf" srcId="{AFBFDB10-21AB-46AE-9D07-AAA4B55A5FAC}" destId="{A76B0146-88F2-4DDD-AA97-3D34B4A0986A}" srcOrd="0" destOrd="0" presId="urn:microsoft.com/office/officeart/2018/2/layout/IconCircleList"/>
    <dgm:cxn modelId="{1177808B-7E60-4439-B5B1-4B8C051F4EC3}" type="presOf" srcId="{B4A45CB0-6C0E-4EBF-9137-BBBDAD6F199E}" destId="{05A0DDB8-07AA-4878-95F7-CD46DC85389B}" srcOrd="0" destOrd="0" presId="urn:microsoft.com/office/officeart/2018/2/layout/IconCircleList"/>
    <dgm:cxn modelId="{FA187A94-42FF-4EAE-9679-DD1CF2A82F10}" srcId="{8B7A41EE-429B-4451-B4F3-D36E3496F4EC}" destId="{AFBFDB10-21AB-46AE-9D07-AAA4B55A5FAC}" srcOrd="5" destOrd="0" parTransId="{08923B95-6F42-4B6E-B4C1-A9B9C61C51A3}" sibTransId="{93509FA3-629D-4EB9-92A6-A3B711FA81EF}"/>
    <dgm:cxn modelId="{73C5AD9C-652F-48A5-B1D0-C20ACF122076}" srcId="{8B7A41EE-429B-4451-B4F3-D36E3496F4EC}" destId="{46AC8D98-E4B6-459B-B994-9D9373EEA640}" srcOrd="4" destOrd="0" parTransId="{250F58F9-527A-488D-B7F8-1710E33E516F}" sibTransId="{D06BD2F1-3237-406F-B501-0A2D5028F693}"/>
    <dgm:cxn modelId="{4E3696A0-5AA9-4D53-A807-58AFD050EDD8}" type="presOf" srcId="{46AC8D98-E4B6-459B-B994-9D9373EEA640}" destId="{7579F9B8-03E5-4190-A66A-1637E29E115A}" srcOrd="0" destOrd="0" presId="urn:microsoft.com/office/officeart/2018/2/layout/IconCircleList"/>
    <dgm:cxn modelId="{07B607B3-6612-47C1-8F23-5FF715D0E371}" type="presOf" srcId="{AB6CDC5D-88C9-459C-988D-6227B73102DB}" destId="{DF2DAF4F-F94B-4023-8013-0B4479E9496C}" srcOrd="0" destOrd="0" presId="urn:microsoft.com/office/officeart/2018/2/layout/IconCircleList"/>
    <dgm:cxn modelId="{BFC563C1-26AC-47FA-9D02-A40780BA4C0A}" type="presOf" srcId="{AA75FBFC-5F50-4F88-80A6-FC33A15B8989}" destId="{D48651E1-C238-406B-B4EB-C4F65E45686C}" srcOrd="0" destOrd="0" presId="urn:microsoft.com/office/officeart/2018/2/layout/IconCircleList"/>
    <dgm:cxn modelId="{9B62D0D3-7CAD-40CE-976D-9CD8CF84E075}" srcId="{8B7A41EE-429B-4451-B4F3-D36E3496F4EC}" destId="{E83D1C84-D8D5-46E6-A25D-4D307ABF3D21}" srcOrd="1" destOrd="0" parTransId="{AC2334CD-5079-41DB-8775-A0B179897143}" sibTransId="{6D2A9A9C-30AB-45CC-8C9F-FC87E1BBBCE5}"/>
    <dgm:cxn modelId="{37A7BFEB-D6B0-4EE9-B9FB-78886C528E44}" type="presOf" srcId="{8C2B0D48-7A65-4431-A282-56251D5AEC4A}" destId="{E2FCDDB6-3017-45B0-B6B0-431ABEEB089C}" srcOrd="0" destOrd="0" presId="urn:microsoft.com/office/officeart/2018/2/layout/IconCircleList"/>
    <dgm:cxn modelId="{3E3CEFEF-6F88-44F5-9D14-1A0EE227A6E5}" type="presOf" srcId="{D06BD2F1-3237-406F-B501-0A2D5028F693}" destId="{B6E8A865-5747-470B-BFC0-0DB968E5F08F}" srcOrd="0" destOrd="0" presId="urn:microsoft.com/office/officeart/2018/2/layout/IconCircleList"/>
    <dgm:cxn modelId="{84046361-2360-4BD3-8EB1-52FC89F708AF}" type="presParOf" srcId="{2EDC87C5-D353-4408-8E31-7D9190EC50F8}" destId="{3EFDD61F-64E6-4473-BDFC-248D3E46789D}" srcOrd="0" destOrd="0" presId="urn:microsoft.com/office/officeart/2018/2/layout/IconCircleList"/>
    <dgm:cxn modelId="{CEA86749-22F7-4AFB-A0AB-D3A5B8FFE20E}" type="presParOf" srcId="{3EFDD61F-64E6-4473-BDFC-248D3E46789D}" destId="{49035145-EC57-47F6-91EB-112D5130DFE2}" srcOrd="0" destOrd="0" presId="urn:microsoft.com/office/officeart/2018/2/layout/IconCircleList"/>
    <dgm:cxn modelId="{A15C0ADF-BFCF-4DAB-A88D-059BD6CB2FDE}" type="presParOf" srcId="{49035145-EC57-47F6-91EB-112D5130DFE2}" destId="{2C128CD2-C76F-4723-9855-7B2E3E2EA4BD}" srcOrd="0" destOrd="0" presId="urn:microsoft.com/office/officeart/2018/2/layout/IconCircleList"/>
    <dgm:cxn modelId="{B695B9F9-A94F-423D-83A9-9F520B5871CB}" type="presParOf" srcId="{49035145-EC57-47F6-91EB-112D5130DFE2}" destId="{3E57452F-3CF8-4854-8B59-7D81657A420A}" srcOrd="1" destOrd="0" presId="urn:microsoft.com/office/officeart/2018/2/layout/IconCircleList"/>
    <dgm:cxn modelId="{E0757A9A-AC6C-4F34-8729-CA7FC2A21589}" type="presParOf" srcId="{49035145-EC57-47F6-91EB-112D5130DFE2}" destId="{3F811E10-DFF3-4E75-98A8-322E05EA5013}" srcOrd="2" destOrd="0" presId="urn:microsoft.com/office/officeart/2018/2/layout/IconCircleList"/>
    <dgm:cxn modelId="{E7C0B392-4F9D-412F-9F41-A85C86D52213}" type="presParOf" srcId="{49035145-EC57-47F6-91EB-112D5130DFE2}" destId="{D48651E1-C238-406B-B4EB-C4F65E45686C}" srcOrd="3" destOrd="0" presId="urn:microsoft.com/office/officeart/2018/2/layout/IconCircleList"/>
    <dgm:cxn modelId="{90DD2922-9986-451D-8C00-ACBD0BCB5354}" type="presParOf" srcId="{3EFDD61F-64E6-4473-BDFC-248D3E46789D}" destId="{E2FCDDB6-3017-45B0-B6B0-431ABEEB089C}" srcOrd="1" destOrd="0" presId="urn:microsoft.com/office/officeart/2018/2/layout/IconCircleList"/>
    <dgm:cxn modelId="{1C882966-BF63-40EA-8C8E-5D7C2ADD837E}" type="presParOf" srcId="{3EFDD61F-64E6-4473-BDFC-248D3E46789D}" destId="{FE405D23-4BCE-4C0C-9354-E4077978B0EE}" srcOrd="2" destOrd="0" presId="urn:microsoft.com/office/officeart/2018/2/layout/IconCircleList"/>
    <dgm:cxn modelId="{A535C684-7886-4475-9709-B167AD9D3B67}" type="presParOf" srcId="{FE405D23-4BCE-4C0C-9354-E4077978B0EE}" destId="{81F51D7A-1E8C-4833-A21F-D7F417F41D3F}" srcOrd="0" destOrd="0" presId="urn:microsoft.com/office/officeart/2018/2/layout/IconCircleList"/>
    <dgm:cxn modelId="{9FB936ED-8BB0-4C96-9A8D-1C3A5DBA768F}" type="presParOf" srcId="{FE405D23-4BCE-4C0C-9354-E4077978B0EE}" destId="{0B3885D4-B8F8-4E4B-B6CF-35DEA39D7AA8}" srcOrd="1" destOrd="0" presId="urn:microsoft.com/office/officeart/2018/2/layout/IconCircleList"/>
    <dgm:cxn modelId="{18655371-AEB9-4781-A8E0-67022E534DC5}" type="presParOf" srcId="{FE405D23-4BCE-4C0C-9354-E4077978B0EE}" destId="{AC22C856-6CA0-4EDB-B626-1D97E1F72F5A}" srcOrd="2" destOrd="0" presId="urn:microsoft.com/office/officeart/2018/2/layout/IconCircleList"/>
    <dgm:cxn modelId="{F556EF15-78FA-4788-843A-087CD11C6BC4}" type="presParOf" srcId="{FE405D23-4BCE-4C0C-9354-E4077978B0EE}" destId="{87D16090-D11E-4780-8E56-7AFAF37B8DC4}" srcOrd="3" destOrd="0" presId="urn:microsoft.com/office/officeart/2018/2/layout/IconCircleList"/>
    <dgm:cxn modelId="{EE5D9759-E064-48BD-BF81-E837B68B2E38}" type="presParOf" srcId="{3EFDD61F-64E6-4473-BDFC-248D3E46789D}" destId="{7D7ACFEB-85E3-4244-851C-067AE3762A98}" srcOrd="3" destOrd="0" presId="urn:microsoft.com/office/officeart/2018/2/layout/IconCircleList"/>
    <dgm:cxn modelId="{DF6457D3-04B5-4CDE-B95F-A80464364DE1}" type="presParOf" srcId="{3EFDD61F-64E6-4473-BDFC-248D3E46789D}" destId="{E0DADC0C-5F9A-489C-BC80-F1FFF68E5A54}" srcOrd="4" destOrd="0" presId="urn:microsoft.com/office/officeart/2018/2/layout/IconCircleList"/>
    <dgm:cxn modelId="{F5C3DFA5-B8F9-4D96-82DB-66D15EB5C0DD}" type="presParOf" srcId="{E0DADC0C-5F9A-489C-BC80-F1FFF68E5A54}" destId="{025B9821-AFF5-44E6-B87F-2A3F3A5AC2DE}" srcOrd="0" destOrd="0" presId="urn:microsoft.com/office/officeart/2018/2/layout/IconCircleList"/>
    <dgm:cxn modelId="{221CB8F5-48A9-4691-AAD1-F4FCC299871F}" type="presParOf" srcId="{E0DADC0C-5F9A-489C-BC80-F1FFF68E5A54}" destId="{F82A5B25-FFD7-401A-9D2F-978ED670BEB0}" srcOrd="1" destOrd="0" presId="urn:microsoft.com/office/officeart/2018/2/layout/IconCircleList"/>
    <dgm:cxn modelId="{EB2A34B1-0815-4B94-9D46-6B6E4668D88B}" type="presParOf" srcId="{E0DADC0C-5F9A-489C-BC80-F1FFF68E5A54}" destId="{BF094008-809C-4A9F-9448-7CD5572218DF}" srcOrd="2" destOrd="0" presId="urn:microsoft.com/office/officeart/2018/2/layout/IconCircleList"/>
    <dgm:cxn modelId="{C1947E28-156C-48C8-9691-10534801FEE8}" type="presParOf" srcId="{E0DADC0C-5F9A-489C-BC80-F1FFF68E5A54}" destId="{B32AA960-0B6C-4F72-BF0F-71335E05C1EA}" srcOrd="3" destOrd="0" presId="urn:microsoft.com/office/officeart/2018/2/layout/IconCircleList"/>
    <dgm:cxn modelId="{E97EB32A-0327-4795-999F-8E04BB91CFB8}" type="presParOf" srcId="{3EFDD61F-64E6-4473-BDFC-248D3E46789D}" destId="{DF2DAF4F-F94B-4023-8013-0B4479E9496C}" srcOrd="5" destOrd="0" presId="urn:microsoft.com/office/officeart/2018/2/layout/IconCircleList"/>
    <dgm:cxn modelId="{ECE6D108-A92D-4FBF-9DAF-7CFDD5F25628}" type="presParOf" srcId="{3EFDD61F-64E6-4473-BDFC-248D3E46789D}" destId="{2B9D635A-F8B9-4766-8382-6A5B38B3C198}" srcOrd="6" destOrd="0" presId="urn:microsoft.com/office/officeart/2018/2/layout/IconCircleList"/>
    <dgm:cxn modelId="{4EBE50DC-CB10-43CA-89B3-BE4EF121901C}" type="presParOf" srcId="{2B9D635A-F8B9-4766-8382-6A5B38B3C198}" destId="{2239DE88-9594-4EBF-8B7F-0F893E91B9CE}" srcOrd="0" destOrd="0" presId="urn:microsoft.com/office/officeart/2018/2/layout/IconCircleList"/>
    <dgm:cxn modelId="{95EFE5A8-92B8-422A-ABD0-1448E7B29753}" type="presParOf" srcId="{2B9D635A-F8B9-4766-8382-6A5B38B3C198}" destId="{804445A8-9E0F-4EA8-8C46-E356B138A7D5}" srcOrd="1" destOrd="0" presId="urn:microsoft.com/office/officeart/2018/2/layout/IconCircleList"/>
    <dgm:cxn modelId="{F399AED7-A1B5-4651-B2AE-65F5B079FA13}" type="presParOf" srcId="{2B9D635A-F8B9-4766-8382-6A5B38B3C198}" destId="{182F40BE-BBED-49F6-B924-E8903BB46283}" srcOrd="2" destOrd="0" presId="urn:microsoft.com/office/officeart/2018/2/layout/IconCircleList"/>
    <dgm:cxn modelId="{DC83A808-829C-495F-B549-E4B0F3E19A01}" type="presParOf" srcId="{2B9D635A-F8B9-4766-8382-6A5B38B3C198}" destId="{36B19DF2-E688-4DEA-9F65-9ED359E2A6B8}" srcOrd="3" destOrd="0" presId="urn:microsoft.com/office/officeart/2018/2/layout/IconCircleList"/>
    <dgm:cxn modelId="{33C147AA-DF49-4A74-B626-CB1313627540}" type="presParOf" srcId="{3EFDD61F-64E6-4473-BDFC-248D3E46789D}" destId="{05A0DDB8-07AA-4878-95F7-CD46DC85389B}" srcOrd="7" destOrd="0" presId="urn:microsoft.com/office/officeart/2018/2/layout/IconCircleList"/>
    <dgm:cxn modelId="{0C277C19-E0C0-4288-918E-DA1AE95DB8C2}" type="presParOf" srcId="{3EFDD61F-64E6-4473-BDFC-248D3E46789D}" destId="{C424CDDE-3E6A-4246-86A6-C6F9E6587069}" srcOrd="8" destOrd="0" presId="urn:microsoft.com/office/officeart/2018/2/layout/IconCircleList"/>
    <dgm:cxn modelId="{330047F6-C1CB-40D5-A9CC-A886A1263B2D}" type="presParOf" srcId="{C424CDDE-3E6A-4246-86A6-C6F9E6587069}" destId="{A7FE4A2D-E17E-4124-9440-49E0FB221715}" srcOrd="0" destOrd="0" presId="urn:microsoft.com/office/officeart/2018/2/layout/IconCircleList"/>
    <dgm:cxn modelId="{43D2CE27-6C68-44B4-8C3E-0D11969677B4}" type="presParOf" srcId="{C424CDDE-3E6A-4246-86A6-C6F9E6587069}" destId="{4BFAE0BC-56C0-4937-A24F-2F01E458A124}" srcOrd="1" destOrd="0" presId="urn:microsoft.com/office/officeart/2018/2/layout/IconCircleList"/>
    <dgm:cxn modelId="{B83AF1CB-B963-468D-91D8-78E40D0C83C9}" type="presParOf" srcId="{C424CDDE-3E6A-4246-86A6-C6F9E6587069}" destId="{850B3ED0-3CAB-4DC7-B601-6D311AED74AD}" srcOrd="2" destOrd="0" presId="urn:microsoft.com/office/officeart/2018/2/layout/IconCircleList"/>
    <dgm:cxn modelId="{4D358EC0-E227-48F0-BDFF-2C073042E135}" type="presParOf" srcId="{C424CDDE-3E6A-4246-86A6-C6F9E6587069}" destId="{7579F9B8-03E5-4190-A66A-1637E29E115A}" srcOrd="3" destOrd="0" presId="urn:microsoft.com/office/officeart/2018/2/layout/IconCircleList"/>
    <dgm:cxn modelId="{2F953E49-4472-4D19-830B-0D7601FC2D4D}" type="presParOf" srcId="{3EFDD61F-64E6-4473-BDFC-248D3E46789D}" destId="{B6E8A865-5747-470B-BFC0-0DB968E5F08F}" srcOrd="9" destOrd="0" presId="urn:microsoft.com/office/officeart/2018/2/layout/IconCircleList"/>
    <dgm:cxn modelId="{757A6F73-1581-420E-AA4E-70EAFD9E7095}" type="presParOf" srcId="{3EFDD61F-64E6-4473-BDFC-248D3E46789D}" destId="{DEE22BA7-EE99-4892-9A47-92DBEEC6E73B}" srcOrd="10" destOrd="0" presId="urn:microsoft.com/office/officeart/2018/2/layout/IconCircleList"/>
    <dgm:cxn modelId="{3CA7A25D-8DF3-44BD-B337-D70E59763110}" type="presParOf" srcId="{DEE22BA7-EE99-4892-9A47-92DBEEC6E73B}" destId="{67B0E348-F566-4D16-A102-1DFE80951570}" srcOrd="0" destOrd="0" presId="urn:microsoft.com/office/officeart/2018/2/layout/IconCircleList"/>
    <dgm:cxn modelId="{B8D18CEF-CAD6-48A7-8645-25D081E2B1AE}" type="presParOf" srcId="{DEE22BA7-EE99-4892-9A47-92DBEEC6E73B}" destId="{86A34AFF-1908-427E-A269-9C2753B022FC}" srcOrd="1" destOrd="0" presId="urn:microsoft.com/office/officeart/2018/2/layout/IconCircleList"/>
    <dgm:cxn modelId="{EF401345-1AD7-446A-8D18-3DA901C4BC06}" type="presParOf" srcId="{DEE22BA7-EE99-4892-9A47-92DBEEC6E73B}" destId="{F0CF1A80-35CF-4B45-B1BD-5003D57B2236}" srcOrd="2" destOrd="0" presId="urn:microsoft.com/office/officeart/2018/2/layout/IconCircleList"/>
    <dgm:cxn modelId="{D5B47685-DF95-4060-8565-E9E39664E660}" type="presParOf" srcId="{DEE22BA7-EE99-4892-9A47-92DBEEC6E73B}" destId="{A76B0146-88F2-4DDD-AA97-3D34B4A0986A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7CAF2F1-7B40-4F3B-8819-7DB35543BF00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0360507-F0F7-4988-8A3E-68F99AFA986D}">
      <dgm:prSet/>
      <dgm:spPr/>
      <dgm:t>
        <a:bodyPr/>
        <a:lstStyle/>
        <a:p>
          <a:r>
            <a:rPr lang="tr-TR" dirty="0"/>
            <a:t>Serbest ağırlıkla</a:t>
          </a:r>
          <a:endParaRPr lang="en-US" dirty="0"/>
        </a:p>
      </dgm:t>
    </dgm:pt>
    <dgm:pt modelId="{C20857A2-1782-4D24-BEF1-3FCA5495581F}" type="parTrans" cxnId="{55B6A9BD-35D8-47E1-83BE-515C2B651EE4}">
      <dgm:prSet/>
      <dgm:spPr/>
      <dgm:t>
        <a:bodyPr/>
        <a:lstStyle/>
        <a:p>
          <a:endParaRPr lang="en-US"/>
        </a:p>
      </dgm:t>
    </dgm:pt>
    <dgm:pt modelId="{1FE323C3-8932-4D48-9710-6377DBFE979B}" type="sibTrans" cxnId="{55B6A9BD-35D8-47E1-83BE-515C2B651EE4}">
      <dgm:prSet/>
      <dgm:spPr/>
      <dgm:t>
        <a:bodyPr/>
        <a:lstStyle/>
        <a:p>
          <a:endParaRPr lang="en-US"/>
        </a:p>
      </dgm:t>
    </dgm:pt>
    <dgm:pt modelId="{C95EACAF-6DF9-4564-A907-C7C6BE3A0FB9}">
      <dgm:prSet/>
      <dgm:spPr/>
      <dgm:t>
        <a:bodyPr/>
        <a:lstStyle/>
        <a:p>
          <a:r>
            <a:rPr lang="tr-TR" dirty="0"/>
            <a:t>Özel cihazlarla</a:t>
          </a:r>
          <a:endParaRPr lang="en-US" dirty="0"/>
        </a:p>
      </dgm:t>
    </dgm:pt>
    <dgm:pt modelId="{430C72C5-6DC7-4DAC-BC30-E665FA02A2BC}" type="parTrans" cxnId="{557ACDB1-8665-4755-879D-53601558417C}">
      <dgm:prSet/>
      <dgm:spPr/>
      <dgm:t>
        <a:bodyPr/>
        <a:lstStyle/>
        <a:p>
          <a:endParaRPr lang="en-US"/>
        </a:p>
      </dgm:t>
    </dgm:pt>
    <dgm:pt modelId="{E2685B12-07B3-45CF-998E-581C59C15259}" type="sibTrans" cxnId="{557ACDB1-8665-4755-879D-53601558417C}">
      <dgm:prSet/>
      <dgm:spPr/>
      <dgm:t>
        <a:bodyPr/>
        <a:lstStyle/>
        <a:p>
          <a:endParaRPr lang="en-US"/>
        </a:p>
      </dgm:t>
    </dgm:pt>
    <dgm:pt modelId="{3C8482D8-617E-4A83-95AF-8A22906E9B65}">
      <dgm:prSet/>
      <dgm:spPr/>
      <dgm:t>
        <a:bodyPr/>
        <a:lstStyle/>
        <a:p>
          <a:r>
            <a:rPr lang="tr-TR" dirty="0"/>
            <a:t>Kum torbaları ile</a:t>
          </a:r>
          <a:endParaRPr lang="en-US" dirty="0"/>
        </a:p>
      </dgm:t>
    </dgm:pt>
    <dgm:pt modelId="{A553D2AA-2A29-4D92-94FE-05BA7E1BDB3D}" type="parTrans" cxnId="{3B23E80A-4FE0-49D4-9C72-4B7F5F72933E}">
      <dgm:prSet/>
      <dgm:spPr/>
      <dgm:t>
        <a:bodyPr/>
        <a:lstStyle/>
        <a:p>
          <a:endParaRPr lang="en-US"/>
        </a:p>
      </dgm:t>
    </dgm:pt>
    <dgm:pt modelId="{CA2F45B3-2109-4953-82A4-1D4334772AB9}" type="sibTrans" cxnId="{3B23E80A-4FE0-49D4-9C72-4B7F5F72933E}">
      <dgm:prSet/>
      <dgm:spPr/>
      <dgm:t>
        <a:bodyPr/>
        <a:lstStyle/>
        <a:p>
          <a:endParaRPr lang="en-US"/>
        </a:p>
      </dgm:t>
    </dgm:pt>
    <dgm:pt modelId="{0A48EC2C-A4D2-40F5-86DC-83CBC7E5C09E}">
      <dgm:prSet/>
      <dgm:spPr/>
      <dgm:t>
        <a:bodyPr/>
        <a:lstStyle/>
        <a:p>
          <a:r>
            <a:rPr lang="tr-TR" dirty="0"/>
            <a:t>Elastik bantlarla </a:t>
          </a:r>
          <a:endParaRPr lang="en-US" dirty="0"/>
        </a:p>
      </dgm:t>
    </dgm:pt>
    <dgm:pt modelId="{BECDFBC4-CE5B-43B3-89B9-BB65B2F2B9B5}" type="parTrans" cxnId="{3FED3AE9-030C-4BB9-834D-0DFCDA29C0E0}">
      <dgm:prSet/>
      <dgm:spPr/>
      <dgm:t>
        <a:bodyPr/>
        <a:lstStyle/>
        <a:p>
          <a:endParaRPr lang="en-US"/>
        </a:p>
      </dgm:t>
    </dgm:pt>
    <dgm:pt modelId="{1AF3FE4B-A06F-4526-93DA-9F822EDBACB9}" type="sibTrans" cxnId="{3FED3AE9-030C-4BB9-834D-0DFCDA29C0E0}">
      <dgm:prSet/>
      <dgm:spPr/>
      <dgm:t>
        <a:bodyPr/>
        <a:lstStyle/>
        <a:p>
          <a:endParaRPr lang="en-US"/>
        </a:p>
      </dgm:t>
    </dgm:pt>
    <dgm:pt modelId="{99AC2DF6-A189-4438-82D3-1E96E767310D}">
      <dgm:prSet/>
      <dgm:spPr/>
      <dgm:t>
        <a:bodyPr/>
        <a:lstStyle/>
        <a:p>
          <a:r>
            <a:rPr lang="tr-TR" dirty="0"/>
            <a:t>Bir kişinin yardımı ile gerçekleşen manuel direnç ile.</a:t>
          </a:r>
          <a:endParaRPr lang="en-US" dirty="0"/>
        </a:p>
      </dgm:t>
    </dgm:pt>
    <dgm:pt modelId="{29CDE879-95F2-47C0-ABB8-BA7FFE7578D3}" type="parTrans" cxnId="{E03982DE-55ED-4395-A626-D520BA75DFAD}">
      <dgm:prSet/>
      <dgm:spPr/>
      <dgm:t>
        <a:bodyPr/>
        <a:lstStyle/>
        <a:p>
          <a:endParaRPr lang="en-US"/>
        </a:p>
      </dgm:t>
    </dgm:pt>
    <dgm:pt modelId="{A0FAD445-F77D-4104-AAC5-3ED0EB272693}" type="sibTrans" cxnId="{E03982DE-55ED-4395-A626-D520BA75DFAD}">
      <dgm:prSet/>
      <dgm:spPr/>
      <dgm:t>
        <a:bodyPr/>
        <a:lstStyle/>
        <a:p>
          <a:endParaRPr lang="en-US"/>
        </a:p>
      </dgm:t>
    </dgm:pt>
    <dgm:pt modelId="{63AD03CC-4172-40B3-9426-CEE8CDB898D2}" type="pres">
      <dgm:prSet presAssocID="{87CAF2F1-7B40-4F3B-8819-7DB35543BF00}" presName="outerComposite" presStyleCnt="0">
        <dgm:presLayoutVars>
          <dgm:chMax val="5"/>
          <dgm:dir/>
          <dgm:resizeHandles val="exact"/>
        </dgm:presLayoutVars>
      </dgm:prSet>
      <dgm:spPr/>
    </dgm:pt>
    <dgm:pt modelId="{28F19B4B-6C21-4F5E-98BF-5078F925C9EB}" type="pres">
      <dgm:prSet presAssocID="{87CAF2F1-7B40-4F3B-8819-7DB35543BF00}" presName="dummyMaxCanvas" presStyleCnt="0">
        <dgm:presLayoutVars/>
      </dgm:prSet>
      <dgm:spPr/>
    </dgm:pt>
    <dgm:pt modelId="{922B1FD2-F583-4B8D-B9D1-8657DFB97608}" type="pres">
      <dgm:prSet presAssocID="{87CAF2F1-7B40-4F3B-8819-7DB35543BF00}" presName="FiveNodes_1" presStyleLbl="node1" presStyleIdx="0" presStyleCnt="5">
        <dgm:presLayoutVars>
          <dgm:bulletEnabled val="1"/>
        </dgm:presLayoutVars>
      </dgm:prSet>
      <dgm:spPr/>
    </dgm:pt>
    <dgm:pt modelId="{83868D82-483A-4EC2-8BC5-B4C3E1C779EA}" type="pres">
      <dgm:prSet presAssocID="{87CAF2F1-7B40-4F3B-8819-7DB35543BF00}" presName="FiveNodes_2" presStyleLbl="node1" presStyleIdx="1" presStyleCnt="5">
        <dgm:presLayoutVars>
          <dgm:bulletEnabled val="1"/>
        </dgm:presLayoutVars>
      </dgm:prSet>
      <dgm:spPr/>
    </dgm:pt>
    <dgm:pt modelId="{1D213C6A-C7E6-4223-9AEE-CD51B7ED0E4A}" type="pres">
      <dgm:prSet presAssocID="{87CAF2F1-7B40-4F3B-8819-7DB35543BF00}" presName="FiveNodes_3" presStyleLbl="node1" presStyleIdx="2" presStyleCnt="5">
        <dgm:presLayoutVars>
          <dgm:bulletEnabled val="1"/>
        </dgm:presLayoutVars>
      </dgm:prSet>
      <dgm:spPr/>
    </dgm:pt>
    <dgm:pt modelId="{A896B101-4D4D-44FE-B093-AFCEC44FC4BF}" type="pres">
      <dgm:prSet presAssocID="{87CAF2F1-7B40-4F3B-8819-7DB35543BF00}" presName="FiveNodes_4" presStyleLbl="node1" presStyleIdx="3" presStyleCnt="5">
        <dgm:presLayoutVars>
          <dgm:bulletEnabled val="1"/>
        </dgm:presLayoutVars>
      </dgm:prSet>
      <dgm:spPr/>
    </dgm:pt>
    <dgm:pt modelId="{AA551F68-D9DD-4ED3-A44E-9A133C489450}" type="pres">
      <dgm:prSet presAssocID="{87CAF2F1-7B40-4F3B-8819-7DB35543BF00}" presName="FiveNodes_5" presStyleLbl="node1" presStyleIdx="4" presStyleCnt="5">
        <dgm:presLayoutVars>
          <dgm:bulletEnabled val="1"/>
        </dgm:presLayoutVars>
      </dgm:prSet>
      <dgm:spPr/>
    </dgm:pt>
    <dgm:pt modelId="{06A62BFB-5E2F-4F1B-9239-077E3D13468A}" type="pres">
      <dgm:prSet presAssocID="{87CAF2F1-7B40-4F3B-8819-7DB35543BF00}" presName="FiveConn_1-2" presStyleLbl="fgAccFollowNode1" presStyleIdx="0" presStyleCnt="4">
        <dgm:presLayoutVars>
          <dgm:bulletEnabled val="1"/>
        </dgm:presLayoutVars>
      </dgm:prSet>
      <dgm:spPr/>
    </dgm:pt>
    <dgm:pt modelId="{8DE11B70-FA7B-475E-A36D-184786C6B021}" type="pres">
      <dgm:prSet presAssocID="{87CAF2F1-7B40-4F3B-8819-7DB35543BF00}" presName="FiveConn_2-3" presStyleLbl="fgAccFollowNode1" presStyleIdx="1" presStyleCnt="4">
        <dgm:presLayoutVars>
          <dgm:bulletEnabled val="1"/>
        </dgm:presLayoutVars>
      </dgm:prSet>
      <dgm:spPr/>
    </dgm:pt>
    <dgm:pt modelId="{38C9C7AB-0D86-47B8-B6C7-1043E924AE75}" type="pres">
      <dgm:prSet presAssocID="{87CAF2F1-7B40-4F3B-8819-7DB35543BF00}" presName="FiveConn_3-4" presStyleLbl="fgAccFollowNode1" presStyleIdx="2" presStyleCnt="4">
        <dgm:presLayoutVars>
          <dgm:bulletEnabled val="1"/>
        </dgm:presLayoutVars>
      </dgm:prSet>
      <dgm:spPr/>
    </dgm:pt>
    <dgm:pt modelId="{C108B1AD-5E2F-46D5-883A-CBF0BB8814C7}" type="pres">
      <dgm:prSet presAssocID="{87CAF2F1-7B40-4F3B-8819-7DB35543BF00}" presName="FiveConn_4-5" presStyleLbl="fgAccFollowNode1" presStyleIdx="3" presStyleCnt="4">
        <dgm:presLayoutVars>
          <dgm:bulletEnabled val="1"/>
        </dgm:presLayoutVars>
      </dgm:prSet>
      <dgm:spPr/>
    </dgm:pt>
    <dgm:pt modelId="{785976C0-1F96-417E-BB6F-BA4EB2928BEE}" type="pres">
      <dgm:prSet presAssocID="{87CAF2F1-7B40-4F3B-8819-7DB35543BF00}" presName="FiveNodes_1_text" presStyleLbl="node1" presStyleIdx="4" presStyleCnt="5">
        <dgm:presLayoutVars>
          <dgm:bulletEnabled val="1"/>
        </dgm:presLayoutVars>
      </dgm:prSet>
      <dgm:spPr/>
    </dgm:pt>
    <dgm:pt modelId="{6BE1F27D-17A8-4559-994E-A9A63E3AD775}" type="pres">
      <dgm:prSet presAssocID="{87CAF2F1-7B40-4F3B-8819-7DB35543BF00}" presName="FiveNodes_2_text" presStyleLbl="node1" presStyleIdx="4" presStyleCnt="5">
        <dgm:presLayoutVars>
          <dgm:bulletEnabled val="1"/>
        </dgm:presLayoutVars>
      </dgm:prSet>
      <dgm:spPr/>
    </dgm:pt>
    <dgm:pt modelId="{BEAB117F-4665-4FF8-8AC0-5988CB558201}" type="pres">
      <dgm:prSet presAssocID="{87CAF2F1-7B40-4F3B-8819-7DB35543BF00}" presName="FiveNodes_3_text" presStyleLbl="node1" presStyleIdx="4" presStyleCnt="5">
        <dgm:presLayoutVars>
          <dgm:bulletEnabled val="1"/>
        </dgm:presLayoutVars>
      </dgm:prSet>
      <dgm:spPr/>
    </dgm:pt>
    <dgm:pt modelId="{B323C711-ABEC-409B-8D2F-B9FB19173BBA}" type="pres">
      <dgm:prSet presAssocID="{87CAF2F1-7B40-4F3B-8819-7DB35543BF00}" presName="FiveNodes_4_text" presStyleLbl="node1" presStyleIdx="4" presStyleCnt="5">
        <dgm:presLayoutVars>
          <dgm:bulletEnabled val="1"/>
        </dgm:presLayoutVars>
      </dgm:prSet>
      <dgm:spPr/>
    </dgm:pt>
    <dgm:pt modelId="{60C50199-EAB3-4821-9B87-DAF1AA9A29DE}" type="pres">
      <dgm:prSet presAssocID="{87CAF2F1-7B40-4F3B-8819-7DB35543BF00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3B23E80A-4FE0-49D4-9C72-4B7F5F72933E}" srcId="{87CAF2F1-7B40-4F3B-8819-7DB35543BF00}" destId="{3C8482D8-617E-4A83-95AF-8A22906E9B65}" srcOrd="2" destOrd="0" parTransId="{A553D2AA-2A29-4D92-94FE-05BA7E1BDB3D}" sibTransId="{CA2F45B3-2109-4953-82A4-1D4334772AB9}"/>
    <dgm:cxn modelId="{D762920B-0868-4152-8BCE-1A70065CCEFC}" type="presOf" srcId="{1FE323C3-8932-4D48-9710-6377DBFE979B}" destId="{06A62BFB-5E2F-4F1B-9239-077E3D13468A}" srcOrd="0" destOrd="0" presId="urn:microsoft.com/office/officeart/2005/8/layout/vProcess5"/>
    <dgm:cxn modelId="{6FFE750D-D888-4473-8382-3EE6F889A9DD}" type="presOf" srcId="{3C8482D8-617E-4A83-95AF-8A22906E9B65}" destId="{BEAB117F-4665-4FF8-8AC0-5988CB558201}" srcOrd="1" destOrd="0" presId="urn:microsoft.com/office/officeart/2005/8/layout/vProcess5"/>
    <dgm:cxn modelId="{EC7E3D1C-12FF-4C09-9241-54A3CD9B42E3}" type="presOf" srcId="{C95EACAF-6DF9-4564-A907-C7C6BE3A0FB9}" destId="{83868D82-483A-4EC2-8BC5-B4C3E1C779EA}" srcOrd="0" destOrd="0" presId="urn:microsoft.com/office/officeart/2005/8/layout/vProcess5"/>
    <dgm:cxn modelId="{5AD2E71E-776A-4812-A660-3554729D914D}" type="presOf" srcId="{0A48EC2C-A4D2-40F5-86DC-83CBC7E5C09E}" destId="{B323C711-ABEC-409B-8D2F-B9FB19173BBA}" srcOrd="1" destOrd="0" presId="urn:microsoft.com/office/officeart/2005/8/layout/vProcess5"/>
    <dgm:cxn modelId="{4A637C63-ED34-499A-94B6-F94FCE5509D6}" type="presOf" srcId="{0A48EC2C-A4D2-40F5-86DC-83CBC7E5C09E}" destId="{A896B101-4D4D-44FE-B093-AFCEC44FC4BF}" srcOrd="0" destOrd="0" presId="urn:microsoft.com/office/officeart/2005/8/layout/vProcess5"/>
    <dgm:cxn modelId="{8BF49F49-41C5-4186-89E3-4BD15C95137B}" type="presOf" srcId="{87CAF2F1-7B40-4F3B-8819-7DB35543BF00}" destId="{63AD03CC-4172-40B3-9426-CEE8CDB898D2}" srcOrd="0" destOrd="0" presId="urn:microsoft.com/office/officeart/2005/8/layout/vProcess5"/>
    <dgm:cxn modelId="{56394355-472F-4B82-9221-7A3A869B8534}" type="presOf" srcId="{1AF3FE4B-A06F-4526-93DA-9F822EDBACB9}" destId="{C108B1AD-5E2F-46D5-883A-CBF0BB8814C7}" srcOrd="0" destOrd="0" presId="urn:microsoft.com/office/officeart/2005/8/layout/vProcess5"/>
    <dgm:cxn modelId="{7AB7EC59-495A-45A7-8AFA-488F802253EC}" type="presOf" srcId="{B0360507-F0F7-4988-8A3E-68F99AFA986D}" destId="{785976C0-1F96-417E-BB6F-BA4EB2928BEE}" srcOrd="1" destOrd="0" presId="urn:microsoft.com/office/officeart/2005/8/layout/vProcess5"/>
    <dgm:cxn modelId="{C0D7B881-8C9F-4189-A824-68D49C6C2C48}" type="presOf" srcId="{B0360507-F0F7-4988-8A3E-68F99AFA986D}" destId="{922B1FD2-F583-4B8D-B9D1-8657DFB97608}" srcOrd="0" destOrd="0" presId="urn:microsoft.com/office/officeart/2005/8/layout/vProcess5"/>
    <dgm:cxn modelId="{6FE62A82-A67C-4873-B704-4138C54F0F6C}" type="presOf" srcId="{99AC2DF6-A189-4438-82D3-1E96E767310D}" destId="{60C50199-EAB3-4821-9B87-DAF1AA9A29DE}" srcOrd="1" destOrd="0" presId="urn:microsoft.com/office/officeart/2005/8/layout/vProcess5"/>
    <dgm:cxn modelId="{CC7C499B-DEA0-4D76-BD2F-D7BA14D469F9}" type="presOf" srcId="{C95EACAF-6DF9-4564-A907-C7C6BE3A0FB9}" destId="{6BE1F27D-17A8-4559-994E-A9A63E3AD775}" srcOrd="1" destOrd="0" presId="urn:microsoft.com/office/officeart/2005/8/layout/vProcess5"/>
    <dgm:cxn modelId="{557ACDB1-8665-4755-879D-53601558417C}" srcId="{87CAF2F1-7B40-4F3B-8819-7DB35543BF00}" destId="{C95EACAF-6DF9-4564-A907-C7C6BE3A0FB9}" srcOrd="1" destOrd="0" parTransId="{430C72C5-6DC7-4DAC-BC30-E665FA02A2BC}" sibTransId="{E2685B12-07B3-45CF-998E-581C59C15259}"/>
    <dgm:cxn modelId="{55B6A9BD-35D8-47E1-83BE-515C2B651EE4}" srcId="{87CAF2F1-7B40-4F3B-8819-7DB35543BF00}" destId="{B0360507-F0F7-4988-8A3E-68F99AFA986D}" srcOrd="0" destOrd="0" parTransId="{C20857A2-1782-4D24-BEF1-3FCA5495581F}" sibTransId="{1FE323C3-8932-4D48-9710-6377DBFE979B}"/>
    <dgm:cxn modelId="{1BD1A0D6-72B3-41D2-BF22-5C80484A3DE2}" type="presOf" srcId="{3C8482D8-617E-4A83-95AF-8A22906E9B65}" destId="{1D213C6A-C7E6-4223-9AEE-CD51B7ED0E4A}" srcOrd="0" destOrd="0" presId="urn:microsoft.com/office/officeart/2005/8/layout/vProcess5"/>
    <dgm:cxn modelId="{1499B8D8-4016-42C5-B1D3-F1836E586D52}" type="presOf" srcId="{E2685B12-07B3-45CF-998E-581C59C15259}" destId="{8DE11B70-FA7B-475E-A36D-184786C6B021}" srcOrd="0" destOrd="0" presId="urn:microsoft.com/office/officeart/2005/8/layout/vProcess5"/>
    <dgm:cxn modelId="{D92519DB-E8CF-40D3-98EC-6B414C639034}" type="presOf" srcId="{99AC2DF6-A189-4438-82D3-1E96E767310D}" destId="{AA551F68-D9DD-4ED3-A44E-9A133C489450}" srcOrd="0" destOrd="0" presId="urn:microsoft.com/office/officeart/2005/8/layout/vProcess5"/>
    <dgm:cxn modelId="{E03982DE-55ED-4395-A626-D520BA75DFAD}" srcId="{87CAF2F1-7B40-4F3B-8819-7DB35543BF00}" destId="{99AC2DF6-A189-4438-82D3-1E96E767310D}" srcOrd="4" destOrd="0" parTransId="{29CDE879-95F2-47C0-ABB8-BA7FFE7578D3}" sibTransId="{A0FAD445-F77D-4104-AAC5-3ED0EB272693}"/>
    <dgm:cxn modelId="{1EE034E0-D7F4-41AB-A552-84C82473FE8B}" type="presOf" srcId="{CA2F45B3-2109-4953-82A4-1D4334772AB9}" destId="{38C9C7AB-0D86-47B8-B6C7-1043E924AE75}" srcOrd="0" destOrd="0" presId="urn:microsoft.com/office/officeart/2005/8/layout/vProcess5"/>
    <dgm:cxn modelId="{3FED3AE9-030C-4BB9-834D-0DFCDA29C0E0}" srcId="{87CAF2F1-7B40-4F3B-8819-7DB35543BF00}" destId="{0A48EC2C-A4D2-40F5-86DC-83CBC7E5C09E}" srcOrd="3" destOrd="0" parTransId="{BECDFBC4-CE5B-43B3-89B9-BB65B2F2B9B5}" sibTransId="{1AF3FE4B-A06F-4526-93DA-9F822EDBACB9}"/>
    <dgm:cxn modelId="{D810E5C6-45D0-4EE5-9DC9-05AE1C10D14A}" type="presParOf" srcId="{63AD03CC-4172-40B3-9426-CEE8CDB898D2}" destId="{28F19B4B-6C21-4F5E-98BF-5078F925C9EB}" srcOrd="0" destOrd="0" presId="urn:microsoft.com/office/officeart/2005/8/layout/vProcess5"/>
    <dgm:cxn modelId="{A5E6DE8B-5BB5-4058-9D1D-EDA5DAC4C991}" type="presParOf" srcId="{63AD03CC-4172-40B3-9426-CEE8CDB898D2}" destId="{922B1FD2-F583-4B8D-B9D1-8657DFB97608}" srcOrd="1" destOrd="0" presId="urn:microsoft.com/office/officeart/2005/8/layout/vProcess5"/>
    <dgm:cxn modelId="{C22BDCD8-EDD3-4A38-97DB-30AC41408CE5}" type="presParOf" srcId="{63AD03CC-4172-40B3-9426-CEE8CDB898D2}" destId="{83868D82-483A-4EC2-8BC5-B4C3E1C779EA}" srcOrd="2" destOrd="0" presId="urn:microsoft.com/office/officeart/2005/8/layout/vProcess5"/>
    <dgm:cxn modelId="{B1DC5D3D-921B-4E61-B6E0-8D21B5B515DF}" type="presParOf" srcId="{63AD03CC-4172-40B3-9426-CEE8CDB898D2}" destId="{1D213C6A-C7E6-4223-9AEE-CD51B7ED0E4A}" srcOrd="3" destOrd="0" presId="urn:microsoft.com/office/officeart/2005/8/layout/vProcess5"/>
    <dgm:cxn modelId="{B3D5D97E-3C5F-4227-A80F-814670E909B8}" type="presParOf" srcId="{63AD03CC-4172-40B3-9426-CEE8CDB898D2}" destId="{A896B101-4D4D-44FE-B093-AFCEC44FC4BF}" srcOrd="4" destOrd="0" presId="urn:microsoft.com/office/officeart/2005/8/layout/vProcess5"/>
    <dgm:cxn modelId="{CB7727DC-FD79-4FDB-A615-CC6077D68750}" type="presParOf" srcId="{63AD03CC-4172-40B3-9426-CEE8CDB898D2}" destId="{AA551F68-D9DD-4ED3-A44E-9A133C489450}" srcOrd="5" destOrd="0" presId="urn:microsoft.com/office/officeart/2005/8/layout/vProcess5"/>
    <dgm:cxn modelId="{1C1D89BD-77D9-4E9E-9810-5FC5328F16D8}" type="presParOf" srcId="{63AD03CC-4172-40B3-9426-CEE8CDB898D2}" destId="{06A62BFB-5E2F-4F1B-9239-077E3D13468A}" srcOrd="6" destOrd="0" presId="urn:microsoft.com/office/officeart/2005/8/layout/vProcess5"/>
    <dgm:cxn modelId="{917883AC-1EC8-4488-89E2-AFC06680E459}" type="presParOf" srcId="{63AD03CC-4172-40B3-9426-CEE8CDB898D2}" destId="{8DE11B70-FA7B-475E-A36D-184786C6B021}" srcOrd="7" destOrd="0" presId="urn:microsoft.com/office/officeart/2005/8/layout/vProcess5"/>
    <dgm:cxn modelId="{1CD079B4-C3AB-47F5-B02A-E9C8751EF2B9}" type="presParOf" srcId="{63AD03CC-4172-40B3-9426-CEE8CDB898D2}" destId="{38C9C7AB-0D86-47B8-B6C7-1043E924AE75}" srcOrd="8" destOrd="0" presId="urn:microsoft.com/office/officeart/2005/8/layout/vProcess5"/>
    <dgm:cxn modelId="{E21B4D01-21EA-4F36-9495-5139A2A604D2}" type="presParOf" srcId="{63AD03CC-4172-40B3-9426-CEE8CDB898D2}" destId="{C108B1AD-5E2F-46D5-883A-CBF0BB8814C7}" srcOrd="9" destOrd="0" presId="urn:microsoft.com/office/officeart/2005/8/layout/vProcess5"/>
    <dgm:cxn modelId="{33C2ED46-F931-4220-BCEF-4747D7487A2F}" type="presParOf" srcId="{63AD03CC-4172-40B3-9426-CEE8CDB898D2}" destId="{785976C0-1F96-417E-BB6F-BA4EB2928BEE}" srcOrd="10" destOrd="0" presId="urn:microsoft.com/office/officeart/2005/8/layout/vProcess5"/>
    <dgm:cxn modelId="{FBC5E0AB-6DE5-44BF-A6B9-87994A3DAFEE}" type="presParOf" srcId="{63AD03CC-4172-40B3-9426-CEE8CDB898D2}" destId="{6BE1F27D-17A8-4559-994E-A9A63E3AD775}" srcOrd="11" destOrd="0" presId="urn:microsoft.com/office/officeart/2005/8/layout/vProcess5"/>
    <dgm:cxn modelId="{405C72D3-4D95-4BB4-8AE0-177A5A5A5D63}" type="presParOf" srcId="{63AD03CC-4172-40B3-9426-CEE8CDB898D2}" destId="{BEAB117F-4665-4FF8-8AC0-5988CB558201}" srcOrd="12" destOrd="0" presId="urn:microsoft.com/office/officeart/2005/8/layout/vProcess5"/>
    <dgm:cxn modelId="{DEB174DC-9E6A-4592-AD57-4D3C2CB7D6B7}" type="presParOf" srcId="{63AD03CC-4172-40B3-9426-CEE8CDB898D2}" destId="{B323C711-ABEC-409B-8D2F-B9FB19173BBA}" srcOrd="13" destOrd="0" presId="urn:microsoft.com/office/officeart/2005/8/layout/vProcess5"/>
    <dgm:cxn modelId="{71A9A492-2A3C-4B86-8608-B75B2444A646}" type="presParOf" srcId="{63AD03CC-4172-40B3-9426-CEE8CDB898D2}" destId="{60C50199-EAB3-4821-9B87-DAF1AA9A29DE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B8C72B6-C65F-4056-8A3F-7619C04DBFF8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5CB6E59-664F-46F1-8BEE-4A4787FB1BD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tr-TR" sz="1800" baseline="0" dirty="0"/>
            <a:t>AEROBİK KAPASİTE Maksimum oksijen tüketimi ile ölçülür, yaşla düşer</a:t>
          </a:r>
        </a:p>
        <a:p>
          <a:pPr>
            <a:lnSpc>
              <a:spcPct val="100000"/>
            </a:lnSpc>
          </a:pPr>
          <a:r>
            <a:rPr lang="tr-TR" sz="1800" baseline="0" dirty="0"/>
            <a:t> </a:t>
          </a:r>
          <a:endParaRPr lang="en-US" sz="1100" dirty="0"/>
        </a:p>
      </dgm:t>
    </dgm:pt>
    <dgm:pt modelId="{E7774130-4C4B-4094-B33D-284EFE876651}" type="parTrans" cxnId="{F5CBA1F0-3E51-4872-979F-2911FF61075F}">
      <dgm:prSet/>
      <dgm:spPr/>
      <dgm:t>
        <a:bodyPr/>
        <a:lstStyle/>
        <a:p>
          <a:endParaRPr lang="en-US"/>
        </a:p>
      </dgm:t>
    </dgm:pt>
    <dgm:pt modelId="{E7DDD819-3821-4BEF-ADA6-1DFC73C495CE}" type="sibTrans" cxnId="{F5CBA1F0-3E51-4872-979F-2911FF61075F}">
      <dgm:prSet/>
      <dgm:spPr/>
      <dgm:t>
        <a:bodyPr/>
        <a:lstStyle/>
        <a:p>
          <a:endParaRPr lang="en-US"/>
        </a:p>
      </dgm:t>
    </dgm:pt>
    <dgm:pt modelId="{9A67942D-BBFE-4EC0-BABF-76D8B1BAAA1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tr-TR" sz="1800" baseline="0" dirty="0"/>
            <a:t>Nedeni: Yaşla birlikte artmış periferik direnç ve azalmış kalp debisidir </a:t>
          </a:r>
        </a:p>
      </dgm:t>
    </dgm:pt>
    <dgm:pt modelId="{9EA841BE-43E0-4254-8AEE-DCD8EF214A47}" type="parTrans" cxnId="{3E2B3CBA-9B2A-46BB-AFE2-2E9BAD484879}">
      <dgm:prSet/>
      <dgm:spPr/>
      <dgm:t>
        <a:bodyPr/>
        <a:lstStyle/>
        <a:p>
          <a:endParaRPr lang="en-US"/>
        </a:p>
      </dgm:t>
    </dgm:pt>
    <dgm:pt modelId="{BD7511F9-D662-40D1-8227-C95BB7837E88}" type="sibTrans" cxnId="{3E2B3CBA-9B2A-46BB-AFE2-2E9BAD484879}">
      <dgm:prSet/>
      <dgm:spPr/>
      <dgm:t>
        <a:bodyPr/>
        <a:lstStyle/>
        <a:p>
          <a:endParaRPr lang="en-US"/>
        </a:p>
      </dgm:t>
    </dgm:pt>
    <dgm:pt modelId="{8C2B8FEB-CF17-4C2D-8D06-292E8EDFBC7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tr-TR" sz="1800" baseline="0" dirty="0"/>
            <a:t>Vücudun büyük kaslarının uzun süre ritmik hareket ettiği egzersizler</a:t>
          </a:r>
          <a:endParaRPr lang="en-US" sz="1800" dirty="0"/>
        </a:p>
      </dgm:t>
    </dgm:pt>
    <dgm:pt modelId="{D78227DE-875B-4848-B685-9A354D3EF9A8}" type="parTrans" cxnId="{DABAD941-E193-47C1-8076-4ECE811BF3DB}">
      <dgm:prSet/>
      <dgm:spPr/>
      <dgm:t>
        <a:bodyPr/>
        <a:lstStyle/>
        <a:p>
          <a:endParaRPr lang="en-US"/>
        </a:p>
      </dgm:t>
    </dgm:pt>
    <dgm:pt modelId="{EF162EE2-4E87-4245-9D52-734560A5E01A}" type="sibTrans" cxnId="{DABAD941-E193-47C1-8076-4ECE811BF3DB}">
      <dgm:prSet/>
      <dgm:spPr/>
      <dgm:t>
        <a:bodyPr/>
        <a:lstStyle/>
        <a:p>
          <a:endParaRPr lang="en-US"/>
        </a:p>
      </dgm:t>
    </dgm:pt>
    <dgm:pt modelId="{BB00A99A-EB27-412C-9DAF-B3901BE590A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tr-TR" sz="1800" baseline="0" dirty="0"/>
            <a:t>Aşırı hız ve kuvvet gerektirmezler. </a:t>
          </a:r>
        </a:p>
        <a:p>
          <a:pPr>
            <a:lnSpc>
              <a:spcPct val="100000"/>
            </a:lnSpc>
          </a:pPr>
          <a:r>
            <a:rPr lang="tr-TR" sz="1800" baseline="0" dirty="0"/>
            <a:t>Artan iş yüküne oluşan talebi KVS karşılaması gerekir. (Kalp atım hızı, kan basıncı, solunum frekansı gibi)</a:t>
          </a:r>
          <a:endParaRPr lang="en-US" sz="1800" dirty="0"/>
        </a:p>
      </dgm:t>
    </dgm:pt>
    <dgm:pt modelId="{3424E066-6F8B-4C09-9F6E-C75F859DB188}" type="parTrans" cxnId="{1E7E5F1D-0BC5-4623-AAD6-5A3F35857BBB}">
      <dgm:prSet/>
      <dgm:spPr/>
      <dgm:t>
        <a:bodyPr/>
        <a:lstStyle/>
        <a:p>
          <a:endParaRPr lang="en-US"/>
        </a:p>
      </dgm:t>
    </dgm:pt>
    <dgm:pt modelId="{A54D450E-3110-4F64-9E2F-27DF49A99E37}" type="sibTrans" cxnId="{1E7E5F1D-0BC5-4623-AAD6-5A3F35857BBB}">
      <dgm:prSet/>
      <dgm:spPr/>
      <dgm:t>
        <a:bodyPr/>
        <a:lstStyle/>
        <a:p>
          <a:endParaRPr lang="en-US"/>
        </a:p>
      </dgm:t>
    </dgm:pt>
    <dgm:pt modelId="{C5E17E5D-211D-47EF-AD6D-A1B91E6E87C5}" type="pres">
      <dgm:prSet presAssocID="{5B8C72B6-C65F-4056-8A3F-7619C04DBFF8}" presName="root" presStyleCnt="0">
        <dgm:presLayoutVars>
          <dgm:dir/>
          <dgm:resizeHandles val="exact"/>
        </dgm:presLayoutVars>
      </dgm:prSet>
      <dgm:spPr/>
    </dgm:pt>
    <dgm:pt modelId="{6BF4C23A-D157-4E39-A778-A4FE86FED12C}" type="pres">
      <dgm:prSet presAssocID="{85CB6E59-664F-46F1-8BEE-4A4787FB1BDB}" presName="compNode" presStyleCnt="0"/>
      <dgm:spPr/>
    </dgm:pt>
    <dgm:pt modelId="{4AD30967-1A20-4DFE-A233-0E5246753404}" type="pres">
      <dgm:prSet presAssocID="{85CB6E59-664F-46F1-8BEE-4A4787FB1BD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 Graph with Downward Trend"/>
        </a:ext>
      </dgm:extLst>
    </dgm:pt>
    <dgm:pt modelId="{E0FA44B2-BBF5-4490-AE69-35CDBD19007A}" type="pres">
      <dgm:prSet presAssocID="{85CB6E59-664F-46F1-8BEE-4A4787FB1BDB}" presName="spaceRect" presStyleCnt="0"/>
      <dgm:spPr/>
    </dgm:pt>
    <dgm:pt modelId="{6B111BD4-E1AE-4006-86FF-48D0160CC4C7}" type="pres">
      <dgm:prSet presAssocID="{85CB6E59-664F-46F1-8BEE-4A4787FB1BDB}" presName="textRect" presStyleLbl="revTx" presStyleIdx="0" presStyleCnt="4" custScaleX="135140">
        <dgm:presLayoutVars>
          <dgm:chMax val="1"/>
          <dgm:chPref val="1"/>
        </dgm:presLayoutVars>
      </dgm:prSet>
      <dgm:spPr/>
    </dgm:pt>
    <dgm:pt modelId="{8E62A298-9A49-4F54-B207-C8C18579BE32}" type="pres">
      <dgm:prSet presAssocID="{E7DDD819-3821-4BEF-ADA6-1DFC73C495CE}" presName="sibTrans" presStyleCnt="0"/>
      <dgm:spPr/>
    </dgm:pt>
    <dgm:pt modelId="{F20BB908-703D-40FE-A08F-A9B88E9C34E4}" type="pres">
      <dgm:prSet presAssocID="{9A67942D-BBFE-4EC0-BABF-76D8B1BAAA1C}" presName="compNode" presStyleCnt="0"/>
      <dgm:spPr/>
    </dgm:pt>
    <dgm:pt modelId="{456A8C2B-16D8-47E3-86F8-1CE27F072F3D}" type="pres">
      <dgm:prSet presAssocID="{9A67942D-BBFE-4EC0-BABF-76D8B1BAAA1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rt Organ"/>
        </a:ext>
      </dgm:extLst>
    </dgm:pt>
    <dgm:pt modelId="{949B58F1-FE13-49F2-BB55-81BA46F246CD}" type="pres">
      <dgm:prSet presAssocID="{9A67942D-BBFE-4EC0-BABF-76D8B1BAAA1C}" presName="spaceRect" presStyleCnt="0"/>
      <dgm:spPr/>
    </dgm:pt>
    <dgm:pt modelId="{F35B4234-10CE-4784-BCBC-C26F0B74839C}" type="pres">
      <dgm:prSet presAssocID="{9A67942D-BBFE-4EC0-BABF-76D8B1BAAA1C}" presName="textRect" presStyleLbl="revTx" presStyleIdx="1" presStyleCnt="4" custScaleX="162235">
        <dgm:presLayoutVars>
          <dgm:chMax val="1"/>
          <dgm:chPref val="1"/>
        </dgm:presLayoutVars>
      </dgm:prSet>
      <dgm:spPr/>
    </dgm:pt>
    <dgm:pt modelId="{62F3A3FD-97A5-4E02-B917-214E6214009F}" type="pres">
      <dgm:prSet presAssocID="{BD7511F9-D662-40D1-8227-C95BB7837E88}" presName="sibTrans" presStyleCnt="0"/>
      <dgm:spPr/>
    </dgm:pt>
    <dgm:pt modelId="{B5674D55-FF80-4D86-82BF-7C82F8F1F3B2}" type="pres">
      <dgm:prSet presAssocID="{8C2B8FEB-CF17-4C2D-8D06-292E8EDFBC75}" presName="compNode" presStyleCnt="0"/>
      <dgm:spPr/>
    </dgm:pt>
    <dgm:pt modelId="{9B7A8339-EAFA-4697-9145-870AE80F453B}" type="pres">
      <dgm:prSet presAssocID="{8C2B8FEB-CF17-4C2D-8D06-292E8EDFBC7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mbel"/>
        </a:ext>
      </dgm:extLst>
    </dgm:pt>
    <dgm:pt modelId="{95394C30-AAF1-4BE8-A43F-355A5B1CF483}" type="pres">
      <dgm:prSet presAssocID="{8C2B8FEB-CF17-4C2D-8D06-292E8EDFBC75}" presName="spaceRect" presStyleCnt="0"/>
      <dgm:spPr/>
    </dgm:pt>
    <dgm:pt modelId="{6F9C8854-32F0-4E27-8E78-454F2ABC64E8}" type="pres">
      <dgm:prSet presAssocID="{8C2B8FEB-CF17-4C2D-8D06-292E8EDFBC75}" presName="textRect" presStyleLbl="revTx" presStyleIdx="2" presStyleCnt="4">
        <dgm:presLayoutVars>
          <dgm:chMax val="1"/>
          <dgm:chPref val="1"/>
        </dgm:presLayoutVars>
      </dgm:prSet>
      <dgm:spPr/>
    </dgm:pt>
    <dgm:pt modelId="{752ABBC3-65D0-4D71-A4C8-5D7EC0544D7A}" type="pres">
      <dgm:prSet presAssocID="{EF162EE2-4E87-4245-9D52-734560A5E01A}" presName="sibTrans" presStyleCnt="0"/>
      <dgm:spPr/>
    </dgm:pt>
    <dgm:pt modelId="{382EA3DD-4255-4E83-9469-584EFB9639A1}" type="pres">
      <dgm:prSet presAssocID="{BB00A99A-EB27-412C-9DAF-B3901BE590A6}" presName="compNode" presStyleCnt="0"/>
      <dgm:spPr/>
    </dgm:pt>
    <dgm:pt modelId="{13B4FE2D-8338-49EC-8373-8C88CBFC3017}" type="pres">
      <dgm:prSet presAssocID="{BB00A99A-EB27-412C-9DAF-B3901BE590A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peed Bump"/>
        </a:ext>
      </dgm:extLst>
    </dgm:pt>
    <dgm:pt modelId="{BD63D80D-FA63-439E-B41E-8CC3B63052E0}" type="pres">
      <dgm:prSet presAssocID="{BB00A99A-EB27-412C-9DAF-B3901BE590A6}" presName="spaceRect" presStyleCnt="0"/>
      <dgm:spPr/>
    </dgm:pt>
    <dgm:pt modelId="{C9A41DFC-CD9E-459A-B2CB-910C48C2C05D}" type="pres">
      <dgm:prSet presAssocID="{BB00A99A-EB27-412C-9DAF-B3901BE590A6}" presName="textRect" presStyleLbl="revTx" presStyleIdx="3" presStyleCnt="4" custScaleX="187477">
        <dgm:presLayoutVars>
          <dgm:chMax val="1"/>
          <dgm:chPref val="1"/>
        </dgm:presLayoutVars>
      </dgm:prSet>
      <dgm:spPr/>
    </dgm:pt>
  </dgm:ptLst>
  <dgm:cxnLst>
    <dgm:cxn modelId="{66E11C0D-7E63-42D1-8F56-F796B20D7536}" type="presOf" srcId="{85CB6E59-664F-46F1-8BEE-4A4787FB1BDB}" destId="{6B111BD4-E1AE-4006-86FF-48D0160CC4C7}" srcOrd="0" destOrd="0" presId="urn:microsoft.com/office/officeart/2018/2/layout/IconLabelList"/>
    <dgm:cxn modelId="{1E7E5F1D-0BC5-4623-AAD6-5A3F35857BBB}" srcId="{5B8C72B6-C65F-4056-8A3F-7619C04DBFF8}" destId="{BB00A99A-EB27-412C-9DAF-B3901BE590A6}" srcOrd="3" destOrd="0" parTransId="{3424E066-6F8B-4C09-9F6E-C75F859DB188}" sibTransId="{A54D450E-3110-4F64-9E2F-27DF49A99E37}"/>
    <dgm:cxn modelId="{DABAD941-E193-47C1-8076-4ECE811BF3DB}" srcId="{5B8C72B6-C65F-4056-8A3F-7619C04DBFF8}" destId="{8C2B8FEB-CF17-4C2D-8D06-292E8EDFBC75}" srcOrd="2" destOrd="0" parTransId="{D78227DE-875B-4848-B685-9A354D3EF9A8}" sibTransId="{EF162EE2-4E87-4245-9D52-734560A5E01A}"/>
    <dgm:cxn modelId="{C1765694-5703-4571-9FE4-4D05A34C7484}" type="presOf" srcId="{5B8C72B6-C65F-4056-8A3F-7619C04DBFF8}" destId="{C5E17E5D-211D-47EF-AD6D-A1B91E6E87C5}" srcOrd="0" destOrd="0" presId="urn:microsoft.com/office/officeart/2018/2/layout/IconLabelList"/>
    <dgm:cxn modelId="{7FAC96AF-C788-42E2-BD08-A6B6D7705BBE}" type="presOf" srcId="{9A67942D-BBFE-4EC0-BABF-76D8B1BAAA1C}" destId="{F35B4234-10CE-4784-BCBC-C26F0B74839C}" srcOrd="0" destOrd="0" presId="urn:microsoft.com/office/officeart/2018/2/layout/IconLabelList"/>
    <dgm:cxn modelId="{3E2B3CBA-9B2A-46BB-AFE2-2E9BAD484879}" srcId="{5B8C72B6-C65F-4056-8A3F-7619C04DBFF8}" destId="{9A67942D-BBFE-4EC0-BABF-76D8B1BAAA1C}" srcOrd="1" destOrd="0" parTransId="{9EA841BE-43E0-4254-8AEE-DCD8EF214A47}" sibTransId="{BD7511F9-D662-40D1-8227-C95BB7837E88}"/>
    <dgm:cxn modelId="{F5A648D0-51E8-41C5-82E7-6CA3F093F276}" type="presOf" srcId="{BB00A99A-EB27-412C-9DAF-B3901BE590A6}" destId="{C9A41DFC-CD9E-459A-B2CB-910C48C2C05D}" srcOrd="0" destOrd="0" presId="urn:microsoft.com/office/officeart/2018/2/layout/IconLabelList"/>
    <dgm:cxn modelId="{6AA4E0DB-D839-493A-812E-1CA763DB7562}" type="presOf" srcId="{8C2B8FEB-CF17-4C2D-8D06-292E8EDFBC75}" destId="{6F9C8854-32F0-4E27-8E78-454F2ABC64E8}" srcOrd="0" destOrd="0" presId="urn:microsoft.com/office/officeart/2018/2/layout/IconLabelList"/>
    <dgm:cxn modelId="{F5CBA1F0-3E51-4872-979F-2911FF61075F}" srcId="{5B8C72B6-C65F-4056-8A3F-7619C04DBFF8}" destId="{85CB6E59-664F-46F1-8BEE-4A4787FB1BDB}" srcOrd="0" destOrd="0" parTransId="{E7774130-4C4B-4094-B33D-284EFE876651}" sibTransId="{E7DDD819-3821-4BEF-ADA6-1DFC73C495CE}"/>
    <dgm:cxn modelId="{81EF7F7E-B986-451B-AE5E-E112423BED4C}" type="presParOf" srcId="{C5E17E5D-211D-47EF-AD6D-A1B91E6E87C5}" destId="{6BF4C23A-D157-4E39-A778-A4FE86FED12C}" srcOrd="0" destOrd="0" presId="urn:microsoft.com/office/officeart/2018/2/layout/IconLabelList"/>
    <dgm:cxn modelId="{5A47E188-CEB6-4C27-83FF-FC67C06900D5}" type="presParOf" srcId="{6BF4C23A-D157-4E39-A778-A4FE86FED12C}" destId="{4AD30967-1A20-4DFE-A233-0E5246753404}" srcOrd="0" destOrd="0" presId="urn:microsoft.com/office/officeart/2018/2/layout/IconLabelList"/>
    <dgm:cxn modelId="{3C033369-E6BE-4C53-BA00-8230F4F8F4CE}" type="presParOf" srcId="{6BF4C23A-D157-4E39-A778-A4FE86FED12C}" destId="{E0FA44B2-BBF5-4490-AE69-35CDBD19007A}" srcOrd="1" destOrd="0" presId="urn:microsoft.com/office/officeart/2018/2/layout/IconLabelList"/>
    <dgm:cxn modelId="{BC3074EF-DEEF-4E3E-8CEB-864BC28A9D4E}" type="presParOf" srcId="{6BF4C23A-D157-4E39-A778-A4FE86FED12C}" destId="{6B111BD4-E1AE-4006-86FF-48D0160CC4C7}" srcOrd="2" destOrd="0" presId="urn:microsoft.com/office/officeart/2018/2/layout/IconLabelList"/>
    <dgm:cxn modelId="{4404D8B6-8D40-4386-B5D3-7B3979148DD8}" type="presParOf" srcId="{C5E17E5D-211D-47EF-AD6D-A1B91E6E87C5}" destId="{8E62A298-9A49-4F54-B207-C8C18579BE32}" srcOrd="1" destOrd="0" presId="urn:microsoft.com/office/officeart/2018/2/layout/IconLabelList"/>
    <dgm:cxn modelId="{4C17E0E8-9980-49AD-BEA6-766976129F62}" type="presParOf" srcId="{C5E17E5D-211D-47EF-AD6D-A1B91E6E87C5}" destId="{F20BB908-703D-40FE-A08F-A9B88E9C34E4}" srcOrd="2" destOrd="0" presId="urn:microsoft.com/office/officeart/2018/2/layout/IconLabelList"/>
    <dgm:cxn modelId="{E96C0CC5-8303-49E9-8A1E-1D9F86A8A8F6}" type="presParOf" srcId="{F20BB908-703D-40FE-A08F-A9B88E9C34E4}" destId="{456A8C2B-16D8-47E3-86F8-1CE27F072F3D}" srcOrd="0" destOrd="0" presId="urn:microsoft.com/office/officeart/2018/2/layout/IconLabelList"/>
    <dgm:cxn modelId="{21347F5E-5197-4F2A-97AD-BDE3C36154E6}" type="presParOf" srcId="{F20BB908-703D-40FE-A08F-A9B88E9C34E4}" destId="{949B58F1-FE13-49F2-BB55-81BA46F246CD}" srcOrd="1" destOrd="0" presId="urn:microsoft.com/office/officeart/2018/2/layout/IconLabelList"/>
    <dgm:cxn modelId="{F9B03CDD-8461-4DD0-8510-B866B4759A82}" type="presParOf" srcId="{F20BB908-703D-40FE-A08F-A9B88E9C34E4}" destId="{F35B4234-10CE-4784-BCBC-C26F0B74839C}" srcOrd="2" destOrd="0" presId="urn:microsoft.com/office/officeart/2018/2/layout/IconLabelList"/>
    <dgm:cxn modelId="{36C43B81-228B-4D9B-8BFE-C7008CBBD893}" type="presParOf" srcId="{C5E17E5D-211D-47EF-AD6D-A1B91E6E87C5}" destId="{62F3A3FD-97A5-4E02-B917-214E6214009F}" srcOrd="3" destOrd="0" presId="urn:microsoft.com/office/officeart/2018/2/layout/IconLabelList"/>
    <dgm:cxn modelId="{C1AD0497-C6DD-47C9-9215-0A3618707BAE}" type="presParOf" srcId="{C5E17E5D-211D-47EF-AD6D-A1B91E6E87C5}" destId="{B5674D55-FF80-4D86-82BF-7C82F8F1F3B2}" srcOrd="4" destOrd="0" presId="urn:microsoft.com/office/officeart/2018/2/layout/IconLabelList"/>
    <dgm:cxn modelId="{E669211F-5A8C-44E5-A8C6-DAB0250ACB45}" type="presParOf" srcId="{B5674D55-FF80-4D86-82BF-7C82F8F1F3B2}" destId="{9B7A8339-EAFA-4697-9145-870AE80F453B}" srcOrd="0" destOrd="0" presId="urn:microsoft.com/office/officeart/2018/2/layout/IconLabelList"/>
    <dgm:cxn modelId="{0F87B263-3F76-456F-B196-D7193FFC0D1E}" type="presParOf" srcId="{B5674D55-FF80-4D86-82BF-7C82F8F1F3B2}" destId="{95394C30-AAF1-4BE8-A43F-355A5B1CF483}" srcOrd="1" destOrd="0" presId="urn:microsoft.com/office/officeart/2018/2/layout/IconLabelList"/>
    <dgm:cxn modelId="{08953407-5F7F-43DB-BC6F-E50DDFD6BB4E}" type="presParOf" srcId="{B5674D55-FF80-4D86-82BF-7C82F8F1F3B2}" destId="{6F9C8854-32F0-4E27-8E78-454F2ABC64E8}" srcOrd="2" destOrd="0" presId="urn:microsoft.com/office/officeart/2018/2/layout/IconLabelList"/>
    <dgm:cxn modelId="{55BFDEC2-7BC6-4673-A31E-1505D8FEF3C6}" type="presParOf" srcId="{C5E17E5D-211D-47EF-AD6D-A1B91E6E87C5}" destId="{752ABBC3-65D0-4D71-A4C8-5D7EC0544D7A}" srcOrd="5" destOrd="0" presId="urn:microsoft.com/office/officeart/2018/2/layout/IconLabelList"/>
    <dgm:cxn modelId="{B5EAC453-E2F2-45FE-82D2-4DEABBEB2EBB}" type="presParOf" srcId="{C5E17E5D-211D-47EF-AD6D-A1B91E6E87C5}" destId="{382EA3DD-4255-4E83-9469-584EFB9639A1}" srcOrd="6" destOrd="0" presId="urn:microsoft.com/office/officeart/2018/2/layout/IconLabelList"/>
    <dgm:cxn modelId="{DABB772C-6B34-4EA9-80B7-1EA7A5554466}" type="presParOf" srcId="{382EA3DD-4255-4E83-9469-584EFB9639A1}" destId="{13B4FE2D-8338-49EC-8373-8C88CBFC3017}" srcOrd="0" destOrd="0" presId="urn:microsoft.com/office/officeart/2018/2/layout/IconLabelList"/>
    <dgm:cxn modelId="{82853A79-B132-4E0A-BEFF-1749CEB9F22F}" type="presParOf" srcId="{382EA3DD-4255-4E83-9469-584EFB9639A1}" destId="{BD63D80D-FA63-439E-B41E-8CC3B63052E0}" srcOrd="1" destOrd="0" presId="urn:microsoft.com/office/officeart/2018/2/layout/IconLabelList"/>
    <dgm:cxn modelId="{222ED152-D31E-45F5-887A-F967B21660E2}" type="presParOf" srcId="{382EA3DD-4255-4E83-9469-584EFB9639A1}" destId="{C9A41DFC-CD9E-459A-B2CB-910C48C2C05D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2405CC7-FC7B-4695-8DCE-EE9417355D43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2C98198-427E-490C-AB2E-58AAE76AAE9D}">
      <dgm:prSet/>
      <dgm:spPr/>
      <dgm:t>
        <a:bodyPr/>
        <a:lstStyle/>
        <a:p>
          <a:r>
            <a:rPr lang="tr-TR" baseline="0"/>
            <a:t>KAS KUVVETİNİ VE KOORDİNASYONUNU ARTTIRIR. </a:t>
          </a:r>
          <a:endParaRPr lang="en-US"/>
        </a:p>
      </dgm:t>
    </dgm:pt>
    <dgm:pt modelId="{5BA76513-E25C-4F89-8C4E-FA502DB600B8}" type="parTrans" cxnId="{0692415D-FB75-47F6-A7DD-177CD2241E13}">
      <dgm:prSet/>
      <dgm:spPr/>
      <dgm:t>
        <a:bodyPr/>
        <a:lstStyle/>
        <a:p>
          <a:endParaRPr lang="en-US"/>
        </a:p>
      </dgm:t>
    </dgm:pt>
    <dgm:pt modelId="{489A07DF-AA0F-46D2-A443-AE47E3045B3F}" type="sibTrans" cxnId="{0692415D-FB75-47F6-A7DD-177CD2241E13}">
      <dgm:prSet/>
      <dgm:spPr/>
      <dgm:t>
        <a:bodyPr/>
        <a:lstStyle/>
        <a:p>
          <a:endParaRPr lang="en-US"/>
        </a:p>
      </dgm:t>
    </dgm:pt>
    <dgm:pt modelId="{86A3C393-027D-4BF3-8239-45C90367CE01}">
      <dgm:prSet/>
      <dgm:spPr/>
      <dgm:t>
        <a:bodyPr/>
        <a:lstStyle/>
        <a:p>
          <a:r>
            <a:rPr lang="tr-TR" baseline="0"/>
            <a:t>DÜŞME RİSKİNİ AZALTIR.</a:t>
          </a:r>
          <a:endParaRPr lang="en-US"/>
        </a:p>
      </dgm:t>
    </dgm:pt>
    <dgm:pt modelId="{A40677ED-C069-4890-B903-4EBE9E8B5922}" type="parTrans" cxnId="{983A9D15-7CDE-4F9A-9B5B-D66A1DE2FCA7}">
      <dgm:prSet/>
      <dgm:spPr/>
      <dgm:t>
        <a:bodyPr/>
        <a:lstStyle/>
        <a:p>
          <a:endParaRPr lang="en-US"/>
        </a:p>
      </dgm:t>
    </dgm:pt>
    <dgm:pt modelId="{770D06CE-B62D-4664-ACE3-ED04F9E00FD4}" type="sibTrans" cxnId="{983A9D15-7CDE-4F9A-9B5B-D66A1DE2FCA7}">
      <dgm:prSet/>
      <dgm:spPr/>
      <dgm:t>
        <a:bodyPr/>
        <a:lstStyle/>
        <a:p>
          <a:endParaRPr lang="en-US"/>
        </a:p>
      </dgm:t>
    </dgm:pt>
    <dgm:pt modelId="{13BFE05C-3D32-446C-BFD8-51FF5D33CAFF}">
      <dgm:prSet/>
      <dgm:spPr/>
      <dgm:t>
        <a:bodyPr/>
        <a:lstStyle/>
        <a:p>
          <a:r>
            <a:rPr lang="tr-TR" baseline="0"/>
            <a:t>EKLEM STABİLİTESİNİ ARTTIRIR.</a:t>
          </a:r>
          <a:endParaRPr lang="en-US"/>
        </a:p>
      </dgm:t>
    </dgm:pt>
    <dgm:pt modelId="{AD502038-6109-4C87-83EF-B58C8D538619}" type="parTrans" cxnId="{6C76B1B6-A594-43C7-BB81-8FB22DA78BC3}">
      <dgm:prSet/>
      <dgm:spPr/>
      <dgm:t>
        <a:bodyPr/>
        <a:lstStyle/>
        <a:p>
          <a:endParaRPr lang="en-US"/>
        </a:p>
      </dgm:t>
    </dgm:pt>
    <dgm:pt modelId="{BBEA213D-6591-4B76-8FF8-200C7E9597A2}" type="sibTrans" cxnId="{6C76B1B6-A594-43C7-BB81-8FB22DA78BC3}">
      <dgm:prSet/>
      <dgm:spPr/>
      <dgm:t>
        <a:bodyPr/>
        <a:lstStyle/>
        <a:p>
          <a:endParaRPr lang="en-US"/>
        </a:p>
      </dgm:t>
    </dgm:pt>
    <dgm:pt modelId="{82745519-C300-4A2E-B15B-53D89145C2B4}">
      <dgm:prSet/>
      <dgm:spPr/>
      <dgm:t>
        <a:bodyPr/>
        <a:lstStyle/>
        <a:p>
          <a:r>
            <a:rPr lang="tr-TR" baseline="0"/>
            <a:t>NÖROLOJİK FONKSİYONLARI DESTEKLER</a:t>
          </a:r>
          <a:endParaRPr lang="en-US"/>
        </a:p>
      </dgm:t>
    </dgm:pt>
    <dgm:pt modelId="{D942FD7B-33F0-4BBD-9997-DCB8FEBB70FB}" type="parTrans" cxnId="{FECC9DEC-49D7-412B-8A89-3DDF5CC72703}">
      <dgm:prSet/>
      <dgm:spPr/>
      <dgm:t>
        <a:bodyPr/>
        <a:lstStyle/>
        <a:p>
          <a:endParaRPr lang="en-US"/>
        </a:p>
      </dgm:t>
    </dgm:pt>
    <dgm:pt modelId="{A00205DC-E21A-40BF-ABC1-B56E115D837C}" type="sibTrans" cxnId="{FECC9DEC-49D7-412B-8A89-3DDF5CC72703}">
      <dgm:prSet/>
      <dgm:spPr/>
      <dgm:t>
        <a:bodyPr/>
        <a:lstStyle/>
        <a:p>
          <a:endParaRPr lang="en-US"/>
        </a:p>
      </dgm:t>
    </dgm:pt>
    <dgm:pt modelId="{65924880-2F0B-43D8-BB00-B969850B7294}" type="pres">
      <dgm:prSet presAssocID="{A2405CC7-FC7B-4695-8DCE-EE9417355D43}" presName="root" presStyleCnt="0">
        <dgm:presLayoutVars>
          <dgm:dir/>
          <dgm:resizeHandles val="exact"/>
        </dgm:presLayoutVars>
      </dgm:prSet>
      <dgm:spPr/>
    </dgm:pt>
    <dgm:pt modelId="{5690E8A1-807B-40EC-B404-76555110925B}" type="pres">
      <dgm:prSet presAssocID="{42C98198-427E-490C-AB2E-58AAE76AAE9D}" presName="compNode" presStyleCnt="0"/>
      <dgm:spPr/>
    </dgm:pt>
    <dgm:pt modelId="{408CDB66-F977-414F-99A6-CAAED6D59C85}" type="pres">
      <dgm:prSet presAssocID="{42C98198-427E-490C-AB2E-58AAE76AAE9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uscle Arm"/>
        </a:ext>
      </dgm:extLst>
    </dgm:pt>
    <dgm:pt modelId="{8CFA4F9E-68E2-4C24-901E-733317A3309B}" type="pres">
      <dgm:prSet presAssocID="{42C98198-427E-490C-AB2E-58AAE76AAE9D}" presName="spaceRect" presStyleCnt="0"/>
      <dgm:spPr/>
    </dgm:pt>
    <dgm:pt modelId="{BB2D4DF7-F6B1-4B4E-BD44-1F3AD6CEE93A}" type="pres">
      <dgm:prSet presAssocID="{42C98198-427E-490C-AB2E-58AAE76AAE9D}" presName="textRect" presStyleLbl="revTx" presStyleIdx="0" presStyleCnt="4">
        <dgm:presLayoutVars>
          <dgm:chMax val="1"/>
          <dgm:chPref val="1"/>
        </dgm:presLayoutVars>
      </dgm:prSet>
      <dgm:spPr/>
    </dgm:pt>
    <dgm:pt modelId="{FC9EF0B9-8D56-47DB-84FA-17DE6D9114C6}" type="pres">
      <dgm:prSet presAssocID="{489A07DF-AA0F-46D2-A443-AE47E3045B3F}" presName="sibTrans" presStyleCnt="0"/>
      <dgm:spPr/>
    </dgm:pt>
    <dgm:pt modelId="{82702694-5CB7-4CA8-A3F2-E6F544ABFD9A}" type="pres">
      <dgm:prSet presAssocID="{86A3C393-027D-4BF3-8239-45C90367CE01}" presName="compNode" presStyleCnt="0"/>
      <dgm:spPr/>
    </dgm:pt>
    <dgm:pt modelId="{85DBD972-5714-4D2C-977A-F65A60574187}" type="pres">
      <dgm:prSet presAssocID="{86A3C393-027D-4BF3-8239-45C90367CE0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aygan düz dolguyla"/>
        </a:ext>
      </dgm:extLst>
    </dgm:pt>
    <dgm:pt modelId="{AF963831-E7DE-450A-AEBD-38575E5E1329}" type="pres">
      <dgm:prSet presAssocID="{86A3C393-027D-4BF3-8239-45C90367CE01}" presName="spaceRect" presStyleCnt="0"/>
      <dgm:spPr/>
    </dgm:pt>
    <dgm:pt modelId="{87968B3F-1D95-4C18-94E5-C73F50B86848}" type="pres">
      <dgm:prSet presAssocID="{86A3C393-027D-4BF3-8239-45C90367CE01}" presName="textRect" presStyleLbl="revTx" presStyleIdx="1" presStyleCnt="4">
        <dgm:presLayoutVars>
          <dgm:chMax val="1"/>
          <dgm:chPref val="1"/>
        </dgm:presLayoutVars>
      </dgm:prSet>
      <dgm:spPr/>
    </dgm:pt>
    <dgm:pt modelId="{0A5E4DAF-EB3D-41B8-AB1D-CDD6C8C3D957}" type="pres">
      <dgm:prSet presAssocID="{770D06CE-B62D-4664-ACE3-ED04F9E00FD4}" presName="sibTrans" presStyleCnt="0"/>
      <dgm:spPr/>
    </dgm:pt>
    <dgm:pt modelId="{40E50CE4-73F4-48DA-9759-2DDC8E893C0E}" type="pres">
      <dgm:prSet presAssocID="{13BFE05C-3D32-446C-BFD8-51FF5D33CAFF}" presName="compNode" presStyleCnt="0"/>
      <dgm:spPr/>
    </dgm:pt>
    <dgm:pt modelId="{5F18E962-18DC-4A38-9E22-53B0FBC0087F}" type="pres">
      <dgm:prSet presAssocID="{13BFE05C-3D32-446C-BFD8-51FF5D33CAF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rcles with Lines"/>
        </a:ext>
      </dgm:extLst>
    </dgm:pt>
    <dgm:pt modelId="{7371D766-5103-4098-AA68-8D855A39296D}" type="pres">
      <dgm:prSet presAssocID="{13BFE05C-3D32-446C-BFD8-51FF5D33CAFF}" presName="spaceRect" presStyleCnt="0"/>
      <dgm:spPr/>
    </dgm:pt>
    <dgm:pt modelId="{3FA193E7-3AC7-4642-BA3A-678EA50BD9B9}" type="pres">
      <dgm:prSet presAssocID="{13BFE05C-3D32-446C-BFD8-51FF5D33CAFF}" presName="textRect" presStyleLbl="revTx" presStyleIdx="2" presStyleCnt="4">
        <dgm:presLayoutVars>
          <dgm:chMax val="1"/>
          <dgm:chPref val="1"/>
        </dgm:presLayoutVars>
      </dgm:prSet>
      <dgm:spPr/>
    </dgm:pt>
    <dgm:pt modelId="{828996F0-DBFF-4206-A9D6-E58B6C6FA1BC}" type="pres">
      <dgm:prSet presAssocID="{BBEA213D-6591-4B76-8FF8-200C7E9597A2}" presName="sibTrans" presStyleCnt="0"/>
      <dgm:spPr/>
    </dgm:pt>
    <dgm:pt modelId="{3C9DE96E-42D1-4A9C-8FF0-8D70B5347C3B}" type="pres">
      <dgm:prSet presAssocID="{82745519-C300-4A2E-B15B-53D89145C2B4}" presName="compNode" presStyleCnt="0"/>
      <dgm:spPr/>
    </dgm:pt>
    <dgm:pt modelId="{7466DD38-7E9E-46D9-AFA5-44A46AC8CC65}" type="pres">
      <dgm:prSet presAssocID="{82745519-C300-4A2E-B15B-53D89145C2B4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3736A03B-D056-4DC3-AE5F-8904B7BDB52E}" type="pres">
      <dgm:prSet presAssocID="{82745519-C300-4A2E-B15B-53D89145C2B4}" presName="spaceRect" presStyleCnt="0"/>
      <dgm:spPr/>
    </dgm:pt>
    <dgm:pt modelId="{C3B01E11-4CFD-4721-846D-D8CCCB1BDAD6}" type="pres">
      <dgm:prSet presAssocID="{82745519-C300-4A2E-B15B-53D89145C2B4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983A9D15-7CDE-4F9A-9B5B-D66A1DE2FCA7}" srcId="{A2405CC7-FC7B-4695-8DCE-EE9417355D43}" destId="{86A3C393-027D-4BF3-8239-45C90367CE01}" srcOrd="1" destOrd="0" parTransId="{A40677ED-C069-4890-B903-4EBE9E8B5922}" sibTransId="{770D06CE-B62D-4664-ACE3-ED04F9E00FD4}"/>
    <dgm:cxn modelId="{0692415D-FB75-47F6-A7DD-177CD2241E13}" srcId="{A2405CC7-FC7B-4695-8DCE-EE9417355D43}" destId="{42C98198-427E-490C-AB2E-58AAE76AAE9D}" srcOrd="0" destOrd="0" parTransId="{5BA76513-E25C-4F89-8C4E-FA502DB600B8}" sibTransId="{489A07DF-AA0F-46D2-A443-AE47E3045B3F}"/>
    <dgm:cxn modelId="{F1026A70-C54E-49FB-A92D-C1FB11866F3D}" type="presOf" srcId="{13BFE05C-3D32-446C-BFD8-51FF5D33CAFF}" destId="{3FA193E7-3AC7-4642-BA3A-678EA50BD9B9}" srcOrd="0" destOrd="0" presId="urn:microsoft.com/office/officeart/2018/2/layout/IconLabelList"/>
    <dgm:cxn modelId="{0FDBC091-D1E3-4E6F-9605-846918E3FF19}" type="presOf" srcId="{A2405CC7-FC7B-4695-8DCE-EE9417355D43}" destId="{65924880-2F0B-43D8-BB00-B969850B7294}" srcOrd="0" destOrd="0" presId="urn:microsoft.com/office/officeart/2018/2/layout/IconLabelList"/>
    <dgm:cxn modelId="{9DC182A9-9396-4F04-BDB0-165895599971}" type="presOf" srcId="{42C98198-427E-490C-AB2E-58AAE76AAE9D}" destId="{BB2D4DF7-F6B1-4B4E-BD44-1F3AD6CEE93A}" srcOrd="0" destOrd="0" presId="urn:microsoft.com/office/officeart/2018/2/layout/IconLabelList"/>
    <dgm:cxn modelId="{6C76B1B6-A594-43C7-BB81-8FB22DA78BC3}" srcId="{A2405CC7-FC7B-4695-8DCE-EE9417355D43}" destId="{13BFE05C-3D32-446C-BFD8-51FF5D33CAFF}" srcOrd="2" destOrd="0" parTransId="{AD502038-6109-4C87-83EF-B58C8D538619}" sibTransId="{BBEA213D-6591-4B76-8FF8-200C7E9597A2}"/>
    <dgm:cxn modelId="{4DDBE6E1-954E-41E9-B982-44E217CBA07B}" type="presOf" srcId="{82745519-C300-4A2E-B15B-53D89145C2B4}" destId="{C3B01E11-4CFD-4721-846D-D8CCCB1BDAD6}" srcOrd="0" destOrd="0" presId="urn:microsoft.com/office/officeart/2018/2/layout/IconLabelList"/>
    <dgm:cxn modelId="{FECC9DEC-49D7-412B-8A89-3DDF5CC72703}" srcId="{A2405CC7-FC7B-4695-8DCE-EE9417355D43}" destId="{82745519-C300-4A2E-B15B-53D89145C2B4}" srcOrd="3" destOrd="0" parTransId="{D942FD7B-33F0-4BBD-9997-DCB8FEBB70FB}" sibTransId="{A00205DC-E21A-40BF-ABC1-B56E115D837C}"/>
    <dgm:cxn modelId="{3C8EFDFD-7EA9-441F-BB84-8D03BF25933D}" type="presOf" srcId="{86A3C393-027D-4BF3-8239-45C90367CE01}" destId="{87968B3F-1D95-4C18-94E5-C73F50B86848}" srcOrd="0" destOrd="0" presId="urn:microsoft.com/office/officeart/2018/2/layout/IconLabelList"/>
    <dgm:cxn modelId="{8AE5EB15-603D-44AF-ADF4-4F8B188F3E67}" type="presParOf" srcId="{65924880-2F0B-43D8-BB00-B969850B7294}" destId="{5690E8A1-807B-40EC-B404-76555110925B}" srcOrd="0" destOrd="0" presId="urn:microsoft.com/office/officeart/2018/2/layout/IconLabelList"/>
    <dgm:cxn modelId="{79844CF8-0822-47BE-A37F-A0AAF27B757B}" type="presParOf" srcId="{5690E8A1-807B-40EC-B404-76555110925B}" destId="{408CDB66-F977-414F-99A6-CAAED6D59C85}" srcOrd="0" destOrd="0" presId="urn:microsoft.com/office/officeart/2018/2/layout/IconLabelList"/>
    <dgm:cxn modelId="{D0B47DFA-F7E3-4A54-A8C4-C35B6F13EE64}" type="presParOf" srcId="{5690E8A1-807B-40EC-B404-76555110925B}" destId="{8CFA4F9E-68E2-4C24-901E-733317A3309B}" srcOrd="1" destOrd="0" presId="urn:microsoft.com/office/officeart/2018/2/layout/IconLabelList"/>
    <dgm:cxn modelId="{65881291-4AF7-40D1-ACD2-84CCB7FB78FB}" type="presParOf" srcId="{5690E8A1-807B-40EC-B404-76555110925B}" destId="{BB2D4DF7-F6B1-4B4E-BD44-1F3AD6CEE93A}" srcOrd="2" destOrd="0" presId="urn:microsoft.com/office/officeart/2018/2/layout/IconLabelList"/>
    <dgm:cxn modelId="{A4FF54D1-FC34-4FB2-823B-FDB493012F1E}" type="presParOf" srcId="{65924880-2F0B-43D8-BB00-B969850B7294}" destId="{FC9EF0B9-8D56-47DB-84FA-17DE6D9114C6}" srcOrd="1" destOrd="0" presId="urn:microsoft.com/office/officeart/2018/2/layout/IconLabelList"/>
    <dgm:cxn modelId="{CBF8F80F-BC16-49B3-9DEC-28F775DCB199}" type="presParOf" srcId="{65924880-2F0B-43D8-BB00-B969850B7294}" destId="{82702694-5CB7-4CA8-A3F2-E6F544ABFD9A}" srcOrd="2" destOrd="0" presId="urn:microsoft.com/office/officeart/2018/2/layout/IconLabelList"/>
    <dgm:cxn modelId="{7E4676C5-53E9-4BCC-9A2E-AE446D0C65AD}" type="presParOf" srcId="{82702694-5CB7-4CA8-A3F2-E6F544ABFD9A}" destId="{85DBD972-5714-4D2C-977A-F65A60574187}" srcOrd="0" destOrd="0" presId="urn:microsoft.com/office/officeart/2018/2/layout/IconLabelList"/>
    <dgm:cxn modelId="{2A77ED46-9AD9-4F2C-B96F-1945B0BB2C15}" type="presParOf" srcId="{82702694-5CB7-4CA8-A3F2-E6F544ABFD9A}" destId="{AF963831-E7DE-450A-AEBD-38575E5E1329}" srcOrd="1" destOrd="0" presId="urn:microsoft.com/office/officeart/2018/2/layout/IconLabelList"/>
    <dgm:cxn modelId="{75731D1D-C1C0-4929-863B-AD32F28A8DE0}" type="presParOf" srcId="{82702694-5CB7-4CA8-A3F2-E6F544ABFD9A}" destId="{87968B3F-1D95-4C18-94E5-C73F50B86848}" srcOrd="2" destOrd="0" presId="urn:microsoft.com/office/officeart/2018/2/layout/IconLabelList"/>
    <dgm:cxn modelId="{B1EA06AB-D69B-4771-8BC1-B91EC156F5DE}" type="presParOf" srcId="{65924880-2F0B-43D8-BB00-B969850B7294}" destId="{0A5E4DAF-EB3D-41B8-AB1D-CDD6C8C3D957}" srcOrd="3" destOrd="0" presId="urn:microsoft.com/office/officeart/2018/2/layout/IconLabelList"/>
    <dgm:cxn modelId="{BCEC9A58-01CC-4570-BD89-0FB3A6A3ED54}" type="presParOf" srcId="{65924880-2F0B-43D8-BB00-B969850B7294}" destId="{40E50CE4-73F4-48DA-9759-2DDC8E893C0E}" srcOrd="4" destOrd="0" presId="urn:microsoft.com/office/officeart/2018/2/layout/IconLabelList"/>
    <dgm:cxn modelId="{3CC0A246-CDFB-4F66-B779-78FF68E4C5AC}" type="presParOf" srcId="{40E50CE4-73F4-48DA-9759-2DDC8E893C0E}" destId="{5F18E962-18DC-4A38-9E22-53B0FBC0087F}" srcOrd="0" destOrd="0" presId="urn:microsoft.com/office/officeart/2018/2/layout/IconLabelList"/>
    <dgm:cxn modelId="{F78286AF-CFB7-4AB0-B33C-CB6FF7BCF343}" type="presParOf" srcId="{40E50CE4-73F4-48DA-9759-2DDC8E893C0E}" destId="{7371D766-5103-4098-AA68-8D855A39296D}" srcOrd="1" destOrd="0" presId="urn:microsoft.com/office/officeart/2018/2/layout/IconLabelList"/>
    <dgm:cxn modelId="{06CB4FA4-B4DC-44A0-90E9-D1ED9AB5DA84}" type="presParOf" srcId="{40E50CE4-73F4-48DA-9759-2DDC8E893C0E}" destId="{3FA193E7-3AC7-4642-BA3A-678EA50BD9B9}" srcOrd="2" destOrd="0" presId="urn:microsoft.com/office/officeart/2018/2/layout/IconLabelList"/>
    <dgm:cxn modelId="{AB793396-555A-4A04-91C9-2A02B0305594}" type="presParOf" srcId="{65924880-2F0B-43D8-BB00-B969850B7294}" destId="{828996F0-DBFF-4206-A9D6-E58B6C6FA1BC}" srcOrd="5" destOrd="0" presId="urn:microsoft.com/office/officeart/2018/2/layout/IconLabelList"/>
    <dgm:cxn modelId="{3CAC70DA-8403-4F56-971B-665565B5FC20}" type="presParOf" srcId="{65924880-2F0B-43D8-BB00-B969850B7294}" destId="{3C9DE96E-42D1-4A9C-8FF0-8D70B5347C3B}" srcOrd="6" destOrd="0" presId="urn:microsoft.com/office/officeart/2018/2/layout/IconLabelList"/>
    <dgm:cxn modelId="{AC11B43C-E74D-48E3-A216-87CADFFEF925}" type="presParOf" srcId="{3C9DE96E-42D1-4A9C-8FF0-8D70B5347C3B}" destId="{7466DD38-7E9E-46D9-AFA5-44A46AC8CC65}" srcOrd="0" destOrd="0" presId="urn:microsoft.com/office/officeart/2018/2/layout/IconLabelList"/>
    <dgm:cxn modelId="{6802600B-DBAC-48AD-83AD-4954DF3E69B1}" type="presParOf" srcId="{3C9DE96E-42D1-4A9C-8FF0-8D70B5347C3B}" destId="{3736A03B-D056-4DC3-AE5F-8904B7BDB52E}" srcOrd="1" destOrd="0" presId="urn:microsoft.com/office/officeart/2018/2/layout/IconLabelList"/>
    <dgm:cxn modelId="{FC75D93A-EBF2-47EA-8E0F-B99F1E7C9A4A}" type="presParOf" srcId="{3C9DE96E-42D1-4A9C-8FF0-8D70B5347C3B}" destId="{C3B01E11-4CFD-4721-846D-D8CCCB1BDAD6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17DCC68-06D4-4E80-A43C-93B8ECA8AD45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6C737A6-9935-489F-A942-9B63EAF95F3C}">
      <dgm:prSet/>
      <dgm:spPr/>
      <dgm:t>
        <a:bodyPr/>
        <a:lstStyle/>
        <a:p>
          <a:r>
            <a:rPr lang="tr-TR" dirty="0"/>
            <a:t>Kaslar kontrollü hareketlerle esnetilir; genellikle ısınma öncesi yapılır.</a:t>
          </a:r>
          <a:endParaRPr lang="en-US" dirty="0"/>
        </a:p>
      </dgm:t>
    </dgm:pt>
    <dgm:pt modelId="{A1F5F788-77E4-48C1-A269-0F5A885BDA11}" type="parTrans" cxnId="{E215B49E-3A8C-4DC0-B94C-648175E6D424}">
      <dgm:prSet/>
      <dgm:spPr/>
      <dgm:t>
        <a:bodyPr/>
        <a:lstStyle/>
        <a:p>
          <a:endParaRPr lang="en-US"/>
        </a:p>
      </dgm:t>
    </dgm:pt>
    <dgm:pt modelId="{2B0CD395-2757-46EF-A932-6AF5C6905C6A}" type="sibTrans" cxnId="{E215B49E-3A8C-4DC0-B94C-648175E6D424}">
      <dgm:prSet/>
      <dgm:spPr/>
      <dgm:t>
        <a:bodyPr/>
        <a:lstStyle/>
        <a:p>
          <a:endParaRPr lang="en-US"/>
        </a:p>
      </dgm:t>
    </dgm:pt>
    <dgm:pt modelId="{279A166F-829B-425C-94DE-8364C09769B4}">
      <dgm:prSet/>
      <dgm:spPr/>
      <dgm:t>
        <a:bodyPr/>
        <a:lstStyle/>
        <a:p>
          <a:endParaRPr lang="en-US" dirty="0"/>
        </a:p>
      </dgm:t>
    </dgm:pt>
    <dgm:pt modelId="{3BCB521E-78DB-4710-9A64-0A711B7E4F88}" type="parTrans" cxnId="{0044C1C2-4456-4AC8-A59A-D95207811C6A}">
      <dgm:prSet/>
      <dgm:spPr/>
      <dgm:t>
        <a:bodyPr/>
        <a:lstStyle/>
        <a:p>
          <a:endParaRPr lang="en-US"/>
        </a:p>
      </dgm:t>
    </dgm:pt>
    <dgm:pt modelId="{AEDCE78C-8CC5-49B1-A01C-3ED38E95DDFE}" type="sibTrans" cxnId="{0044C1C2-4456-4AC8-A59A-D95207811C6A}">
      <dgm:prSet/>
      <dgm:spPr/>
      <dgm:t>
        <a:bodyPr/>
        <a:lstStyle/>
        <a:p>
          <a:endParaRPr lang="en-US"/>
        </a:p>
      </dgm:t>
    </dgm:pt>
    <dgm:pt modelId="{6AAA09E5-DC2F-43FF-B60F-A9A8393909F7}">
      <dgm:prSet/>
      <dgm:spPr/>
      <dgm:t>
        <a:bodyPr/>
        <a:lstStyle/>
        <a:p>
          <a:r>
            <a:rPr lang="tr-TR" dirty="0">
              <a:solidFill>
                <a:srgbClr val="FF0000"/>
              </a:solidFill>
            </a:rPr>
            <a:t>ÖRNEKLER</a:t>
          </a:r>
          <a:endParaRPr lang="en-US" dirty="0">
            <a:solidFill>
              <a:srgbClr val="FF0000"/>
            </a:solidFill>
          </a:endParaRPr>
        </a:p>
      </dgm:t>
    </dgm:pt>
    <dgm:pt modelId="{08519555-99A5-4B7D-A473-24F9148E0EAA}" type="parTrans" cxnId="{06A17E94-1CD6-4447-9727-8E0D87C3A60F}">
      <dgm:prSet/>
      <dgm:spPr/>
      <dgm:t>
        <a:bodyPr/>
        <a:lstStyle/>
        <a:p>
          <a:endParaRPr lang="en-US"/>
        </a:p>
      </dgm:t>
    </dgm:pt>
    <dgm:pt modelId="{6A718FD2-BD85-412A-8182-1528DAD728DD}" type="sibTrans" cxnId="{06A17E94-1CD6-4447-9727-8E0D87C3A60F}">
      <dgm:prSet/>
      <dgm:spPr/>
      <dgm:t>
        <a:bodyPr/>
        <a:lstStyle/>
        <a:p>
          <a:endParaRPr lang="en-US"/>
        </a:p>
      </dgm:t>
    </dgm:pt>
    <dgm:pt modelId="{8D5BEE49-8B1C-4DA1-8100-87414F3BBED4}">
      <dgm:prSet/>
      <dgm:spPr/>
      <dgm:t>
        <a:bodyPr/>
        <a:lstStyle/>
        <a:p>
          <a:r>
            <a:rPr lang="tr-TR"/>
            <a:t>Yavaş bacak salınımları (öne-arkaya veya yana).</a:t>
          </a:r>
          <a:endParaRPr lang="en-US"/>
        </a:p>
      </dgm:t>
    </dgm:pt>
    <dgm:pt modelId="{0D435042-996F-4CBB-90B4-D423DD520BC2}" type="parTrans" cxnId="{5D1D86DB-1262-4F43-BC4D-DBCD4043E2DD}">
      <dgm:prSet/>
      <dgm:spPr/>
      <dgm:t>
        <a:bodyPr/>
        <a:lstStyle/>
        <a:p>
          <a:endParaRPr lang="en-US"/>
        </a:p>
      </dgm:t>
    </dgm:pt>
    <dgm:pt modelId="{DECA14E9-1EBE-411B-8D2B-DB2AFD213349}" type="sibTrans" cxnId="{5D1D86DB-1262-4F43-BC4D-DBCD4043E2DD}">
      <dgm:prSet/>
      <dgm:spPr/>
      <dgm:t>
        <a:bodyPr/>
        <a:lstStyle/>
        <a:p>
          <a:endParaRPr lang="en-US"/>
        </a:p>
      </dgm:t>
    </dgm:pt>
    <dgm:pt modelId="{0CCBE331-EB8C-464B-B8AD-4795E097E4D2}">
      <dgm:prSet/>
      <dgm:spPr/>
      <dgm:t>
        <a:bodyPr/>
        <a:lstStyle/>
        <a:p>
          <a:r>
            <a:rPr lang="tr-TR"/>
            <a:t>Kol daireleri (omuz eklemi için).</a:t>
          </a:r>
          <a:endParaRPr lang="en-US"/>
        </a:p>
      </dgm:t>
    </dgm:pt>
    <dgm:pt modelId="{A61F7C7A-6E3E-4B00-ACE7-23E5716C5D90}" type="parTrans" cxnId="{AE2BAE00-40AD-4B19-8A34-92DE71E387A0}">
      <dgm:prSet/>
      <dgm:spPr/>
      <dgm:t>
        <a:bodyPr/>
        <a:lstStyle/>
        <a:p>
          <a:endParaRPr lang="en-US"/>
        </a:p>
      </dgm:t>
    </dgm:pt>
    <dgm:pt modelId="{15CD4992-9A88-4EF6-8E99-470F232C6906}" type="sibTrans" cxnId="{AE2BAE00-40AD-4B19-8A34-92DE71E387A0}">
      <dgm:prSet/>
      <dgm:spPr/>
      <dgm:t>
        <a:bodyPr/>
        <a:lstStyle/>
        <a:p>
          <a:endParaRPr lang="en-US"/>
        </a:p>
      </dgm:t>
    </dgm:pt>
    <dgm:pt modelId="{F90AFD13-2A68-4DFF-9FEA-04D8913195D5}">
      <dgm:prSet/>
      <dgm:spPr/>
      <dgm:t>
        <a:bodyPr/>
        <a:lstStyle/>
        <a:p>
          <a:r>
            <a:rPr lang="tr-TR"/>
            <a:t>Kalça açma-kapama hareketleri.</a:t>
          </a:r>
          <a:endParaRPr lang="en-US"/>
        </a:p>
      </dgm:t>
    </dgm:pt>
    <dgm:pt modelId="{AB99C4A5-6F64-4FFF-8159-74858AB090A0}" type="parTrans" cxnId="{97D28798-C904-4D07-8A49-B77CA914D328}">
      <dgm:prSet/>
      <dgm:spPr/>
      <dgm:t>
        <a:bodyPr/>
        <a:lstStyle/>
        <a:p>
          <a:endParaRPr lang="en-US"/>
        </a:p>
      </dgm:t>
    </dgm:pt>
    <dgm:pt modelId="{C49A0943-3F85-4086-925D-38CAFE6ED20A}" type="sibTrans" cxnId="{97D28798-C904-4D07-8A49-B77CA914D328}">
      <dgm:prSet/>
      <dgm:spPr/>
      <dgm:t>
        <a:bodyPr/>
        <a:lstStyle/>
        <a:p>
          <a:endParaRPr lang="en-US"/>
        </a:p>
      </dgm:t>
    </dgm:pt>
    <dgm:pt modelId="{D729ADBB-236A-4E04-A6E9-2771033F73E3}">
      <dgm:prSet/>
      <dgm:spPr/>
      <dgm:t>
        <a:bodyPr/>
        <a:lstStyle/>
        <a:p>
          <a:r>
            <a:rPr lang="tr-TR"/>
            <a:t>Yavaş yürüyüşlü diz çekme (marching).</a:t>
          </a:r>
          <a:endParaRPr lang="en-US"/>
        </a:p>
      </dgm:t>
    </dgm:pt>
    <dgm:pt modelId="{94C79175-C1C1-497C-9A77-90C77A2AC276}" type="parTrans" cxnId="{53F00AB1-679C-4A93-BB52-985F16167CD7}">
      <dgm:prSet/>
      <dgm:spPr/>
      <dgm:t>
        <a:bodyPr/>
        <a:lstStyle/>
        <a:p>
          <a:endParaRPr lang="en-US"/>
        </a:p>
      </dgm:t>
    </dgm:pt>
    <dgm:pt modelId="{0A6760CB-A43D-4B59-97FC-CBE86CBF2184}" type="sibTrans" cxnId="{53F00AB1-679C-4A93-BB52-985F16167CD7}">
      <dgm:prSet/>
      <dgm:spPr/>
      <dgm:t>
        <a:bodyPr/>
        <a:lstStyle/>
        <a:p>
          <a:endParaRPr lang="en-US"/>
        </a:p>
      </dgm:t>
    </dgm:pt>
    <dgm:pt modelId="{8424015D-087E-4659-A837-B690B5B19656}">
      <dgm:prSet/>
      <dgm:spPr/>
      <dgm:t>
        <a:bodyPr/>
        <a:lstStyle/>
        <a:p>
          <a:r>
            <a:rPr lang="tr-TR" dirty="0"/>
            <a:t>🩵 Amaç dolaşımı artırmak, kası aktiviteye hazırlamak.</a:t>
          </a:r>
          <a:endParaRPr lang="en-US" dirty="0"/>
        </a:p>
      </dgm:t>
    </dgm:pt>
    <dgm:pt modelId="{62E3C1E1-7BAB-404C-A86D-2C13288E20F1}" type="parTrans" cxnId="{052FB2F2-A8AA-4FB9-A8CA-AD5B0332C56B}">
      <dgm:prSet/>
      <dgm:spPr/>
      <dgm:t>
        <a:bodyPr/>
        <a:lstStyle/>
        <a:p>
          <a:endParaRPr lang="en-US"/>
        </a:p>
      </dgm:t>
    </dgm:pt>
    <dgm:pt modelId="{07E2D5F6-10DF-40A1-94C3-CC18B4EF8AB2}" type="sibTrans" cxnId="{052FB2F2-A8AA-4FB9-A8CA-AD5B0332C56B}">
      <dgm:prSet/>
      <dgm:spPr/>
      <dgm:t>
        <a:bodyPr/>
        <a:lstStyle/>
        <a:p>
          <a:endParaRPr lang="en-US"/>
        </a:p>
      </dgm:t>
    </dgm:pt>
    <dgm:pt modelId="{149F3DD0-C32A-4672-9D38-93652D1EBC87}">
      <dgm:prSet/>
      <dgm:spPr/>
      <dgm:t>
        <a:bodyPr/>
        <a:lstStyle/>
        <a:p>
          <a:endParaRPr lang="en-US" dirty="0"/>
        </a:p>
      </dgm:t>
    </dgm:pt>
    <dgm:pt modelId="{35D115DD-0305-4F62-95AF-4457E0B5D00A}" type="parTrans" cxnId="{419BC299-FBCE-449A-860F-78AAAA81E17A}">
      <dgm:prSet/>
      <dgm:spPr/>
      <dgm:t>
        <a:bodyPr/>
        <a:lstStyle/>
        <a:p>
          <a:endParaRPr lang="en-US"/>
        </a:p>
      </dgm:t>
    </dgm:pt>
    <dgm:pt modelId="{7CA42DCD-62B9-4922-AAD3-080F78D9DE52}" type="sibTrans" cxnId="{419BC299-FBCE-449A-860F-78AAAA81E17A}">
      <dgm:prSet/>
      <dgm:spPr/>
      <dgm:t>
        <a:bodyPr/>
        <a:lstStyle/>
        <a:p>
          <a:endParaRPr lang="en-US"/>
        </a:p>
      </dgm:t>
    </dgm:pt>
    <dgm:pt modelId="{76DA5580-D372-47EC-9CBC-7267E75577A7}" type="pres">
      <dgm:prSet presAssocID="{517DCC68-06D4-4E80-A43C-93B8ECA8AD45}" presName="vert0" presStyleCnt="0">
        <dgm:presLayoutVars>
          <dgm:dir/>
          <dgm:animOne val="branch"/>
          <dgm:animLvl val="lvl"/>
        </dgm:presLayoutVars>
      </dgm:prSet>
      <dgm:spPr/>
    </dgm:pt>
    <dgm:pt modelId="{D581FD88-EC92-43F7-A865-D7397A08FDBC}" type="pres">
      <dgm:prSet presAssocID="{B6C737A6-9935-489F-A942-9B63EAF95F3C}" presName="thickLine" presStyleLbl="alignNode1" presStyleIdx="0" presStyleCnt="9"/>
      <dgm:spPr/>
    </dgm:pt>
    <dgm:pt modelId="{D7144B46-4ADE-47C5-84AD-1AE9C6A17FE2}" type="pres">
      <dgm:prSet presAssocID="{B6C737A6-9935-489F-A942-9B63EAF95F3C}" presName="horz1" presStyleCnt="0"/>
      <dgm:spPr/>
    </dgm:pt>
    <dgm:pt modelId="{BAE4A00C-67DE-497F-ABC3-180207F8BA7C}" type="pres">
      <dgm:prSet presAssocID="{B6C737A6-9935-489F-A942-9B63EAF95F3C}" presName="tx1" presStyleLbl="revTx" presStyleIdx="0" presStyleCnt="9"/>
      <dgm:spPr/>
    </dgm:pt>
    <dgm:pt modelId="{0D7D4ACD-1404-414A-ABCD-D61337DD9AB3}" type="pres">
      <dgm:prSet presAssocID="{B6C737A6-9935-489F-A942-9B63EAF95F3C}" presName="vert1" presStyleCnt="0"/>
      <dgm:spPr/>
    </dgm:pt>
    <dgm:pt modelId="{F19A6A63-676D-4626-8285-2DCBCF312F7F}" type="pres">
      <dgm:prSet presAssocID="{279A166F-829B-425C-94DE-8364C09769B4}" presName="thickLine" presStyleLbl="alignNode1" presStyleIdx="1" presStyleCnt="9"/>
      <dgm:spPr/>
    </dgm:pt>
    <dgm:pt modelId="{2C1AB524-93A7-4F38-A596-7EA72D5CB3FA}" type="pres">
      <dgm:prSet presAssocID="{279A166F-829B-425C-94DE-8364C09769B4}" presName="horz1" presStyleCnt="0"/>
      <dgm:spPr/>
    </dgm:pt>
    <dgm:pt modelId="{F4CD9FDC-AD15-4550-BCAE-2211E0FC6892}" type="pres">
      <dgm:prSet presAssocID="{279A166F-829B-425C-94DE-8364C09769B4}" presName="tx1" presStyleLbl="revTx" presStyleIdx="1" presStyleCnt="9"/>
      <dgm:spPr/>
    </dgm:pt>
    <dgm:pt modelId="{4F96A686-F857-4DD5-8398-60877C854CE9}" type="pres">
      <dgm:prSet presAssocID="{279A166F-829B-425C-94DE-8364C09769B4}" presName="vert1" presStyleCnt="0"/>
      <dgm:spPr/>
    </dgm:pt>
    <dgm:pt modelId="{E5A8330B-944F-4781-BB50-7E55F1707EFD}" type="pres">
      <dgm:prSet presAssocID="{6AAA09E5-DC2F-43FF-B60F-A9A8393909F7}" presName="thickLine" presStyleLbl="alignNode1" presStyleIdx="2" presStyleCnt="9"/>
      <dgm:spPr/>
    </dgm:pt>
    <dgm:pt modelId="{3ED5DC15-F749-4F9E-9F20-FAF4FA3D54F0}" type="pres">
      <dgm:prSet presAssocID="{6AAA09E5-DC2F-43FF-B60F-A9A8393909F7}" presName="horz1" presStyleCnt="0"/>
      <dgm:spPr/>
    </dgm:pt>
    <dgm:pt modelId="{93E4D419-54B7-42EB-97C5-F6ECCBB007D2}" type="pres">
      <dgm:prSet presAssocID="{6AAA09E5-DC2F-43FF-B60F-A9A8393909F7}" presName="tx1" presStyleLbl="revTx" presStyleIdx="2" presStyleCnt="9"/>
      <dgm:spPr/>
    </dgm:pt>
    <dgm:pt modelId="{580DC4FA-850B-4AF5-A70E-757C8C1AAC5A}" type="pres">
      <dgm:prSet presAssocID="{6AAA09E5-DC2F-43FF-B60F-A9A8393909F7}" presName="vert1" presStyleCnt="0"/>
      <dgm:spPr/>
    </dgm:pt>
    <dgm:pt modelId="{04BEFB48-5B7F-4915-AF7C-6F42A9F20AA3}" type="pres">
      <dgm:prSet presAssocID="{8D5BEE49-8B1C-4DA1-8100-87414F3BBED4}" presName="thickLine" presStyleLbl="alignNode1" presStyleIdx="3" presStyleCnt="9"/>
      <dgm:spPr/>
    </dgm:pt>
    <dgm:pt modelId="{AE0BB61A-8418-497C-8F89-94F9900B72CE}" type="pres">
      <dgm:prSet presAssocID="{8D5BEE49-8B1C-4DA1-8100-87414F3BBED4}" presName="horz1" presStyleCnt="0"/>
      <dgm:spPr/>
    </dgm:pt>
    <dgm:pt modelId="{CDF7C0F0-34B8-4A2D-9725-160E18FEDCA2}" type="pres">
      <dgm:prSet presAssocID="{8D5BEE49-8B1C-4DA1-8100-87414F3BBED4}" presName="tx1" presStyleLbl="revTx" presStyleIdx="3" presStyleCnt="9"/>
      <dgm:spPr/>
    </dgm:pt>
    <dgm:pt modelId="{C8355631-FD86-4433-8A00-DA277CB2CAFD}" type="pres">
      <dgm:prSet presAssocID="{8D5BEE49-8B1C-4DA1-8100-87414F3BBED4}" presName="vert1" presStyleCnt="0"/>
      <dgm:spPr/>
    </dgm:pt>
    <dgm:pt modelId="{7AD73578-7DED-4EC5-B136-7AC1F9525CBD}" type="pres">
      <dgm:prSet presAssocID="{0CCBE331-EB8C-464B-B8AD-4795E097E4D2}" presName="thickLine" presStyleLbl="alignNode1" presStyleIdx="4" presStyleCnt="9"/>
      <dgm:spPr/>
    </dgm:pt>
    <dgm:pt modelId="{D74952CF-CF20-432A-A7F0-1D9CDA034B3F}" type="pres">
      <dgm:prSet presAssocID="{0CCBE331-EB8C-464B-B8AD-4795E097E4D2}" presName="horz1" presStyleCnt="0"/>
      <dgm:spPr/>
    </dgm:pt>
    <dgm:pt modelId="{EAAC63D7-E2C2-4572-BE17-9DD2D8EDC886}" type="pres">
      <dgm:prSet presAssocID="{0CCBE331-EB8C-464B-B8AD-4795E097E4D2}" presName="tx1" presStyleLbl="revTx" presStyleIdx="4" presStyleCnt="9"/>
      <dgm:spPr/>
    </dgm:pt>
    <dgm:pt modelId="{C448D91A-867D-4E54-9114-62F201E46444}" type="pres">
      <dgm:prSet presAssocID="{0CCBE331-EB8C-464B-B8AD-4795E097E4D2}" presName="vert1" presStyleCnt="0"/>
      <dgm:spPr/>
    </dgm:pt>
    <dgm:pt modelId="{211D4536-A002-408F-B8F0-DE2CACD7EE80}" type="pres">
      <dgm:prSet presAssocID="{F90AFD13-2A68-4DFF-9FEA-04D8913195D5}" presName="thickLine" presStyleLbl="alignNode1" presStyleIdx="5" presStyleCnt="9"/>
      <dgm:spPr/>
    </dgm:pt>
    <dgm:pt modelId="{18AED4C4-F357-4828-A33C-F2435FB6AF79}" type="pres">
      <dgm:prSet presAssocID="{F90AFD13-2A68-4DFF-9FEA-04D8913195D5}" presName="horz1" presStyleCnt="0"/>
      <dgm:spPr/>
    </dgm:pt>
    <dgm:pt modelId="{38AAD081-0C47-45F2-BD39-BFCE47CF504A}" type="pres">
      <dgm:prSet presAssocID="{F90AFD13-2A68-4DFF-9FEA-04D8913195D5}" presName="tx1" presStyleLbl="revTx" presStyleIdx="5" presStyleCnt="9"/>
      <dgm:spPr/>
    </dgm:pt>
    <dgm:pt modelId="{EBE0E9D2-6009-409E-AD0C-B5BC70F40A90}" type="pres">
      <dgm:prSet presAssocID="{F90AFD13-2A68-4DFF-9FEA-04D8913195D5}" presName="vert1" presStyleCnt="0"/>
      <dgm:spPr/>
    </dgm:pt>
    <dgm:pt modelId="{A114B4E4-4781-4F33-9C31-16B68AB4DE0B}" type="pres">
      <dgm:prSet presAssocID="{D729ADBB-236A-4E04-A6E9-2771033F73E3}" presName="thickLine" presStyleLbl="alignNode1" presStyleIdx="6" presStyleCnt="9"/>
      <dgm:spPr/>
    </dgm:pt>
    <dgm:pt modelId="{FAC2FAA3-93DC-4F7E-9304-E472DB190F1A}" type="pres">
      <dgm:prSet presAssocID="{D729ADBB-236A-4E04-A6E9-2771033F73E3}" presName="horz1" presStyleCnt="0"/>
      <dgm:spPr/>
    </dgm:pt>
    <dgm:pt modelId="{6AAD4FBE-CFA0-49D2-A6CF-D4DFF9471E30}" type="pres">
      <dgm:prSet presAssocID="{D729ADBB-236A-4E04-A6E9-2771033F73E3}" presName="tx1" presStyleLbl="revTx" presStyleIdx="6" presStyleCnt="9"/>
      <dgm:spPr/>
    </dgm:pt>
    <dgm:pt modelId="{011C16CE-939C-4D79-883D-E62656C0CD08}" type="pres">
      <dgm:prSet presAssocID="{D729ADBB-236A-4E04-A6E9-2771033F73E3}" presName="vert1" presStyleCnt="0"/>
      <dgm:spPr/>
    </dgm:pt>
    <dgm:pt modelId="{19066041-2DBB-4941-99F4-A8E1E263D05A}" type="pres">
      <dgm:prSet presAssocID="{8424015D-087E-4659-A837-B690B5B19656}" presName="thickLine" presStyleLbl="alignNode1" presStyleIdx="7" presStyleCnt="9"/>
      <dgm:spPr/>
    </dgm:pt>
    <dgm:pt modelId="{7B74C15B-B84C-4841-946D-A8EE2A5DE350}" type="pres">
      <dgm:prSet presAssocID="{8424015D-087E-4659-A837-B690B5B19656}" presName="horz1" presStyleCnt="0"/>
      <dgm:spPr/>
    </dgm:pt>
    <dgm:pt modelId="{401964D3-7881-46BA-B146-2C60C170E50F}" type="pres">
      <dgm:prSet presAssocID="{8424015D-087E-4659-A837-B690B5B19656}" presName="tx1" presStyleLbl="revTx" presStyleIdx="7" presStyleCnt="9"/>
      <dgm:spPr/>
    </dgm:pt>
    <dgm:pt modelId="{702510DC-B49A-4D67-A060-1BB3116DF254}" type="pres">
      <dgm:prSet presAssocID="{8424015D-087E-4659-A837-B690B5B19656}" presName="vert1" presStyleCnt="0"/>
      <dgm:spPr/>
    </dgm:pt>
    <dgm:pt modelId="{68FF0113-2EBF-4081-AA63-53B90C56D7C0}" type="pres">
      <dgm:prSet presAssocID="{149F3DD0-C32A-4672-9D38-93652D1EBC87}" presName="thickLine" presStyleLbl="alignNode1" presStyleIdx="8" presStyleCnt="9"/>
      <dgm:spPr/>
    </dgm:pt>
    <dgm:pt modelId="{7331ECB0-EFB4-45B1-8514-1EC591C0C6EB}" type="pres">
      <dgm:prSet presAssocID="{149F3DD0-C32A-4672-9D38-93652D1EBC87}" presName="horz1" presStyleCnt="0"/>
      <dgm:spPr/>
    </dgm:pt>
    <dgm:pt modelId="{22100285-B5DA-471A-85F8-86AE7BAEADB3}" type="pres">
      <dgm:prSet presAssocID="{149F3DD0-C32A-4672-9D38-93652D1EBC87}" presName="tx1" presStyleLbl="revTx" presStyleIdx="8" presStyleCnt="9"/>
      <dgm:spPr/>
    </dgm:pt>
    <dgm:pt modelId="{7556CB42-3E2B-4580-9A74-F4AF16A51304}" type="pres">
      <dgm:prSet presAssocID="{149F3DD0-C32A-4672-9D38-93652D1EBC87}" presName="vert1" presStyleCnt="0"/>
      <dgm:spPr/>
    </dgm:pt>
  </dgm:ptLst>
  <dgm:cxnLst>
    <dgm:cxn modelId="{AE2BAE00-40AD-4B19-8A34-92DE71E387A0}" srcId="{517DCC68-06D4-4E80-A43C-93B8ECA8AD45}" destId="{0CCBE331-EB8C-464B-B8AD-4795E097E4D2}" srcOrd="4" destOrd="0" parTransId="{A61F7C7A-6E3E-4B00-ACE7-23E5716C5D90}" sibTransId="{15CD4992-9A88-4EF6-8E99-470F232C6906}"/>
    <dgm:cxn modelId="{642CD61F-9D93-400E-A64D-BD74507B04C4}" type="presOf" srcId="{0CCBE331-EB8C-464B-B8AD-4795E097E4D2}" destId="{EAAC63D7-E2C2-4572-BE17-9DD2D8EDC886}" srcOrd="0" destOrd="0" presId="urn:microsoft.com/office/officeart/2008/layout/LinedList"/>
    <dgm:cxn modelId="{43F13630-193D-45B7-B1A6-5E590449486E}" type="presOf" srcId="{517DCC68-06D4-4E80-A43C-93B8ECA8AD45}" destId="{76DA5580-D372-47EC-9CBC-7267E75577A7}" srcOrd="0" destOrd="0" presId="urn:microsoft.com/office/officeart/2008/layout/LinedList"/>
    <dgm:cxn modelId="{DE598E6A-FB02-4B35-A292-FE0E429A5772}" type="presOf" srcId="{8D5BEE49-8B1C-4DA1-8100-87414F3BBED4}" destId="{CDF7C0F0-34B8-4A2D-9725-160E18FEDCA2}" srcOrd="0" destOrd="0" presId="urn:microsoft.com/office/officeart/2008/layout/LinedList"/>
    <dgm:cxn modelId="{9E3A906B-141F-4FA7-AEDE-978051EC685A}" type="presOf" srcId="{149F3DD0-C32A-4672-9D38-93652D1EBC87}" destId="{22100285-B5DA-471A-85F8-86AE7BAEADB3}" srcOrd="0" destOrd="0" presId="urn:microsoft.com/office/officeart/2008/layout/LinedList"/>
    <dgm:cxn modelId="{41F16250-9439-4F6C-B69B-F61432BF22D1}" type="presOf" srcId="{279A166F-829B-425C-94DE-8364C09769B4}" destId="{F4CD9FDC-AD15-4550-BCAE-2211E0FC6892}" srcOrd="0" destOrd="0" presId="urn:microsoft.com/office/officeart/2008/layout/LinedList"/>
    <dgm:cxn modelId="{06A17E94-1CD6-4447-9727-8E0D87C3A60F}" srcId="{517DCC68-06D4-4E80-A43C-93B8ECA8AD45}" destId="{6AAA09E5-DC2F-43FF-B60F-A9A8393909F7}" srcOrd="2" destOrd="0" parTransId="{08519555-99A5-4B7D-A473-24F9148E0EAA}" sibTransId="{6A718FD2-BD85-412A-8182-1528DAD728DD}"/>
    <dgm:cxn modelId="{97D28798-C904-4D07-8A49-B77CA914D328}" srcId="{517DCC68-06D4-4E80-A43C-93B8ECA8AD45}" destId="{F90AFD13-2A68-4DFF-9FEA-04D8913195D5}" srcOrd="5" destOrd="0" parTransId="{AB99C4A5-6F64-4FFF-8159-74858AB090A0}" sibTransId="{C49A0943-3F85-4086-925D-38CAFE6ED20A}"/>
    <dgm:cxn modelId="{419BC299-FBCE-449A-860F-78AAAA81E17A}" srcId="{517DCC68-06D4-4E80-A43C-93B8ECA8AD45}" destId="{149F3DD0-C32A-4672-9D38-93652D1EBC87}" srcOrd="8" destOrd="0" parTransId="{35D115DD-0305-4F62-95AF-4457E0B5D00A}" sibTransId="{7CA42DCD-62B9-4922-AAD3-080F78D9DE52}"/>
    <dgm:cxn modelId="{09E4249D-CD80-4419-B216-EC39E897744D}" type="presOf" srcId="{8424015D-087E-4659-A837-B690B5B19656}" destId="{401964D3-7881-46BA-B146-2C60C170E50F}" srcOrd="0" destOrd="0" presId="urn:microsoft.com/office/officeart/2008/layout/LinedList"/>
    <dgm:cxn modelId="{E215B49E-3A8C-4DC0-B94C-648175E6D424}" srcId="{517DCC68-06D4-4E80-A43C-93B8ECA8AD45}" destId="{B6C737A6-9935-489F-A942-9B63EAF95F3C}" srcOrd="0" destOrd="0" parTransId="{A1F5F788-77E4-48C1-A269-0F5A885BDA11}" sibTransId="{2B0CD395-2757-46EF-A932-6AF5C6905C6A}"/>
    <dgm:cxn modelId="{53F00AB1-679C-4A93-BB52-985F16167CD7}" srcId="{517DCC68-06D4-4E80-A43C-93B8ECA8AD45}" destId="{D729ADBB-236A-4E04-A6E9-2771033F73E3}" srcOrd="6" destOrd="0" parTransId="{94C79175-C1C1-497C-9A77-90C77A2AC276}" sibTransId="{0A6760CB-A43D-4B59-97FC-CBE86CBF2184}"/>
    <dgm:cxn modelId="{677C4DB3-25B0-4BA7-A156-DEA85241C794}" type="presOf" srcId="{B6C737A6-9935-489F-A942-9B63EAF95F3C}" destId="{BAE4A00C-67DE-497F-ABC3-180207F8BA7C}" srcOrd="0" destOrd="0" presId="urn:microsoft.com/office/officeart/2008/layout/LinedList"/>
    <dgm:cxn modelId="{0044C1C2-4456-4AC8-A59A-D95207811C6A}" srcId="{517DCC68-06D4-4E80-A43C-93B8ECA8AD45}" destId="{279A166F-829B-425C-94DE-8364C09769B4}" srcOrd="1" destOrd="0" parTransId="{3BCB521E-78DB-4710-9A64-0A711B7E4F88}" sibTransId="{AEDCE78C-8CC5-49B1-A01C-3ED38E95DDFE}"/>
    <dgm:cxn modelId="{9D02FDC2-8D3B-474E-A655-C514BF21B7B1}" type="presOf" srcId="{D729ADBB-236A-4E04-A6E9-2771033F73E3}" destId="{6AAD4FBE-CFA0-49D2-A6CF-D4DFF9471E30}" srcOrd="0" destOrd="0" presId="urn:microsoft.com/office/officeart/2008/layout/LinedList"/>
    <dgm:cxn modelId="{B5E919C9-C8B9-4357-A983-2C9E8C5C0F51}" type="presOf" srcId="{6AAA09E5-DC2F-43FF-B60F-A9A8393909F7}" destId="{93E4D419-54B7-42EB-97C5-F6ECCBB007D2}" srcOrd="0" destOrd="0" presId="urn:microsoft.com/office/officeart/2008/layout/LinedList"/>
    <dgm:cxn modelId="{5D1D86DB-1262-4F43-BC4D-DBCD4043E2DD}" srcId="{517DCC68-06D4-4E80-A43C-93B8ECA8AD45}" destId="{8D5BEE49-8B1C-4DA1-8100-87414F3BBED4}" srcOrd="3" destOrd="0" parTransId="{0D435042-996F-4CBB-90B4-D423DD520BC2}" sibTransId="{DECA14E9-1EBE-411B-8D2B-DB2AFD213349}"/>
    <dgm:cxn modelId="{33F2EEEA-0CBB-42EE-8A69-8E09B4AD0D9E}" type="presOf" srcId="{F90AFD13-2A68-4DFF-9FEA-04D8913195D5}" destId="{38AAD081-0C47-45F2-BD39-BFCE47CF504A}" srcOrd="0" destOrd="0" presId="urn:microsoft.com/office/officeart/2008/layout/LinedList"/>
    <dgm:cxn modelId="{052FB2F2-A8AA-4FB9-A8CA-AD5B0332C56B}" srcId="{517DCC68-06D4-4E80-A43C-93B8ECA8AD45}" destId="{8424015D-087E-4659-A837-B690B5B19656}" srcOrd="7" destOrd="0" parTransId="{62E3C1E1-7BAB-404C-A86D-2C13288E20F1}" sibTransId="{07E2D5F6-10DF-40A1-94C3-CC18B4EF8AB2}"/>
    <dgm:cxn modelId="{4C1AA6C0-9EF3-4EC0-A0B8-0904667BCDB1}" type="presParOf" srcId="{76DA5580-D372-47EC-9CBC-7267E75577A7}" destId="{D581FD88-EC92-43F7-A865-D7397A08FDBC}" srcOrd="0" destOrd="0" presId="urn:microsoft.com/office/officeart/2008/layout/LinedList"/>
    <dgm:cxn modelId="{24B3AD5B-EC00-4C05-BC55-14AE61D19BB1}" type="presParOf" srcId="{76DA5580-D372-47EC-9CBC-7267E75577A7}" destId="{D7144B46-4ADE-47C5-84AD-1AE9C6A17FE2}" srcOrd="1" destOrd="0" presId="urn:microsoft.com/office/officeart/2008/layout/LinedList"/>
    <dgm:cxn modelId="{554B4A6C-66AC-4637-BC24-1E807F778C74}" type="presParOf" srcId="{D7144B46-4ADE-47C5-84AD-1AE9C6A17FE2}" destId="{BAE4A00C-67DE-497F-ABC3-180207F8BA7C}" srcOrd="0" destOrd="0" presId="urn:microsoft.com/office/officeart/2008/layout/LinedList"/>
    <dgm:cxn modelId="{24B4DF9F-2B13-4236-8284-CC04BC95BF29}" type="presParOf" srcId="{D7144B46-4ADE-47C5-84AD-1AE9C6A17FE2}" destId="{0D7D4ACD-1404-414A-ABCD-D61337DD9AB3}" srcOrd="1" destOrd="0" presId="urn:microsoft.com/office/officeart/2008/layout/LinedList"/>
    <dgm:cxn modelId="{63AC47BB-0460-4645-80E5-9753A20C0552}" type="presParOf" srcId="{76DA5580-D372-47EC-9CBC-7267E75577A7}" destId="{F19A6A63-676D-4626-8285-2DCBCF312F7F}" srcOrd="2" destOrd="0" presId="urn:microsoft.com/office/officeart/2008/layout/LinedList"/>
    <dgm:cxn modelId="{59CEA849-1954-479E-BE03-E254FB57DFE4}" type="presParOf" srcId="{76DA5580-D372-47EC-9CBC-7267E75577A7}" destId="{2C1AB524-93A7-4F38-A596-7EA72D5CB3FA}" srcOrd="3" destOrd="0" presId="urn:microsoft.com/office/officeart/2008/layout/LinedList"/>
    <dgm:cxn modelId="{FE657BCA-EEEE-4F8E-BC2B-E8C50A287E1B}" type="presParOf" srcId="{2C1AB524-93A7-4F38-A596-7EA72D5CB3FA}" destId="{F4CD9FDC-AD15-4550-BCAE-2211E0FC6892}" srcOrd="0" destOrd="0" presId="urn:microsoft.com/office/officeart/2008/layout/LinedList"/>
    <dgm:cxn modelId="{43F6D0B3-F129-418F-B362-970FCC88523B}" type="presParOf" srcId="{2C1AB524-93A7-4F38-A596-7EA72D5CB3FA}" destId="{4F96A686-F857-4DD5-8398-60877C854CE9}" srcOrd="1" destOrd="0" presId="urn:microsoft.com/office/officeart/2008/layout/LinedList"/>
    <dgm:cxn modelId="{23461EDA-901C-4376-A69A-072A37CEAFA1}" type="presParOf" srcId="{76DA5580-D372-47EC-9CBC-7267E75577A7}" destId="{E5A8330B-944F-4781-BB50-7E55F1707EFD}" srcOrd="4" destOrd="0" presId="urn:microsoft.com/office/officeart/2008/layout/LinedList"/>
    <dgm:cxn modelId="{28E54FB5-E288-44F2-BD57-B165181AA69C}" type="presParOf" srcId="{76DA5580-D372-47EC-9CBC-7267E75577A7}" destId="{3ED5DC15-F749-4F9E-9F20-FAF4FA3D54F0}" srcOrd="5" destOrd="0" presId="urn:microsoft.com/office/officeart/2008/layout/LinedList"/>
    <dgm:cxn modelId="{731659CF-3020-4AB8-ACD0-2D875BFE5CCA}" type="presParOf" srcId="{3ED5DC15-F749-4F9E-9F20-FAF4FA3D54F0}" destId="{93E4D419-54B7-42EB-97C5-F6ECCBB007D2}" srcOrd="0" destOrd="0" presId="urn:microsoft.com/office/officeart/2008/layout/LinedList"/>
    <dgm:cxn modelId="{E5E4BE79-658B-4108-9892-1CB141E0296A}" type="presParOf" srcId="{3ED5DC15-F749-4F9E-9F20-FAF4FA3D54F0}" destId="{580DC4FA-850B-4AF5-A70E-757C8C1AAC5A}" srcOrd="1" destOrd="0" presId="urn:microsoft.com/office/officeart/2008/layout/LinedList"/>
    <dgm:cxn modelId="{E20C2B5D-A233-4B05-8676-BA410150F944}" type="presParOf" srcId="{76DA5580-D372-47EC-9CBC-7267E75577A7}" destId="{04BEFB48-5B7F-4915-AF7C-6F42A9F20AA3}" srcOrd="6" destOrd="0" presId="urn:microsoft.com/office/officeart/2008/layout/LinedList"/>
    <dgm:cxn modelId="{5C42E083-DB63-4291-80D6-6B4DA1D367BE}" type="presParOf" srcId="{76DA5580-D372-47EC-9CBC-7267E75577A7}" destId="{AE0BB61A-8418-497C-8F89-94F9900B72CE}" srcOrd="7" destOrd="0" presId="urn:microsoft.com/office/officeart/2008/layout/LinedList"/>
    <dgm:cxn modelId="{8A4CC3E1-918D-452D-8F4D-1560522A0D29}" type="presParOf" srcId="{AE0BB61A-8418-497C-8F89-94F9900B72CE}" destId="{CDF7C0F0-34B8-4A2D-9725-160E18FEDCA2}" srcOrd="0" destOrd="0" presId="urn:microsoft.com/office/officeart/2008/layout/LinedList"/>
    <dgm:cxn modelId="{BCBCC41B-5E7D-4193-B4E8-AC80DDCF1818}" type="presParOf" srcId="{AE0BB61A-8418-497C-8F89-94F9900B72CE}" destId="{C8355631-FD86-4433-8A00-DA277CB2CAFD}" srcOrd="1" destOrd="0" presId="urn:microsoft.com/office/officeart/2008/layout/LinedList"/>
    <dgm:cxn modelId="{916838C6-DDDD-4892-AECB-EE83F36BDE5C}" type="presParOf" srcId="{76DA5580-D372-47EC-9CBC-7267E75577A7}" destId="{7AD73578-7DED-4EC5-B136-7AC1F9525CBD}" srcOrd="8" destOrd="0" presId="urn:microsoft.com/office/officeart/2008/layout/LinedList"/>
    <dgm:cxn modelId="{22D603C7-E831-4E99-A30E-1FF8975385F8}" type="presParOf" srcId="{76DA5580-D372-47EC-9CBC-7267E75577A7}" destId="{D74952CF-CF20-432A-A7F0-1D9CDA034B3F}" srcOrd="9" destOrd="0" presId="urn:microsoft.com/office/officeart/2008/layout/LinedList"/>
    <dgm:cxn modelId="{A8512FAA-9D3E-43A0-8431-5F9E201CE49E}" type="presParOf" srcId="{D74952CF-CF20-432A-A7F0-1D9CDA034B3F}" destId="{EAAC63D7-E2C2-4572-BE17-9DD2D8EDC886}" srcOrd="0" destOrd="0" presId="urn:microsoft.com/office/officeart/2008/layout/LinedList"/>
    <dgm:cxn modelId="{2B07016B-9DD8-4BED-8C2C-27F92A99069F}" type="presParOf" srcId="{D74952CF-CF20-432A-A7F0-1D9CDA034B3F}" destId="{C448D91A-867D-4E54-9114-62F201E46444}" srcOrd="1" destOrd="0" presId="urn:microsoft.com/office/officeart/2008/layout/LinedList"/>
    <dgm:cxn modelId="{F324BBED-FFA8-4A06-9997-7089EFFA1824}" type="presParOf" srcId="{76DA5580-D372-47EC-9CBC-7267E75577A7}" destId="{211D4536-A002-408F-B8F0-DE2CACD7EE80}" srcOrd="10" destOrd="0" presId="urn:microsoft.com/office/officeart/2008/layout/LinedList"/>
    <dgm:cxn modelId="{F567223F-07CA-4412-8039-BB050F75AE32}" type="presParOf" srcId="{76DA5580-D372-47EC-9CBC-7267E75577A7}" destId="{18AED4C4-F357-4828-A33C-F2435FB6AF79}" srcOrd="11" destOrd="0" presId="urn:microsoft.com/office/officeart/2008/layout/LinedList"/>
    <dgm:cxn modelId="{FFCB18FB-EFCD-4C68-8916-7F70359B46E8}" type="presParOf" srcId="{18AED4C4-F357-4828-A33C-F2435FB6AF79}" destId="{38AAD081-0C47-45F2-BD39-BFCE47CF504A}" srcOrd="0" destOrd="0" presId="urn:microsoft.com/office/officeart/2008/layout/LinedList"/>
    <dgm:cxn modelId="{62E4A79D-4B43-455D-953C-9AC37A9439B5}" type="presParOf" srcId="{18AED4C4-F357-4828-A33C-F2435FB6AF79}" destId="{EBE0E9D2-6009-409E-AD0C-B5BC70F40A90}" srcOrd="1" destOrd="0" presId="urn:microsoft.com/office/officeart/2008/layout/LinedList"/>
    <dgm:cxn modelId="{10FBED09-F257-424D-A327-C8B7E3FE0B2A}" type="presParOf" srcId="{76DA5580-D372-47EC-9CBC-7267E75577A7}" destId="{A114B4E4-4781-4F33-9C31-16B68AB4DE0B}" srcOrd="12" destOrd="0" presId="urn:microsoft.com/office/officeart/2008/layout/LinedList"/>
    <dgm:cxn modelId="{B3E71323-3695-4344-AAE4-64F49FBAF0DE}" type="presParOf" srcId="{76DA5580-D372-47EC-9CBC-7267E75577A7}" destId="{FAC2FAA3-93DC-4F7E-9304-E472DB190F1A}" srcOrd="13" destOrd="0" presId="urn:microsoft.com/office/officeart/2008/layout/LinedList"/>
    <dgm:cxn modelId="{15573E94-6EFB-4F8F-9A22-9FE4F8687E04}" type="presParOf" srcId="{FAC2FAA3-93DC-4F7E-9304-E472DB190F1A}" destId="{6AAD4FBE-CFA0-49D2-A6CF-D4DFF9471E30}" srcOrd="0" destOrd="0" presId="urn:microsoft.com/office/officeart/2008/layout/LinedList"/>
    <dgm:cxn modelId="{403C7D87-49E9-41E9-A4B6-02C36B10070F}" type="presParOf" srcId="{FAC2FAA3-93DC-4F7E-9304-E472DB190F1A}" destId="{011C16CE-939C-4D79-883D-E62656C0CD08}" srcOrd="1" destOrd="0" presId="urn:microsoft.com/office/officeart/2008/layout/LinedList"/>
    <dgm:cxn modelId="{E54ABB57-436B-4090-8B70-5FC6144EEF59}" type="presParOf" srcId="{76DA5580-D372-47EC-9CBC-7267E75577A7}" destId="{19066041-2DBB-4941-99F4-A8E1E263D05A}" srcOrd="14" destOrd="0" presId="urn:microsoft.com/office/officeart/2008/layout/LinedList"/>
    <dgm:cxn modelId="{46AAB058-4CF4-46BA-93FB-B41A2D32AE0C}" type="presParOf" srcId="{76DA5580-D372-47EC-9CBC-7267E75577A7}" destId="{7B74C15B-B84C-4841-946D-A8EE2A5DE350}" srcOrd="15" destOrd="0" presId="urn:microsoft.com/office/officeart/2008/layout/LinedList"/>
    <dgm:cxn modelId="{4941C6EA-08C4-44C7-9BBD-73B87D65C48C}" type="presParOf" srcId="{7B74C15B-B84C-4841-946D-A8EE2A5DE350}" destId="{401964D3-7881-46BA-B146-2C60C170E50F}" srcOrd="0" destOrd="0" presId="urn:microsoft.com/office/officeart/2008/layout/LinedList"/>
    <dgm:cxn modelId="{760B003F-449C-4C25-9973-1D96DDD23171}" type="presParOf" srcId="{7B74C15B-B84C-4841-946D-A8EE2A5DE350}" destId="{702510DC-B49A-4D67-A060-1BB3116DF254}" srcOrd="1" destOrd="0" presId="urn:microsoft.com/office/officeart/2008/layout/LinedList"/>
    <dgm:cxn modelId="{5E85674E-B4A2-40B3-AB25-3DB71F12A392}" type="presParOf" srcId="{76DA5580-D372-47EC-9CBC-7267E75577A7}" destId="{68FF0113-2EBF-4081-AA63-53B90C56D7C0}" srcOrd="16" destOrd="0" presId="urn:microsoft.com/office/officeart/2008/layout/LinedList"/>
    <dgm:cxn modelId="{FA85DF56-11B6-41CE-88FC-A2612A143C09}" type="presParOf" srcId="{76DA5580-D372-47EC-9CBC-7267E75577A7}" destId="{7331ECB0-EFB4-45B1-8514-1EC591C0C6EB}" srcOrd="17" destOrd="0" presId="urn:microsoft.com/office/officeart/2008/layout/LinedList"/>
    <dgm:cxn modelId="{FCDE5E8E-93BC-430E-91FD-9CCEE768E7CF}" type="presParOf" srcId="{7331ECB0-EFB4-45B1-8514-1EC591C0C6EB}" destId="{22100285-B5DA-471A-85F8-86AE7BAEADB3}" srcOrd="0" destOrd="0" presId="urn:microsoft.com/office/officeart/2008/layout/LinedList"/>
    <dgm:cxn modelId="{933C7981-6587-4CFD-9558-CA940A955462}" type="presParOf" srcId="{7331ECB0-EFB4-45B1-8514-1EC591C0C6EB}" destId="{7556CB42-3E2B-4580-9A74-F4AF16A5130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D5B36CB-93E1-40EE-B648-8B0A547837DE}" type="doc">
      <dgm:prSet loTypeId="urn:microsoft.com/office/officeart/2005/8/layout/vProcess5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B710672-BA0E-4043-A662-A32D6E5D7F1F}">
      <dgm:prSet/>
      <dgm:spPr/>
      <dgm:t>
        <a:bodyPr/>
        <a:lstStyle/>
        <a:p>
          <a:r>
            <a:rPr lang="tr-TR" dirty="0"/>
            <a:t>Haftada en az 2–3 gün</a:t>
          </a:r>
          <a:endParaRPr lang="en-US" dirty="0"/>
        </a:p>
      </dgm:t>
    </dgm:pt>
    <dgm:pt modelId="{ACB1A3A8-3263-470D-B1DA-EF0C8A824DC4}" type="parTrans" cxnId="{8461A86B-CD34-44D5-B452-D95768D51650}">
      <dgm:prSet/>
      <dgm:spPr/>
      <dgm:t>
        <a:bodyPr/>
        <a:lstStyle/>
        <a:p>
          <a:endParaRPr lang="en-US"/>
        </a:p>
      </dgm:t>
    </dgm:pt>
    <dgm:pt modelId="{EEA8767A-19BF-4218-9A76-F8392E994B12}" type="sibTrans" cxnId="{8461A86B-CD34-44D5-B452-D95768D51650}">
      <dgm:prSet/>
      <dgm:spPr/>
      <dgm:t>
        <a:bodyPr/>
        <a:lstStyle/>
        <a:p>
          <a:endParaRPr lang="en-US"/>
        </a:p>
      </dgm:t>
    </dgm:pt>
    <dgm:pt modelId="{C3E56996-16AE-474A-9E34-0287A4A608DA}">
      <dgm:prSet/>
      <dgm:spPr/>
      <dgm:t>
        <a:bodyPr/>
        <a:lstStyle/>
        <a:p>
          <a:r>
            <a:rPr lang="tr-TR" dirty="0"/>
            <a:t>Büyük kas grupları, ağrı meydana getirmeyecek şekilde, YAVAŞ BAŞLA</a:t>
          </a:r>
          <a:endParaRPr lang="en-US" dirty="0"/>
        </a:p>
      </dgm:t>
    </dgm:pt>
    <dgm:pt modelId="{FB0884DB-C39C-49A4-8EE6-C932185D4BD3}" type="parTrans" cxnId="{7DDB2186-9A31-499B-B10C-542DFCA37703}">
      <dgm:prSet/>
      <dgm:spPr/>
      <dgm:t>
        <a:bodyPr/>
        <a:lstStyle/>
        <a:p>
          <a:endParaRPr lang="en-US"/>
        </a:p>
      </dgm:t>
    </dgm:pt>
    <dgm:pt modelId="{E2233795-B9CF-44B0-B1BD-562D307678CC}" type="sibTrans" cxnId="{7DDB2186-9A31-499B-B10C-542DFCA37703}">
      <dgm:prSet/>
      <dgm:spPr/>
      <dgm:t>
        <a:bodyPr/>
        <a:lstStyle/>
        <a:p>
          <a:endParaRPr lang="en-US"/>
        </a:p>
      </dgm:t>
    </dgm:pt>
    <dgm:pt modelId="{3777B4E4-0AD0-4C94-9D8F-BBE1F3078527}">
      <dgm:prSet/>
      <dgm:spPr/>
      <dgm:t>
        <a:bodyPr/>
        <a:lstStyle/>
        <a:p>
          <a:r>
            <a:rPr lang="tr-TR" dirty="0"/>
            <a:t>Her germe pozisyonu 15–60 saniye,</a:t>
          </a:r>
        </a:p>
        <a:p>
          <a:r>
            <a:rPr lang="tr-TR" dirty="0"/>
            <a:t> 2–4 tekrar önerilir. </a:t>
          </a:r>
          <a:endParaRPr lang="en-US" dirty="0"/>
        </a:p>
      </dgm:t>
    </dgm:pt>
    <dgm:pt modelId="{FB2D8244-ACA2-42D7-9E34-895EA1847360}" type="parTrans" cxnId="{0A37BA73-E1FC-4A8F-B845-329CAD09E372}">
      <dgm:prSet/>
      <dgm:spPr/>
      <dgm:t>
        <a:bodyPr/>
        <a:lstStyle/>
        <a:p>
          <a:endParaRPr lang="en-US"/>
        </a:p>
      </dgm:t>
    </dgm:pt>
    <dgm:pt modelId="{878BEC4E-9385-4F25-9EB5-719FD7C02E83}" type="sibTrans" cxnId="{0A37BA73-E1FC-4A8F-B845-329CAD09E372}">
      <dgm:prSet/>
      <dgm:spPr/>
      <dgm:t>
        <a:bodyPr/>
        <a:lstStyle/>
        <a:p>
          <a:endParaRPr lang="en-US"/>
        </a:p>
      </dgm:t>
    </dgm:pt>
    <dgm:pt modelId="{56FC5356-8323-4567-9B22-184623CBD2E1}">
      <dgm:prSet/>
      <dgm:spPr/>
      <dgm:t>
        <a:bodyPr/>
        <a:lstStyle/>
        <a:p>
          <a:r>
            <a:rPr lang="tr-TR" dirty="0"/>
            <a:t>Günün herhangi bir saatinde, her akla geldiğinde</a:t>
          </a:r>
          <a:endParaRPr lang="en-US" dirty="0"/>
        </a:p>
      </dgm:t>
    </dgm:pt>
    <dgm:pt modelId="{1BC4E463-CB3E-4F70-977B-6DACABACDAEB}" type="parTrans" cxnId="{651317BD-56E6-4585-BA2C-182FC2415A2D}">
      <dgm:prSet/>
      <dgm:spPr/>
      <dgm:t>
        <a:bodyPr/>
        <a:lstStyle/>
        <a:p>
          <a:endParaRPr lang="en-US"/>
        </a:p>
      </dgm:t>
    </dgm:pt>
    <dgm:pt modelId="{7C624931-0BC2-4581-8DE0-AEB9028BC359}" type="sibTrans" cxnId="{651317BD-56E6-4585-BA2C-182FC2415A2D}">
      <dgm:prSet/>
      <dgm:spPr/>
      <dgm:t>
        <a:bodyPr/>
        <a:lstStyle/>
        <a:p>
          <a:endParaRPr lang="en-US"/>
        </a:p>
      </dgm:t>
    </dgm:pt>
    <dgm:pt modelId="{97DB24B6-06FD-4E6B-BAE8-FB720BBBBDE3}" type="pres">
      <dgm:prSet presAssocID="{FD5B36CB-93E1-40EE-B648-8B0A547837DE}" presName="outerComposite" presStyleCnt="0">
        <dgm:presLayoutVars>
          <dgm:chMax val="5"/>
          <dgm:dir/>
          <dgm:resizeHandles val="exact"/>
        </dgm:presLayoutVars>
      </dgm:prSet>
      <dgm:spPr/>
    </dgm:pt>
    <dgm:pt modelId="{24E09B6E-9100-4CB2-841B-F2B0108CE283}" type="pres">
      <dgm:prSet presAssocID="{FD5B36CB-93E1-40EE-B648-8B0A547837DE}" presName="dummyMaxCanvas" presStyleCnt="0">
        <dgm:presLayoutVars/>
      </dgm:prSet>
      <dgm:spPr/>
    </dgm:pt>
    <dgm:pt modelId="{4EC767FD-501B-409B-863C-104F8CAC90D1}" type="pres">
      <dgm:prSet presAssocID="{FD5B36CB-93E1-40EE-B648-8B0A547837DE}" presName="FourNodes_1" presStyleLbl="node1" presStyleIdx="0" presStyleCnt="4">
        <dgm:presLayoutVars>
          <dgm:bulletEnabled val="1"/>
        </dgm:presLayoutVars>
      </dgm:prSet>
      <dgm:spPr/>
    </dgm:pt>
    <dgm:pt modelId="{9E24319F-A479-4EC4-909F-475BB75F8FD1}" type="pres">
      <dgm:prSet presAssocID="{FD5B36CB-93E1-40EE-B648-8B0A547837DE}" presName="FourNodes_2" presStyleLbl="node1" presStyleIdx="1" presStyleCnt="4">
        <dgm:presLayoutVars>
          <dgm:bulletEnabled val="1"/>
        </dgm:presLayoutVars>
      </dgm:prSet>
      <dgm:spPr/>
    </dgm:pt>
    <dgm:pt modelId="{825FBD74-E7C7-4E01-B1A7-CF5F29963784}" type="pres">
      <dgm:prSet presAssocID="{FD5B36CB-93E1-40EE-B648-8B0A547837DE}" presName="FourNodes_3" presStyleLbl="node1" presStyleIdx="2" presStyleCnt="4">
        <dgm:presLayoutVars>
          <dgm:bulletEnabled val="1"/>
        </dgm:presLayoutVars>
      </dgm:prSet>
      <dgm:spPr/>
    </dgm:pt>
    <dgm:pt modelId="{DD80FC28-AEE0-4FEE-A345-B10C7883F88F}" type="pres">
      <dgm:prSet presAssocID="{FD5B36CB-93E1-40EE-B648-8B0A547837DE}" presName="FourNodes_4" presStyleLbl="node1" presStyleIdx="3" presStyleCnt="4">
        <dgm:presLayoutVars>
          <dgm:bulletEnabled val="1"/>
        </dgm:presLayoutVars>
      </dgm:prSet>
      <dgm:spPr/>
    </dgm:pt>
    <dgm:pt modelId="{3FDE91DB-0712-4BFC-8973-B9E4213FD597}" type="pres">
      <dgm:prSet presAssocID="{FD5B36CB-93E1-40EE-B648-8B0A547837DE}" presName="FourConn_1-2" presStyleLbl="fgAccFollowNode1" presStyleIdx="0" presStyleCnt="3">
        <dgm:presLayoutVars>
          <dgm:bulletEnabled val="1"/>
        </dgm:presLayoutVars>
      </dgm:prSet>
      <dgm:spPr/>
    </dgm:pt>
    <dgm:pt modelId="{EB1C5E77-5B40-464B-9891-97D37A942F42}" type="pres">
      <dgm:prSet presAssocID="{FD5B36CB-93E1-40EE-B648-8B0A547837DE}" presName="FourConn_2-3" presStyleLbl="fgAccFollowNode1" presStyleIdx="1" presStyleCnt="3">
        <dgm:presLayoutVars>
          <dgm:bulletEnabled val="1"/>
        </dgm:presLayoutVars>
      </dgm:prSet>
      <dgm:spPr/>
    </dgm:pt>
    <dgm:pt modelId="{3409229B-A825-4CFF-9C45-B95306A9CB57}" type="pres">
      <dgm:prSet presAssocID="{FD5B36CB-93E1-40EE-B648-8B0A547837DE}" presName="FourConn_3-4" presStyleLbl="fgAccFollowNode1" presStyleIdx="2" presStyleCnt="3">
        <dgm:presLayoutVars>
          <dgm:bulletEnabled val="1"/>
        </dgm:presLayoutVars>
      </dgm:prSet>
      <dgm:spPr/>
    </dgm:pt>
    <dgm:pt modelId="{BB7CB0E7-911C-4416-9615-6FFDD6885B19}" type="pres">
      <dgm:prSet presAssocID="{FD5B36CB-93E1-40EE-B648-8B0A547837DE}" presName="FourNodes_1_text" presStyleLbl="node1" presStyleIdx="3" presStyleCnt="4">
        <dgm:presLayoutVars>
          <dgm:bulletEnabled val="1"/>
        </dgm:presLayoutVars>
      </dgm:prSet>
      <dgm:spPr/>
    </dgm:pt>
    <dgm:pt modelId="{3FA35724-AE4D-4E2E-9A5F-8B75B80AB342}" type="pres">
      <dgm:prSet presAssocID="{FD5B36CB-93E1-40EE-B648-8B0A547837DE}" presName="FourNodes_2_text" presStyleLbl="node1" presStyleIdx="3" presStyleCnt="4">
        <dgm:presLayoutVars>
          <dgm:bulletEnabled val="1"/>
        </dgm:presLayoutVars>
      </dgm:prSet>
      <dgm:spPr/>
    </dgm:pt>
    <dgm:pt modelId="{E4D139D6-47DE-430A-85FE-D1CB38231AC6}" type="pres">
      <dgm:prSet presAssocID="{FD5B36CB-93E1-40EE-B648-8B0A547837DE}" presName="FourNodes_3_text" presStyleLbl="node1" presStyleIdx="3" presStyleCnt="4">
        <dgm:presLayoutVars>
          <dgm:bulletEnabled val="1"/>
        </dgm:presLayoutVars>
      </dgm:prSet>
      <dgm:spPr/>
    </dgm:pt>
    <dgm:pt modelId="{C6FF5CEC-4CD5-4ACD-9080-43E664860234}" type="pres">
      <dgm:prSet presAssocID="{FD5B36CB-93E1-40EE-B648-8B0A547837DE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A0920822-BE10-4B23-8DC0-3435EF34E957}" type="presOf" srcId="{BB710672-BA0E-4043-A662-A32D6E5D7F1F}" destId="{4EC767FD-501B-409B-863C-104F8CAC90D1}" srcOrd="0" destOrd="0" presId="urn:microsoft.com/office/officeart/2005/8/layout/vProcess5"/>
    <dgm:cxn modelId="{A2D9943B-7EE7-49F7-A31A-E472235750D6}" type="presOf" srcId="{FD5B36CB-93E1-40EE-B648-8B0A547837DE}" destId="{97DB24B6-06FD-4E6B-BAE8-FB720BBBBDE3}" srcOrd="0" destOrd="0" presId="urn:microsoft.com/office/officeart/2005/8/layout/vProcess5"/>
    <dgm:cxn modelId="{2F741769-D94A-401F-864E-3946DB9930FD}" type="presOf" srcId="{EEA8767A-19BF-4218-9A76-F8392E994B12}" destId="{3FDE91DB-0712-4BFC-8973-B9E4213FD597}" srcOrd="0" destOrd="0" presId="urn:microsoft.com/office/officeart/2005/8/layout/vProcess5"/>
    <dgm:cxn modelId="{85240C6B-BE50-416F-9819-76E88FFA9DB5}" type="presOf" srcId="{3777B4E4-0AD0-4C94-9D8F-BBE1F3078527}" destId="{E4D139D6-47DE-430A-85FE-D1CB38231AC6}" srcOrd="1" destOrd="0" presId="urn:microsoft.com/office/officeart/2005/8/layout/vProcess5"/>
    <dgm:cxn modelId="{8461A86B-CD34-44D5-B452-D95768D51650}" srcId="{FD5B36CB-93E1-40EE-B648-8B0A547837DE}" destId="{BB710672-BA0E-4043-A662-A32D6E5D7F1F}" srcOrd="0" destOrd="0" parTransId="{ACB1A3A8-3263-470D-B1DA-EF0C8A824DC4}" sibTransId="{EEA8767A-19BF-4218-9A76-F8392E994B12}"/>
    <dgm:cxn modelId="{0A37BA73-E1FC-4A8F-B845-329CAD09E372}" srcId="{FD5B36CB-93E1-40EE-B648-8B0A547837DE}" destId="{3777B4E4-0AD0-4C94-9D8F-BBE1F3078527}" srcOrd="2" destOrd="0" parTransId="{FB2D8244-ACA2-42D7-9E34-895EA1847360}" sibTransId="{878BEC4E-9385-4F25-9EB5-719FD7C02E83}"/>
    <dgm:cxn modelId="{C9B3CC77-087D-4AFE-A2DF-4BA2AC5DB1AF}" type="presOf" srcId="{E2233795-B9CF-44B0-B1BD-562D307678CC}" destId="{EB1C5E77-5B40-464B-9891-97D37A942F42}" srcOrd="0" destOrd="0" presId="urn:microsoft.com/office/officeart/2005/8/layout/vProcess5"/>
    <dgm:cxn modelId="{7DDB2186-9A31-499B-B10C-542DFCA37703}" srcId="{FD5B36CB-93E1-40EE-B648-8B0A547837DE}" destId="{C3E56996-16AE-474A-9E34-0287A4A608DA}" srcOrd="1" destOrd="0" parTransId="{FB0884DB-C39C-49A4-8EE6-C932185D4BD3}" sibTransId="{E2233795-B9CF-44B0-B1BD-562D307678CC}"/>
    <dgm:cxn modelId="{4C872588-AA25-4B67-8C97-A83F5B391886}" type="presOf" srcId="{56FC5356-8323-4567-9B22-184623CBD2E1}" destId="{DD80FC28-AEE0-4FEE-A345-B10C7883F88F}" srcOrd="0" destOrd="0" presId="urn:microsoft.com/office/officeart/2005/8/layout/vProcess5"/>
    <dgm:cxn modelId="{32FA168C-DA43-4071-8570-F03913E56CF3}" type="presOf" srcId="{878BEC4E-9385-4F25-9EB5-719FD7C02E83}" destId="{3409229B-A825-4CFF-9C45-B95306A9CB57}" srcOrd="0" destOrd="0" presId="urn:microsoft.com/office/officeart/2005/8/layout/vProcess5"/>
    <dgm:cxn modelId="{E208EA8F-61EE-4F86-AC50-08CCC4AA428F}" type="presOf" srcId="{C3E56996-16AE-474A-9E34-0287A4A608DA}" destId="{9E24319F-A479-4EC4-909F-475BB75F8FD1}" srcOrd="0" destOrd="0" presId="urn:microsoft.com/office/officeart/2005/8/layout/vProcess5"/>
    <dgm:cxn modelId="{DF1F0596-D7BC-4956-8EE9-1220B9EA97CB}" type="presOf" srcId="{C3E56996-16AE-474A-9E34-0287A4A608DA}" destId="{3FA35724-AE4D-4E2E-9A5F-8B75B80AB342}" srcOrd="1" destOrd="0" presId="urn:microsoft.com/office/officeart/2005/8/layout/vProcess5"/>
    <dgm:cxn modelId="{651317BD-56E6-4585-BA2C-182FC2415A2D}" srcId="{FD5B36CB-93E1-40EE-B648-8B0A547837DE}" destId="{56FC5356-8323-4567-9B22-184623CBD2E1}" srcOrd="3" destOrd="0" parTransId="{1BC4E463-CB3E-4F70-977B-6DACABACDAEB}" sibTransId="{7C624931-0BC2-4581-8DE0-AEB9028BC359}"/>
    <dgm:cxn modelId="{695836C8-D267-47E6-AE80-4839951673E7}" type="presOf" srcId="{56FC5356-8323-4567-9B22-184623CBD2E1}" destId="{C6FF5CEC-4CD5-4ACD-9080-43E664860234}" srcOrd="1" destOrd="0" presId="urn:microsoft.com/office/officeart/2005/8/layout/vProcess5"/>
    <dgm:cxn modelId="{21FF1DE6-63DF-4925-B58B-FF270DFD026F}" type="presOf" srcId="{BB710672-BA0E-4043-A662-A32D6E5D7F1F}" destId="{BB7CB0E7-911C-4416-9615-6FFDD6885B19}" srcOrd="1" destOrd="0" presId="urn:microsoft.com/office/officeart/2005/8/layout/vProcess5"/>
    <dgm:cxn modelId="{420AB5EE-BBEA-4C2B-83BD-24FF7D5A071D}" type="presOf" srcId="{3777B4E4-0AD0-4C94-9D8F-BBE1F3078527}" destId="{825FBD74-E7C7-4E01-B1A7-CF5F29963784}" srcOrd="0" destOrd="0" presId="urn:microsoft.com/office/officeart/2005/8/layout/vProcess5"/>
    <dgm:cxn modelId="{E9E63266-C25E-4A0F-A7F1-9B4B6562999B}" type="presParOf" srcId="{97DB24B6-06FD-4E6B-BAE8-FB720BBBBDE3}" destId="{24E09B6E-9100-4CB2-841B-F2B0108CE283}" srcOrd="0" destOrd="0" presId="urn:microsoft.com/office/officeart/2005/8/layout/vProcess5"/>
    <dgm:cxn modelId="{74DD3AA3-5D2B-4C30-8CB5-83DD0E15B633}" type="presParOf" srcId="{97DB24B6-06FD-4E6B-BAE8-FB720BBBBDE3}" destId="{4EC767FD-501B-409B-863C-104F8CAC90D1}" srcOrd="1" destOrd="0" presId="urn:microsoft.com/office/officeart/2005/8/layout/vProcess5"/>
    <dgm:cxn modelId="{CFAFCA0E-5AF1-4960-8414-A9914BBE897E}" type="presParOf" srcId="{97DB24B6-06FD-4E6B-BAE8-FB720BBBBDE3}" destId="{9E24319F-A479-4EC4-909F-475BB75F8FD1}" srcOrd="2" destOrd="0" presId="urn:microsoft.com/office/officeart/2005/8/layout/vProcess5"/>
    <dgm:cxn modelId="{B2C23B4B-D69A-45BD-AEDC-B1D184F4DB40}" type="presParOf" srcId="{97DB24B6-06FD-4E6B-BAE8-FB720BBBBDE3}" destId="{825FBD74-E7C7-4E01-B1A7-CF5F29963784}" srcOrd="3" destOrd="0" presId="urn:microsoft.com/office/officeart/2005/8/layout/vProcess5"/>
    <dgm:cxn modelId="{5F4B578D-1460-45A9-BEC9-62E5411243E0}" type="presParOf" srcId="{97DB24B6-06FD-4E6B-BAE8-FB720BBBBDE3}" destId="{DD80FC28-AEE0-4FEE-A345-B10C7883F88F}" srcOrd="4" destOrd="0" presId="urn:microsoft.com/office/officeart/2005/8/layout/vProcess5"/>
    <dgm:cxn modelId="{018582F3-465E-4FDB-8200-948EB1E4925B}" type="presParOf" srcId="{97DB24B6-06FD-4E6B-BAE8-FB720BBBBDE3}" destId="{3FDE91DB-0712-4BFC-8973-B9E4213FD597}" srcOrd="5" destOrd="0" presId="urn:microsoft.com/office/officeart/2005/8/layout/vProcess5"/>
    <dgm:cxn modelId="{EB762CBC-AFBB-4544-AB6A-8B1EECF84EF1}" type="presParOf" srcId="{97DB24B6-06FD-4E6B-BAE8-FB720BBBBDE3}" destId="{EB1C5E77-5B40-464B-9891-97D37A942F42}" srcOrd="6" destOrd="0" presId="urn:microsoft.com/office/officeart/2005/8/layout/vProcess5"/>
    <dgm:cxn modelId="{AC2A1E16-99FF-409F-901F-90D914682DD3}" type="presParOf" srcId="{97DB24B6-06FD-4E6B-BAE8-FB720BBBBDE3}" destId="{3409229B-A825-4CFF-9C45-B95306A9CB57}" srcOrd="7" destOrd="0" presId="urn:microsoft.com/office/officeart/2005/8/layout/vProcess5"/>
    <dgm:cxn modelId="{130E0F42-6C7F-48A6-AD6F-4489CD71FEF9}" type="presParOf" srcId="{97DB24B6-06FD-4E6B-BAE8-FB720BBBBDE3}" destId="{BB7CB0E7-911C-4416-9615-6FFDD6885B19}" srcOrd="8" destOrd="0" presId="urn:microsoft.com/office/officeart/2005/8/layout/vProcess5"/>
    <dgm:cxn modelId="{13369C78-8671-44B8-A74E-395ECA726D8D}" type="presParOf" srcId="{97DB24B6-06FD-4E6B-BAE8-FB720BBBBDE3}" destId="{3FA35724-AE4D-4E2E-9A5F-8B75B80AB342}" srcOrd="9" destOrd="0" presId="urn:microsoft.com/office/officeart/2005/8/layout/vProcess5"/>
    <dgm:cxn modelId="{719CE809-3341-4352-9B7E-ADAF924EB86C}" type="presParOf" srcId="{97DB24B6-06FD-4E6B-BAE8-FB720BBBBDE3}" destId="{E4D139D6-47DE-430A-85FE-D1CB38231AC6}" srcOrd="10" destOrd="0" presId="urn:microsoft.com/office/officeart/2005/8/layout/vProcess5"/>
    <dgm:cxn modelId="{750D5659-E632-429F-A03E-19D5F57F1498}" type="presParOf" srcId="{97DB24B6-06FD-4E6B-BAE8-FB720BBBBDE3}" destId="{C6FF5CEC-4CD5-4ACD-9080-43E664860234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278824-5681-463E-8E3C-3899AD7DE4FB}">
      <dsp:nvSpPr>
        <dsp:cNvPr id="0" name=""/>
        <dsp:cNvSpPr/>
      </dsp:nvSpPr>
      <dsp:spPr>
        <a:xfrm>
          <a:off x="0" y="3213"/>
          <a:ext cx="7630414" cy="89349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B9542E-F9F3-4E5A-89FA-08E187A229B0}">
      <dsp:nvSpPr>
        <dsp:cNvPr id="0" name=""/>
        <dsp:cNvSpPr/>
      </dsp:nvSpPr>
      <dsp:spPr>
        <a:xfrm>
          <a:off x="270281" y="204248"/>
          <a:ext cx="491420" cy="4914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A6D28F-565B-4647-9B81-4489F7183E87}">
      <dsp:nvSpPr>
        <dsp:cNvPr id="0" name=""/>
        <dsp:cNvSpPr/>
      </dsp:nvSpPr>
      <dsp:spPr>
        <a:xfrm>
          <a:off x="1031982" y="3213"/>
          <a:ext cx="6598431" cy="8934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561" tIns="94561" rIns="94561" bIns="9456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baseline="0" dirty="0"/>
            <a:t>Vücudumuzda bir takım HÜCRESEL DEĞİŞİKLİKLER olur</a:t>
          </a:r>
          <a:r>
            <a:rPr lang="tr-TR" sz="1800" kern="1200" baseline="0" dirty="0"/>
            <a:t>. </a:t>
          </a:r>
          <a:endParaRPr lang="en-US" sz="1800" kern="1200" dirty="0"/>
        </a:p>
      </dsp:txBody>
      <dsp:txXfrm>
        <a:off x="1031982" y="3213"/>
        <a:ext cx="6598431" cy="893491"/>
      </dsp:txXfrm>
    </dsp:sp>
    <dsp:sp modelId="{29FDAFF6-B909-4662-84E0-05324D956CAA}">
      <dsp:nvSpPr>
        <dsp:cNvPr id="0" name=""/>
        <dsp:cNvSpPr/>
      </dsp:nvSpPr>
      <dsp:spPr>
        <a:xfrm>
          <a:off x="0" y="1120077"/>
          <a:ext cx="7630414" cy="89349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50B676-4ED5-40A0-B375-642780EA0A56}">
      <dsp:nvSpPr>
        <dsp:cNvPr id="0" name=""/>
        <dsp:cNvSpPr/>
      </dsp:nvSpPr>
      <dsp:spPr>
        <a:xfrm>
          <a:off x="270281" y="1321113"/>
          <a:ext cx="491420" cy="4914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17C93B-F01D-4FF1-8EA4-24ECA7E4D05B}">
      <dsp:nvSpPr>
        <dsp:cNvPr id="0" name=""/>
        <dsp:cNvSpPr/>
      </dsp:nvSpPr>
      <dsp:spPr>
        <a:xfrm>
          <a:off x="1031982" y="1120077"/>
          <a:ext cx="6598431" cy="8934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561" tIns="94561" rIns="94561" bIns="9456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baseline="0" dirty="0"/>
            <a:t>DNA hasarı, mitokondri işlev bozukluğu,  Telomer kısalması, bozulmuş otofaji, inflamasyon, protein dengesinin kaybı, </a:t>
          </a:r>
          <a:r>
            <a:rPr lang="tr-TR" sz="1800" kern="1200" baseline="0" dirty="0" err="1"/>
            <a:t>disbiyoz</a:t>
          </a:r>
          <a:r>
            <a:rPr lang="tr-TR" sz="1800" kern="1200" baseline="0" dirty="0"/>
            <a:t>….</a:t>
          </a:r>
          <a:r>
            <a:rPr lang="tr-TR" sz="1800" b="1" kern="1200" baseline="0" dirty="0"/>
            <a:t> </a:t>
          </a:r>
          <a:endParaRPr lang="en-US" sz="1800" kern="1200" dirty="0"/>
        </a:p>
      </dsp:txBody>
      <dsp:txXfrm>
        <a:off x="1031982" y="1120077"/>
        <a:ext cx="6598431" cy="893491"/>
      </dsp:txXfrm>
    </dsp:sp>
    <dsp:sp modelId="{F0882E62-7832-49FE-8BEF-EFFB7983F451}">
      <dsp:nvSpPr>
        <dsp:cNvPr id="0" name=""/>
        <dsp:cNvSpPr/>
      </dsp:nvSpPr>
      <dsp:spPr>
        <a:xfrm>
          <a:off x="0" y="2415148"/>
          <a:ext cx="7630414" cy="89349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D9E591-557A-4669-B089-00DCC30B0261}">
      <dsp:nvSpPr>
        <dsp:cNvPr id="0" name=""/>
        <dsp:cNvSpPr/>
      </dsp:nvSpPr>
      <dsp:spPr>
        <a:xfrm>
          <a:off x="270281" y="2616184"/>
          <a:ext cx="491420" cy="4914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BE4267-1900-440F-82D0-30F3BFDA3AA9}">
      <dsp:nvSpPr>
        <dsp:cNvPr id="0" name=""/>
        <dsp:cNvSpPr/>
      </dsp:nvSpPr>
      <dsp:spPr>
        <a:xfrm>
          <a:off x="1031982" y="2236942"/>
          <a:ext cx="6598431" cy="1249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561" tIns="94561" rIns="94561" bIns="9456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baseline="0" dirty="0"/>
            <a:t>HÜCRE -DOKU – SİSTEMLERİN İŞLEVLERİNİN BOZULMASI İLE YAŞLANMAYLA İLİŞKİLİ HASTALIKLAR ortaya çıkar.</a:t>
          </a:r>
          <a:endParaRPr lang="en-US" sz="1800" kern="1200" dirty="0"/>
        </a:p>
      </dsp:txBody>
      <dsp:txXfrm>
        <a:off x="1031982" y="2236942"/>
        <a:ext cx="6598431" cy="1249905"/>
      </dsp:txXfrm>
    </dsp:sp>
    <dsp:sp modelId="{8ED567E8-3BF6-40F8-9A5F-F609592ED305}">
      <dsp:nvSpPr>
        <dsp:cNvPr id="0" name=""/>
        <dsp:cNvSpPr/>
      </dsp:nvSpPr>
      <dsp:spPr>
        <a:xfrm>
          <a:off x="0" y="3710220"/>
          <a:ext cx="7630414" cy="89349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A1A0C5-5578-4FAD-AA0C-BA12E3CB2720}">
      <dsp:nvSpPr>
        <dsp:cNvPr id="0" name=""/>
        <dsp:cNvSpPr/>
      </dsp:nvSpPr>
      <dsp:spPr>
        <a:xfrm>
          <a:off x="270281" y="3911255"/>
          <a:ext cx="491420" cy="4914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357879-A1ED-468F-BA37-5330030A71AE}">
      <dsp:nvSpPr>
        <dsp:cNvPr id="0" name=""/>
        <dsp:cNvSpPr/>
      </dsp:nvSpPr>
      <dsp:spPr>
        <a:xfrm>
          <a:off x="1031982" y="3710220"/>
          <a:ext cx="6598431" cy="8934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561" tIns="94561" rIns="94561" bIns="9456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baseline="0" dirty="0"/>
            <a:t>YAŞA BAĞLI BU DEĞİŞİKLİKLER, FİZİKSEL AKTİVİTE ile HAFİFLETİLEBİLİR.</a:t>
          </a:r>
          <a:endParaRPr lang="en-US" sz="1800" b="1" kern="1200" dirty="0"/>
        </a:p>
      </dsp:txBody>
      <dsp:txXfrm>
        <a:off x="1031982" y="3710220"/>
        <a:ext cx="6598431" cy="89349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8968EA-0D77-4E43-8495-FAC22E9914C4}">
      <dsp:nvSpPr>
        <dsp:cNvPr id="0" name=""/>
        <dsp:cNvSpPr/>
      </dsp:nvSpPr>
      <dsp:spPr>
        <a:xfrm>
          <a:off x="0" y="3088"/>
          <a:ext cx="10503452" cy="6577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9B8904-78D8-4641-9146-CDD4DFE52F3B}">
      <dsp:nvSpPr>
        <dsp:cNvPr id="0" name=""/>
        <dsp:cNvSpPr/>
      </dsp:nvSpPr>
      <dsp:spPr>
        <a:xfrm>
          <a:off x="198977" y="151087"/>
          <a:ext cx="361776" cy="36177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5C86D3-2A2A-41B9-BB6A-C3A3195B5404}">
      <dsp:nvSpPr>
        <dsp:cNvPr id="0" name=""/>
        <dsp:cNvSpPr/>
      </dsp:nvSpPr>
      <dsp:spPr>
        <a:xfrm>
          <a:off x="759730" y="3088"/>
          <a:ext cx="9743721" cy="657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615" tIns="69615" rIns="69615" bIns="69615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 dirty="0"/>
            <a:t>150 DK</a:t>
          </a:r>
          <a:r>
            <a:rPr lang="tr-TR" sz="1700" b="1" kern="1200" dirty="0"/>
            <a:t> </a:t>
          </a:r>
          <a:r>
            <a:rPr lang="tr-TR" sz="1700" b="0" kern="1200" dirty="0"/>
            <a:t>AEROBİK</a:t>
          </a:r>
          <a:r>
            <a:rPr lang="tr-TR" sz="1700" b="0" kern="1200" dirty="0">
              <a:solidFill>
                <a:srgbClr val="FF0000"/>
              </a:solidFill>
            </a:rPr>
            <a:t> </a:t>
          </a:r>
          <a:r>
            <a:rPr lang="tr-TR" sz="1700" b="0" kern="1200" dirty="0"/>
            <a:t>ORTA YOĞUNLUKTA </a:t>
          </a:r>
          <a:r>
            <a:rPr lang="tr-TR" sz="1700" kern="1200" dirty="0"/>
            <a:t>(VEYA 75 DK YÜKSEK)</a:t>
          </a:r>
          <a:endParaRPr lang="en-US" sz="1700" kern="1200" dirty="0"/>
        </a:p>
      </dsp:txBody>
      <dsp:txXfrm>
        <a:off x="759730" y="3088"/>
        <a:ext cx="9743721" cy="657775"/>
      </dsp:txXfrm>
    </dsp:sp>
    <dsp:sp modelId="{833F72B7-6A7D-474D-9C18-1390D8D24370}">
      <dsp:nvSpPr>
        <dsp:cNvPr id="0" name=""/>
        <dsp:cNvSpPr/>
      </dsp:nvSpPr>
      <dsp:spPr>
        <a:xfrm>
          <a:off x="0" y="825307"/>
          <a:ext cx="10503452" cy="6577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495D0D-96C2-4648-BC26-C1FFFF279193}">
      <dsp:nvSpPr>
        <dsp:cNvPr id="0" name=""/>
        <dsp:cNvSpPr/>
      </dsp:nvSpPr>
      <dsp:spPr>
        <a:xfrm>
          <a:off x="198977" y="973306"/>
          <a:ext cx="361776" cy="36177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FDCD2E-7DAD-473A-ADB6-737B3B525894}">
      <dsp:nvSpPr>
        <dsp:cNvPr id="0" name=""/>
        <dsp:cNvSpPr/>
      </dsp:nvSpPr>
      <dsp:spPr>
        <a:xfrm>
          <a:off x="759730" y="825307"/>
          <a:ext cx="9743721" cy="657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615" tIns="69615" rIns="69615" bIns="69615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 dirty="0"/>
            <a:t>3 GÜN DENGE VE KOORDİNASYON ÇALIŞMALARI (YOGA, TAİ CHİ, PİLATES, TOP EGZ, DENGE TAHTASI )</a:t>
          </a:r>
        </a:p>
      </dsp:txBody>
      <dsp:txXfrm>
        <a:off x="759730" y="825307"/>
        <a:ext cx="9743721" cy="657775"/>
      </dsp:txXfrm>
    </dsp:sp>
    <dsp:sp modelId="{AB17C39B-7DF6-4654-B7ED-2DAD2E58C373}">
      <dsp:nvSpPr>
        <dsp:cNvPr id="0" name=""/>
        <dsp:cNvSpPr/>
      </dsp:nvSpPr>
      <dsp:spPr>
        <a:xfrm>
          <a:off x="0" y="1647526"/>
          <a:ext cx="10503452" cy="6577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1C7FD1-AA95-49E8-903C-B0C60702C867}">
      <dsp:nvSpPr>
        <dsp:cNvPr id="0" name=""/>
        <dsp:cNvSpPr/>
      </dsp:nvSpPr>
      <dsp:spPr>
        <a:xfrm>
          <a:off x="198977" y="1795525"/>
          <a:ext cx="361776" cy="36177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CB3D22-AB4F-4732-BBFA-D69BF939CA17}">
      <dsp:nvSpPr>
        <dsp:cNvPr id="0" name=""/>
        <dsp:cNvSpPr/>
      </dsp:nvSpPr>
      <dsp:spPr>
        <a:xfrm>
          <a:off x="759730" y="1647526"/>
          <a:ext cx="9743721" cy="657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615" tIns="69615" rIns="69615" bIns="69615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 dirty="0"/>
            <a:t>2-3 GÜN DİRENÇ GÜNÜ: KAS GÜÇLENDİRME.</a:t>
          </a:r>
          <a:endParaRPr lang="en-US" sz="1700" kern="1200" dirty="0"/>
        </a:p>
      </dsp:txBody>
      <dsp:txXfrm>
        <a:off x="759730" y="1647526"/>
        <a:ext cx="9743721" cy="657775"/>
      </dsp:txXfrm>
    </dsp:sp>
    <dsp:sp modelId="{A48D3FA5-3A19-41A1-9371-195F475D2AB2}">
      <dsp:nvSpPr>
        <dsp:cNvPr id="0" name=""/>
        <dsp:cNvSpPr/>
      </dsp:nvSpPr>
      <dsp:spPr>
        <a:xfrm>
          <a:off x="0" y="2469745"/>
          <a:ext cx="10503452" cy="6577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05674D-DA75-44D8-BF7C-DFCD1B4E6721}">
      <dsp:nvSpPr>
        <dsp:cNvPr id="0" name=""/>
        <dsp:cNvSpPr/>
      </dsp:nvSpPr>
      <dsp:spPr>
        <a:xfrm>
          <a:off x="198977" y="2617744"/>
          <a:ext cx="361776" cy="36177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00522E-5C29-4B9A-BAED-EA87495B6F8D}">
      <dsp:nvSpPr>
        <dsp:cNvPr id="0" name=""/>
        <dsp:cNvSpPr/>
      </dsp:nvSpPr>
      <dsp:spPr>
        <a:xfrm>
          <a:off x="759730" y="2469745"/>
          <a:ext cx="9743721" cy="657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615" tIns="69615" rIns="69615" bIns="69615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 dirty="0"/>
            <a:t>2-3 GÜN ESNEKLİK- GERME EGZ GÜNÜ</a:t>
          </a:r>
          <a:endParaRPr lang="en-US" sz="1700" kern="1200" dirty="0"/>
        </a:p>
      </dsp:txBody>
      <dsp:txXfrm>
        <a:off x="759730" y="2469745"/>
        <a:ext cx="9743721" cy="657775"/>
      </dsp:txXfrm>
    </dsp:sp>
    <dsp:sp modelId="{9909B05E-7F7E-4DBE-AB2A-2E71A5631D92}">
      <dsp:nvSpPr>
        <dsp:cNvPr id="0" name=""/>
        <dsp:cNvSpPr/>
      </dsp:nvSpPr>
      <dsp:spPr>
        <a:xfrm>
          <a:off x="0" y="3291964"/>
          <a:ext cx="10503452" cy="6577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A01622-E13C-4AA3-A13F-054FAFDBF333}">
      <dsp:nvSpPr>
        <dsp:cNvPr id="0" name=""/>
        <dsp:cNvSpPr/>
      </dsp:nvSpPr>
      <dsp:spPr>
        <a:xfrm>
          <a:off x="198977" y="3439964"/>
          <a:ext cx="361776" cy="36177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EC7B65-0866-4CF3-996B-D3BE88592D54}">
      <dsp:nvSpPr>
        <dsp:cNvPr id="0" name=""/>
        <dsp:cNvSpPr/>
      </dsp:nvSpPr>
      <dsp:spPr>
        <a:xfrm>
          <a:off x="759730" y="3291964"/>
          <a:ext cx="9743721" cy="657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615" tIns="69615" rIns="69615" bIns="69615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 dirty="0"/>
            <a:t>ARAŞTIRMALAR 6000-8000 ADIM/GÜN ADIM SAYISI ÖNERİLEN</a:t>
          </a:r>
          <a:endParaRPr lang="en-US" sz="1700" kern="1200" dirty="0"/>
        </a:p>
      </dsp:txBody>
      <dsp:txXfrm>
        <a:off x="759730" y="3291964"/>
        <a:ext cx="9743721" cy="65777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6D40A8-B707-455C-A9E7-77868D946CEE}">
      <dsp:nvSpPr>
        <dsp:cNvPr id="0" name=""/>
        <dsp:cNvSpPr/>
      </dsp:nvSpPr>
      <dsp:spPr>
        <a:xfrm>
          <a:off x="0" y="142716"/>
          <a:ext cx="5910274" cy="140048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b="0" i="0" kern="1200" dirty="0"/>
            <a:t>WHO; Bulaşıcı olmayan hastalıkların önlenmesinde fiziksel aktivitenin yararları konusunda toplum bilincini oluşturmak, sağlıklı yaşam tarzını teşvik etmek için 10 MAYIS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 dirty="0"/>
            <a:t>SAĞLIK İÇİN HAREKET ET GÜNÜ</a:t>
          </a:r>
          <a:endParaRPr lang="en-US" sz="1900" kern="1200" dirty="0"/>
        </a:p>
      </dsp:txBody>
      <dsp:txXfrm>
        <a:off x="68366" y="211082"/>
        <a:ext cx="5773542" cy="1263757"/>
      </dsp:txXfrm>
    </dsp:sp>
    <dsp:sp modelId="{FA041946-1FDD-4E17-9FDD-D2286B09A965}">
      <dsp:nvSpPr>
        <dsp:cNvPr id="0" name=""/>
        <dsp:cNvSpPr/>
      </dsp:nvSpPr>
      <dsp:spPr>
        <a:xfrm>
          <a:off x="0" y="1597926"/>
          <a:ext cx="5910274" cy="140048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b="1" kern="1200" dirty="0">
              <a:solidFill>
                <a:schemeClr val="tx1"/>
              </a:solidFill>
              <a:highlight>
                <a:srgbClr val="FFFF00"/>
              </a:highlight>
            </a:rPr>
            <a:t>Yetişkinlerin %31'i önerilen fiziksel aktivite düzeylerini karşılamıyor </a:t>
          </a:r>
          <a:r>
            <a:rPr lang="tr-TR" sz="1900" b="1" kern="1200" dirty="0">
              <a:solidFill>
                <a:schemeClr val="tx1"/>
              </a:solidFill>
              <a:highlight>
                <a:srgbClr val="FFFF00"/>
              </a:highlight>
              <a:sym typeface="Wingdings" panose="05000000000000000000" pitchFamily="2" charset="2"/>
            </a:rPr>
            <a:t></a:t>
          </a:r>
          <a:br>
            <a:rPr lang="tr-TR" sz="1900" b="1" kern="1200" dirty="0">
              <a:sym typeface="Wingdings" panose="05000000000000000000" pitchFamily="2" charset="2"/>
            </a:rPr>
          </a:br>
          <a:r>
            <a:rPr lang="tr-TR" sz="1900" b="1" kern="1200" dirty="0">
              <a:sym typeface="Wingdings" panose="05000000000000000000" pitchFamily="2" charset="2"/>
            </a:rPr>
            <a:t>FARKINDALIĞI ARTTIRMAK GEREK !!!</a:t>
          </a:r>
          <a:endParaRPr lang="en-US" sz="1900" kern="1200" dirty="0"/>
        </a:p>
      </dsp:txBody>
      <dsp:txXfrm>
        <a:off x="68366" y="1666292"/>
        <a:ext cx="5773542" cy="126375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E6CC9D-535F-4C28-B007-5667CCF108D3}">
      <dsp:nvSpPr>
        <dsp:cNvPr id="0" name=""/>
        <dsp:cNvSpPr/>
      </dsp:nvSpPr>
      <dsp:spPr>
        <a:xfrm>
          <a:off x="399840" y="293835"/>
          <a:ext cx="652587" cy="6525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4A9A99-79E5-4CB7-A1BF-FC1D2D6B5B40}">
      <dsp:nvSpPr>
        <dsp:cNvPr id="0" name=""/>
        <dsp:cNvSpPr/>
      </dsp:nvSpPr>
      <dsp:spPr>
        <a:xfrm>
          <a:off x="1036" y="1179301"/>
          <a:ext cx="1450195" cy="580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kern="1200" baseline="0" dirty="0"/>
            <a:t>AKS, KKY </a:t>
          </a:r>
          <a:endParaRPr lang="en-US" sz="1300" kern="1200" dirty="0"/>
        </a:p>
      </dsp:txBody>
      <dsp:txXfrm>
        <a:off x="1036" y="1179301"/>
        <a:ext cx="1450195" cy="580078"/>
      </dsp:txXfrm>
    </dsp:sp>
    <dsp:sp modelId="{CC4E7675-A161-4C75-B600-030AB813C227}">
      <dsp:nvSpPr>
        <dsp:cNvPr id="0" name=""/>
        <dsp:cNvSpPr/>
      </dsp:nvSpPr>
      <dsp:spPr>
        <a:xfrm>
          <a:off x="2103819" y="293835"/>
          <a:ext cx="652587" cy="6525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40DF76-1EBE-418B-9783-0ADEE22C3370}">
      <dsp:nvSpPr>
        <dsp:cNvPr id="0" name=""/>
        <dsp:cNvSpPr/>
      </dsp:nvSpPr>
      <dsp:spPr>
        <a:xfrm>
          <a:off x="1705016" y="1179301"/>
          <a:ext cx="1450195" cy="580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kern="1200" baseline="0" dirty="0"/>
            <a:t>Kontrol edilemeyen aritmi</a:t>
          </a:r>
          <a:endParaRPr lang="en-US" sz="1300" kern="1200" dirty="0"/>
        </a:p>
      </dsp:txBody>
      <dsp:txXfrm>
        <a:off x="1705016" y="1179301"/>
        <a:ext cx="1450195" cy="580078"/>
      </dsp:txXfrm>
    </dsp:sp>
    <dsp:sp modelId="{BFA3D1C9-BD5B-4F68-9AA9-69756A6F68CD}">
      <dsp:nvSpPr>
        <dsp:cNvPr id="0" name=""/>
        <dsp:cNvSpPr/>
      </dsp:nvSpPr>
      <dsp:spPr>
        <a:xfrm>
          <a:off x="3807799" y="293835"/>
          <a:ext cx="652587" cy="6525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9983B2-9606-40CF-964B-90A1691394D6}">
      <dsp:nvSpPr>
        <dsp:cNvPr id="0" name=""/>
        <dsp:cNvSpPr/>
      </dsp:nvSpPr>
      <dsp:spPr>
        <a:xfrm>
          <a:off x="3408995" y="1179301"/>
          <a:ext cx="1450195" cy="580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kern="1200" baseline="0" dirty="0"/>
            <a:t>Şiddetli kalp kapak hastalığı</a:t>
          </a:r>
          <a:endParaRPr lang="en-US" sz="1300" kern="1200" dirty="0"/>
        </a:p>
      </dsp:txBody>
      <dsp:txXfrm>
        <a:off x="3408995" y="1179301"/>
        <a:ext cx="1450195" cy="580078"/>
      </dsp:txXfrm>
    </dsp:sp>
    <dsp:sp modelId="{0DE38AE3-6AA0-42F8-B629-16BCCF536C55}">
      <dsp:nvSpPr>
        <dsp:cNvPr id="0" name=""/>
        <dsp:cNvSpPr/>
      </dsp:nvSpPr>
      <dsp:spPr>
        <a:xfrm>
          <a:off x="5511778" y="293835"/>
          <a:ext cx="652587" cy="65258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7CD55C-709C-4837-AD64-DC23E1FE1A05}">
      <dsp:nvSpPr>
        <dsp:cNvPr id="0" name=""/>
        <dsp:cNvSpPr/>
      </dsp:nvSpPr>
      <dsp:spPr>
        <a:xfrm>
          <a:off x="5112975" y="1179301"/>
          <a:ext cx="1450195" cy="580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kern="1200" baseline="0" dirty="0"/>
            <a:t>Kontrol edilemeyen sistemik HT, PHT</a:t>
          </a:r>
          <a:endParaRPr lang="en-US" sz="1300" kern="1200" dirty="0"/>
        </a:p>
      </dsp:txBody>
      <dsp:txXfrm>
        <a:off x="5112975" y="1179301"/>
        <a:ext cx="1450195" cy="580078"/>
      </dsp:txXfrm>
    </dsp:sp>
    <dsp:sp modelId="{A7129117-6202-4223-812D-5356B2257F1F}">
      <dsp:nvSpPr>
        <dsp:cNvPr id="0" name=""/>
        <dsp:cNvSpPr/>
      </dsp:nvSpPr>
      <dsp:spPr>
        <a:xfrm>
          <a:off x="399840" y="2121928"/>
          <a:ext cx="652587" cy="65258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7DB12B-5D40-4A5B-8417-B076A642FA0F}">
      <dsp:nvSpPr>
        <dsp:cNvPr id="0" name=""/>
        <dsp:cNvSpPr/>
      </dsp:nvSpPr>
      <dsp:spPr>
        <a:xfrm>
          <a:off x="1036" y="3007395"/>
          <a:ext cx="1450195" cy="580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kern="1200" baseline="0" dirty="0"/>
            <a:t>Akut miyokardit</a:t>
          </a:r>
          <a:endParaRPr lang="en-US" sz="1300" kern="1200" dirty="0"/>
        </a:p>
      </dsp:txBody>
      <dsp:txXfrm>
        <a:off x="1036" y="3007395"/>
        <a:ext cx="1450195" cy="580078"/>
      </dsp:txXfrm>
    </dsp:sp>
    <dsp:sp modelId="{F16497F8-2285-4DCC-B7F2-6A46A08DCE75}">
      <dsp:nvSpPr>
        <dsp:cNvPr id="0" name=""/>
        <dsp:cNvSpPr/>
      </dsp:nvSpPr>
      <dsp:spPr>
        <a:xfrm>
          <a:off x="2103819" y="2121928"/>
          <a:ext cx="652587" cy="65258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202B17-8694-41AD-88D0-58DEBB314196}">
      <dsp:nvSpPr>
        <dsp:cNvPr id="0" name=""/>
        <dsp:cNvSpPr/>
      </dsp:nvSpPr>
      <dsp:spPr>
        <a:xfrm>
          <a:off x="1705016" y="3007395"/>
          <a:ext cx="1450195" cy="580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kern="1200" baseline="0" dirty="0" err="1"/>
            <a:t>Pulmoner</a:t>
          </a:r>
          <a:r>
            <a:rPr lang="tr-TR" sz="1300" kern="1200" baseline="0" dirty="0"/>
            <a:t> emboli, DVT</a:t>
          </a:r>
          <a:endParaRPr lang="en-US" sz="1300" kern="1200" dirty="0"/>
        </a:p>
      </dsp:txBody>
      <dsp:txXfrm>
        <a:off x="1705016" y="3007395"/>
        <a:ext cx="1450195" cy="580078"/>
      </dsp:txXfrm>
    </dsp:sp>
    <dsp:sp modelId="{D67EA846-87BE-411A-BE87-B11369CE1DC4}">
      <dsp:nvSpPr>
        <dsp:cNvPr id="0" name=""/>
        <dsp:cNvSpPr/>
      </dsp:nvSpPr>
      <dsp:spPr>
        <a:xfrm>
          <a:off x="3807799" y="2121928"/>
          <a:ext cx="652587" cy="652587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370602-648A-4F9C-80A6-72BFD082799A}">
      <dsp:nvSpPr>
        <dsp:cNvPr id="0" name=""/>
        <dsp:cNvSpPr/>
      </dsp:nvSpPr>
      <dsp:spPr>
        <a:xfrm>
          <a:off x="3408995" y="3007395"/>
          <a:ext cx="1450195" cy="580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kern="1200" baseline="0" dirty="0"/>
            <a:t>Aortik anevrizma </a:t>
          </a:r>
          <a:endParaRPr lang="en-US" sz="1300" kern="1200" dirty="0"/>
        </a:p>
      </dsp:txBody>
      <dsp:txXfrm>
        <a:off x="3408995" y="3007395"/>
        <a:ext cx="1450195" cy="580078"/>
      </dsp:txXfrm>
    </dsp:sp>
    <dsp:sp modelId="{8914D07D-8F98-4F00-B070-75410D98098D}">
      <dsp:nvSpPr>
        <dsp:cNvPr id="0" name=""/>
        <dsp:cNvSpPr/>
      </dsp:nvSpPr>
      <dsp:spPr>
        <a:xfrm>
          <a:off x="5511778" y="2121928"/>
          <a:ext cx="652587" cy="652587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D883F0-36B2-43F5-A155-60CDDCF993B9}">
      <dsp:nvSpPr>
        <dsp:cNvPr id="0" name=""/>
        <dsp:cNvSpPr/>
      </dsp:nvSpPr>
      <dsp:spPr>
        <a:xfrm>
          <a:off x="5112975" y="3007395"/>
          <a:ext cx="1450195" cy="580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kern="1200" baseline="0" dirty="0"/>
            <a:t>Geçirilmiş serebral anevrizma veya intrakraniyal kanama</a:t>
          </a:r>
          <a:endParaRPr lang="en-US" sz="1300" kern="1200" dirty="0"/>
        </a:p>
      </dsp:txBody>
      <dsp:txXfrm>
        <a:off x="5112975" y="3007395"/>
        <a:ext cx="1450195" cy="58007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F89DCA-E6CC-4F50-9CB5-7E46B99E8243}">
      <dsp:nvSpPr>
        <dsp:cNvPr id="0" name=""/>
        <dsp:cNvSpPr/>
      </dsp:nvSpPr>
      <dsp:spPr>
        <a:xfrm>
          <a:off x="0" y="2249"/>
          <a:ext cx="6956701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679706-F0F1-43F5-A36C-A1FC92556C9C}">
      <dsp:nvSpPr>
        <dsp:cNvPr id="0" name=""/>
        <dsp:cNvSpPr/>
      </dsp:nvSpPr>
      <dsp:spPr>
        <a:xfrm>
          <a:off x="0" y="2249"/>
          <a:ext cx="6956701" cy="1534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000" kern="1200" dirty="0"/>
            <a:t>Fiziksel aktiviteyi reçetelendirme</a:t>
          </a:r>
          <a:endParaRPr lang="en-US" sz="4000" kern="1200" dirty="0"/>
        </a:p>
      </dsp:txBody>
      <dsp:txXfrm>
        <a:off x="0" y="2249"/>
        <a:ext cx="6956701" cy="1534142"/>
      </dsp:txXfrm>
    </dsp:sp>
    <dsp:sp modelId="{F80D2097-96C1-4B73-9D7F-033D1402668D}">
      <dsp:nvSpPr>
        <dsp:cNvPr id="0" name=""/>
        <dsp:cNvSpPr/>
      </dsp:nvSpPr>
      <dsp:spPr>
        <a:xfrm>
          <a:off x="0" y="1536391"/>
          <a:ext cx="6956701" cy="0"/>
        </a:xfrm>
        <a:prstGeom prst="line">
          <a:avLst/>
        </a:prstGeom>
        <a:gradFill rotWithShape="0">
          <a:gsLst>
            <a:gs pos="0">
              <a:schemeClr val="accent2">
                <a:hueOff val="-1180472"/>
                <a:satOff val="-10766"/>
                <a:lumOff val="-1961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1180472"/>
                <a:satOff val="-10766"/>
                <a:lumOff val="-1961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1180472"/>
                <a:satOff val="-10766"/>
                <a:lumOff val="-1961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1180472"/>
              <a:satOff val="-10766"/>
              <a:lumOff val="-1961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4526548-741B-43AB-A0ED-5DCC582A1F34}">
      <dsp:nvSpPr>
        <dsp:cNvPr id="0" name=""/>
        <dsp:cNvSpPr/>
      </dsp:nvSpPr>
      <dsp:spPr>
        <a:xfrm>
          <a:off x="0" y="1536391"/>
          <a:ext cx="6956701" cy="1534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000" kern="1200" dirty="0"/>
            <a:t>Kişiye özel tasarlanması</a:t>
          </a:r>
          <a:endParaRPr lang="en-US" sz="4000" kern="1200" dirty="0"/>
        </a:p>
      </dsp:txBody>
      <dsp:txXfrm>
        <a:off x="0" y="1536391"/>
        <a:ext cx="6956701" cy="1534142"/>
      </dsp:txXfrm>
    </dsp:sp>
    <dsp:sp modelId="{525E88AD-2052-46A1-9502-E6F966047567}">
      <dsp:nvSpPr>
        <dsp:cNvPr id="0" name=""/>
        <dsp:cNvSpPr/>
      </dsp:nvSpPr>
      <dsp:spPr>
        <a:xfrm>
          <a:off x="0" y="3070533"/>
          <a:ext cx="6956701" cy="0"/>
        </a:xfrm>
        <a:prstGeom prst="line">
          <a:avLst/>
        </a:prstGeom>
        <a:gradFill rotWithShape="0">
          <a:gsLst>
            <a:gs pos="0">
              <a:schemeClr val="accent2">
                <a:hueOff val="-2360944"/>
                <a:satOff val="-21531"/>
                <a:lumOff val="-3922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2360944"/>
                <a:satOff val="-21531"/>
                <a:lumOff val="-3922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2360944"/>
                <a:satOff val="-21531"/>
                <a:lumOff val="-3922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2360944"/>
              <a:satOff val="-21531"/>
              <a:lumOff val="-3922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4866C8E-65EF-403B-BA86-58842A66FCDB}">
      <dsp:nvSpPr>
        <dsp:cNvPr id="0" name=""/>
        <dsp:cNvSpPr/>
      </dsp:nvSpPr>
      <dsp:spPr>
        <a:xfrm>
          <a:off x="0" y="3070533"/>
          <a:ext cx="6956701" cy="1534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0" y="3070533"/>
        <a:ext cx="6956701" cy="15341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E6E28A-3950-4119-8E86-5BBDB07277EB}">
      <dsp:nvSpPr>
        <dsp:cNvPr id="0" name=""/>
        <dsp:cNvSpPr/>
      </dsp:nvSpPr>
      <dsp:spPr>
        <a:xfrm>
          <a:off x="0" y="435303"/>
          <a:ext cx="2914649" cy="18508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160948-6A53-4BCA-9568-0D5C06B8201F}">
      <dsp:nvSpPr>
        <dsp:cNvPr id="0" name=""/>
        <dsp:cNvSpPr/>
      </dsp:nvSpPr>
      <dsp:spPr>
        <a:xfrm>
          <a:off x="323850" y="742960"/>
          <a:ext cx="2914649" cy="18508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000" kern="1200" dirty="0" err="1"/>
            <a:t>Sarkopeni</a:t>
          </a:r>
          <a:r>
            <a:rPr lang="tr-TR" sz="3000" kern="1200" dirty="0"/>
            <a:t> ve osteoporoz riskini azaltır</a:t>
          </a:r>
          <a:endParaRPr lang="en-US" sz="3000" kern="1200" dirty="0"/>
        </a:p>
      </dsp:txBody>
      <dsp:txXfrm>
        <a:off x="378058" y="797168"/>
        <a:ext cx="2806233" cy="1742386"/>
      </dsp:txXfrm>
    </dsp:sp>
    <dsp:sp modelId="{14553140-B625-426D-BB68-E3FFDBA03169}">
      <dsp:nvSpPr>
        <dsp:cNvPr id="0" name=""/>
        <dsp:cNvSpPr/>
      </dsp:nvSpPr>
      <dsp:spPr>
        <a:xfrm>
          <a:off x="3562350" y="435303"/>
          <a:ext cx="2914649" cy="18508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FFA2D1-4A52-4071-AEA8-B22DD11DEACB}">
      <dsp:nvSpPr>
        <dsp:cNvPr id="0" name=""/>
        <dsp:cNvSpPr/>
      </dsp:nvSpPr>
      <dsp:spPr>
        <a:xfrm>
          <a:off x="3886200" y="742960"/>
          <a:ext cx="2914649" cy="18508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000" kern="1200" dirty="0"/>
            <a:t>Kas kuvvetini arttırır, fonksiyonunu korur</a:t>
          </a:r>
          <a:endParaRPr lang="en-US" sz="3000" kern="1200" dirty="0"/>
        </a:p>
      </dsp:txBody>
      <dsp:txXfrm>
        <a:off x="3940408" y="797168"/>
        <a:ext cx="2806233" cy="1742386"/>
      </dsp:txXfrm>
    </dsp:sp>
    <dsp:sp modelId="{C88A888C-2E5A-4D56-92B6-1CBEF0ECE930}">
      <dsp:nvSpPr>
        <dsp:cNvPr id="0" name=""/>
        <dsp:cNvSpPr/>
      </dsp:nvSpPr>
      <dsp:spPr>
        <a:xfrm>
          <a:off x="7124700" y="435303"/>
          <a:ext cx="2914649" cy="18508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A1BAA2-770C-4268-9101-87C0EC83A9AC}">
      <dsp:nvSpPr>
        <dsp:cNvPr id="0" name=""/>
        <dsp:cNvSpPr/>
      </dsp:nvSpPr>
      <dsp:spPr>
        <a:xfrm>
          <a:off x="7448549" y="742960"/>
          <a:ext cx="2914649" cy="18508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000" kern="1200" dirty="0"/>
            <a:t>Düşme riskini azaltır</a:t>
          </a:r>
          <a:endParaRPr lang="en-US" sz="3000" kern="1200" dirty="0"/>
        </a:p>
      </dsp:txBody>
      <dsp:txXfrm>
        <a:off x="7502757" y="797168"/>
        <a:ext cx="2806233" cy="17423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491485-8BDB-4873-ABD2-4B9B17F3EE46}">
      <dsp:nvSpPr>
        <dsp:cNvPr id="0" name=""/>
        <dsp:cNvSpPr/>
      </dsp:nvSpPr>
      <dsp:spPr>
        <a:xfrm>
          <a:off x="0" y="0"/>
          <a:ext cx="530075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0A930C-7B3A-4F75-B73B-CEB6AB08A3EB}">
      <dsp:nvSpPr>
        <dsp:cNvPr id="0" name=""/>
        <dsp:cNvSpPr/>
      </dsp:nvSpPr>
      <dsp:spPr>
        <a:xfrm>
          <a:off x="0" y="0"/>
          <a:ext cx="5300756" cy="822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1" kern="1200" dirty="0"/>
            <a:t>STATİK DİRENÇ EGZERSİZİ (İZOMETRİK)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Belirli bir kasın uzun süre kasılması ile yapılır.</a:t>
          </a:r>
          <a:endParaRPr lang="tr-TR" sz="1200" b="1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/>
        </a:p>
      </dsp:txBody>
      <dsp:txXfrm>
        <a:off x="0" y="0"/>
        <a:ext cx="5300756" cy="822545"/>
      </dsp:txXfrm>
    </dsp:sp>
    <dsp:sp modelId="{4987C2E6-B586-47EE-99B8-2C9D71C8BD85}">
      <dsp:nvSpPr>
        <dsp:cNvPr id="0" name=""/>
        <dsp:cNvSpPr/>
      </dsp:nvSpPr>
      <dsp:spPr>
        <a:xfrm>
          <a:off x="0" y="822545"/>
          <a:ext cx="5300756" cy="0"/>
        </a:xfrm>
        <a:prstGeom prst="line">
          <a:avLst/>
        </a:prstGeom>
        <a:solidFill>
          <a:schemeClr val="accent5">
            <a:hueOff val="-1406643"/>
            <a:satOff val="4862"/>
            <a:lumOff val="3268"/>
            <a:alphaOff val="0"/>
          </a:schemeClr>
        </a:solidFill>
        <a:ln w="15875" cap="flat" cmpd="sng" algn="ctr">
          <a:solidFill>
            <a:schemeClr val="accent5">
              <a:hueOff val="-1406643"/>
              <a:satOff val="4862"/>
              <a:lumOff val="32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3D78FC-5CBA-45A3-A0C3-EE5DB07BFC95}">
      <dsp:nvSpPr>
        <dsp:cNvPr id="0" name=""/>
        <dsp:cNvSpPr/>
      </dsp:nvSpPr>
      <dsp:spPr>
        <a:xfrm>
          <a:off x="0" y="822545"/>
          <a:ext cx="5300756" cy="822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Bir pozisyon seçip o pozisyonda kalırsınız.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Kaslar çalışır, ancak uzunluk değiştirmezler.</a:t>
          </a:r>
          <a:endParaRPr lang="en-US" sz="2000" kern="1200" dirty="0"/>
        </a:p>
      </dsp:txBody>
      <dsp:txXfrm>
        <a:off x="0" y="822545"/>
        <a:ext cx="5300756" cy="822545"/>
      </dsp:txXfrm>
    </dsp:sp>
    <dsp:sp modelId="{55557609-3078-4A91-A088-8C989790065D}">
      <dsp:nvSpPr>
        <dsp:cNvPr id="0" name=""/>
        <dsp:cNvSpPr/>
      </dsp:nvSpPr>
      <dsp:spPr>
        <a:xfrm>
          <a:off x="0" y="1645090"/>
          <a:ext cx="5300756" cy="0"/>
        </a:xfrm>
        <a:prstGeom prst="line">
          <a:avLst/>
        </a:prstGeom>
        <a:solidFill>
          <a:schemeClr val="accent5">
            <a:hueOff val="-2813286"/>
            <a:satOff val="9723"/>
            <a:lumOff val="6536"/>
            <a:alphaOff val="0"/>
          </a:schemeClr>
        </a:solidFill>
        <a:ln w="15875" cap="flat" cmpd="sng" algn="ctr">
          <a:solidFill>
            <a:schemeClr val="accent5">
              <a:hueOff val="-2813286"/>
              <a:satOff val="9723"/>
              <a:lumOff val="653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D16F85-4855-4F12-B755-3AB37FC3CC68}">
      <dsp:nvSpPr>
        <dsp:cNvPr id="0" name=""/>
        <dsp:cNvSpPr/>
      </dsp:nvSpPr>
      <dsp:spPr>
        <a:xfrm>
          <a:off x="0" y="1645090"/>
          <a:ext cx="5300756" cy="822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El sıkma, </a:t>
          </a:r>
          <a:r>
            <a:rPr lang="tr-TR" sz="2000" kern="1200" dirty="0" err="1"/>
            <a:t>squat</a:t>
          </a:r>
          <a:r>
            <a:rPr lang="tr-TR" sz="2000" kern="1200" dirty="0"/>
            <a:t>, </a:t>
          </a:r>
          <a:r>
            <a:rPr lang="tr-TR" sz="2000" kern="1200" dirty="0" err="1"/>
            <a:t>plank</a:t>
          </a:r>
          <a:r>
            <a:rPr lang="tr-TR" sz="2000" kern="1200" dirty="0"/>
            <a:t> veya duvar oturma egzersizleri gibi</a:t>
          </a:r>
        </a:p>
      </dsp:txBody>
      <dsp:txXfrm>
        <a:off x="0" y="1645090"/>
        <a:ext cx="5300756" cy="822545"/>
      </dsp:txXfrm>
    </dsp:sp>
    <dsp:sp modelId="{8811A657-6F64-4528-85BF-488F52ED1318}">
      <dsp:nvSpPr>
        <dsp:cNvPr id="0" name=""/>
        <dsp:cNvSpPr/>
      </dsp:nvSpPr>
      <dsp:spPr>
        <a:xfrm>
          <a:off x="0" y="2467636"/>
          <a:ext cx="5300756" cy="0"/>
        </a:xfrm>
        <a:prstGeom prst="line">
          <a:avLst/>
        </a:prstGeom>
        <a:solidFill>
          <a:schemeClr val="accent5">
            <a:hueOff val="-4219929"/>
            <a:satOff val="14585"/>
            <a:lumOff val="9804"/>
            <a:alphaOff val="0"/>
          </a:schemeClr>
        </a:solidFill>
        <a:ln w="15875" cap="flat" cmpd="sng" algn="ctr">
          <a:solidFill>
            <a:schemeClr val="accent5">
              <a:hueOff val="-4219929"/>
              <a:satOff val="14585"/>
              <a:lumOff val="98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6F4FF0-6412-4E3C-A43A-7ABCE0A98B99}">
      <dsp:nvSpPr>
        <dsp:cNvPr id="0" name=""/>
        <dsp:cNvSpPr/>
      </dsp:nvSpPr>
      <dsp:spPr>
        <a:xfrm>
          <a:off x="0" y="2467636"/>
          <a:ext cx="5300756" cy="822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b="1" i="1" kern="1200" dirty="0"/>
            <a:t>Hedef kas için önemli bir büyüme uyarıcısıdır.”</a:t>
          </a:r>
          <a:endParaRPr lang="en-US" sz="2500" kern="1200" dirty="0"/>
        </a:p>
      </dsp:txBody>
      <dsp:txXfrm>
        <a:off x="0" y="2467636"/>
        <a:ext cx="5300756" cy="8225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128CD2-C76F-4723-9855-7B2E3E2EA4BD}">
      <dsp:nvSpPr>
        <dsp:cNvPr id="0" name=""/>
        <dsp:cNvSpPr/>
      </dsp:nvSpPr>
      <dsp:spPr>
        <a:xfrm>
          <a:off x="326795" y="318314"/>
          <a:ext cx="932805" cy="93280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57452F-3CF8-4854-8B59-7D81657A420A}">
      <dsp:nvSpPr>
        <dsp:cNvPr id="0" name=""/>
        <dsp:cNvSpPr/>
      </dsp:nvSpPr>
      <dsp:spPr>
        <a:xfrm>
          <a:off x="522684" y="514203"/>
          <a:ext cx="541027" cy="54102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8651E1-C238-406B-B4EB-C4F65E45686C}">
      <dsp:nvSpPr>
        <dsp:cNvPr id="0" name=""/>
        <dsp:cNvSpPr/>
      </dsp:nvSpPr>
      <dsp:spPr>
        <a:xfrm>
          <a:off x="1406025" y="318314"/>
          <a:ext cx="2305682" cy="9328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/>
            <a:t>Kas kuvvetini arttırır.</a:t>
          </a:r>
        </a:p>
      </dsp:txBody>
      <dsp:txXfrm>
        <a:off x="1406025" y="318314"/>
        <a:ext cx="2305682" cy="932805"/>
      </dsp:txXfrm>
    </dsp:sp>
    <dsp:sp modelId="{81F51D7A-1E8C-4833-A21F-D7F417F41D3F}">
      <dsp:nvSpPr>
        <dsp:cNvPr id="0" name=""/>
        <dsp:cNvSpPr/>
      </dsp:nvSpPr>
      <dsp:spPr>
        <a:xfrm>
          <a:off x="4094825" y="318314"/>
          <a:ext cx="932805" cy="93280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3885D4-B8F8-4E4B-B6CF-35DEA39D7AA8}">
      <dsp:nvSpPr>
        <dsp:cNvPr id="0" name=""/>
        <dsp:cNvSpPr/>
      </dsp:nvSpPr>
      <dsp:spPr>
        <a:xfrm>
          <a:off x="4290714" y="514203"/>
          <a:ext cx="541027" cy="54102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D16090-D11E-4780-8E56-7AFAF37B8DC4}">
      <dsp:nvSpPr>
        <dsp:cNvPr id="0" name=""/>
        <dsp:cNvSpPr/>
      </dsp:nvSpPr>
      <dsp:spPr>
        <a:xfrm>
          <a:off x="5289742" y="318314"/>
          <a:ext cx="2074307" cy="9328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/>
            <a:t>Kas değişik uzunluklarda çalıştırılır </a:t>
          </a:r>
          <a:endParaRPr lang="en-US" sz="1800" kern="1200" dirty="0"/>
        </a:p>
      </dsp:txBody>
      <dsp:txXfrm>
        <a:off x="5289742" y="318314"/>
        <a:ext cx="2074307" cy="932805"/>
      </dsp:txXfrm>
    </dsp:sp>
    <dsp:sp modelId="{025B9821-AFF5-44E6-B87F-2A3F3A5AC2DE}">
      <dsp:nvSpPr>
        <dsp:cNvPr id="0" name=""/>
        <dsp:cNvSpPr/>
      </dsp:nvSpPr>
      <dsp:spPr>
        <a:xfrm>
          <a:off x="7747166" y="318314"/>
          <a:ext cx="932805" cy="93280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2A5B25-FFD7-401A-9D2F-978ED670BEB0}">
      <dsp:nvSpPr>
        <dsp:cNvPr id="0" name=""/>
        <dsp:cNvSpPr/>
      </dsp:nvSpPr>
      <dsp:spPr>
        <a:xfrm>
          <a:off x="7943056" y="514203"/>
          <a:ext cx="541027" cy="54102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2AA960-0B6C-4F72-BF0F-71335E05C1EA}">
      <dsp:nvSpPr>
        <dsp:cNvPr id="0" name=""/>
        <dsp:cNvSpPr/>
      </dsp:nvSpPr>
      <dsp:spPr>
        <a:xfrm>
          <a:off x="8847669" y="375635"/>
          <a:ext cx="2263136" cy="818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/>
            <a:t> Günlük hareketleri ve atletik performansı taklit eder</a:t>
          </a:r>
          <a:endParaRPr lang="en-US" sz="1800" kern="1200" dirty="0"/>
        </a:p>
      </dsp:txBody>
      <dsp:txXfrm>
        <a:off x="8847669" y="375635"/>
        <a:ext cx="2263136" cy="818164"/>
      </dsp:txXfrm>
    </dsp:sp>
    <dsp:sp modelId="{2239DE88-9594-4EBF-8B7F-0F893E91B9CE}">
      <dsp:nvSpPr>
        <dsp:cNvPr id="0" name=""/>
        <dsp:cNvSpPr/>
      </dsp:nvSpPr>
      <dsp:spPr>
        <a:xfrm>
          <a:off x="326795" y="2570607"/>
          <a:ext cx="932805" cy="93280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4445A8-9E0F-4EA8-8C46-E356B138A7D5}">
      <dsp:nvSpPr>
        <dsp:cNvPr id="0" name=""/>
        <dsp:cNvSpPr/>
      </dsp:nvSpPr>
      <dsp:spPr>
        <a:xfrm>
          <a:off x="522684" y="2766496"/>
          <a:ext cx="541027" cy="54102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B19DF2-E688-4DEA-9F65-9ED359E2A6B8}">
      <dsp:nvSpPr>
        <dsp:cNvPr id="0" name=""/>
        <dsp:cNvSpPr/>
      </dsp:nvSpPr>
      <dsp:spPr>
        <a:xfrm>
          <a:off x="1459488" y="2570607"/>
          <a:ext cx="2198756" cy="9328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/>
            <a:t>Ritmik hareketler içerir.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1459488" y="2570607"/>
        <a:ext cx="2198756" cy="932805"/>
      </dsp:txXfrm>
    </dsp:sp>
    <dsp:sp modelId="{A7FE4A2D-E17E-4124-9440-49E0FB221715}">
      <dsp:nvSpPr>
        <dsp:cNvPr id="0" name=""/>
        <dsp:cNvSpPr/>
      </dsp:nvSpPr>
      <dsp:spPr>
        <a:xfrm>
          <a:off x="4041362" y="2570607"/>
          <a:ext cx="932805" cy="93280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FAE0BC-56C0-4937-A24F-2F01E458A124}">
      <dsp:nvSpPr>
        <dsp:cNvPr id="0" name=""/>
        <dsp:cNvSpPr/>
      </dsp:nvSpPr>
      <dsp:spPr>
        <a:xfrm>
          <a:off x="4237251" y="2766496"/>
          <a:ext cx="541027" cy="54102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79F9B8-03E5-4190-A66A-1637E29E115A}">
      <dsp:nvSpPr>
        <dsp:cNvPr id="0" name=""/>
        <dsp:cNvSpPr/>
      </dsp:nvSpPr>
      <dsp:spPr>
        <a:xfrm>
          <a:off x="5056630" y="1998134"/>
          <a:ext cx="2433606" cy="2077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/>
            <a:t>Kasa Fonksiyonellik kazandırır. </a:t>
          </a:r>
        </a:p>
      </dsp:txBody>
      <dsp:txXfrm>
        <a:off x="5056630" y="1998134"/>
        <a:ext cx="2433606" cy="2077750"/>
      </dsp:txXfrm>
    </dsp:sp>
    <dsp:sp modelId="{67B0E348-F566-4D16-A102-1DFE80951570}">
      <dsp:nvSpPr>
        <dsp:cNvPr id="0" name=""/>
        <dsp:cNvSpPr/>
      </dsp:nvSpPr>
      <dsp:spPr>
        <a:xfrm>
          <a:off x="7873353" y="2570607"/>
          <a:ext cx="932805" cy="93280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A34AFF-1908-427E-A269-9C2753B022FC}">
      <dsp:nvSpPr>
        <dsp:cNvPr id="0" name=""/>
        <dsp:cNvSpPr/>
      </dsp:nvSpPr>
      <dsp:spPr>
        <a:xfrm>
          <a:off x="8069242" y="2766496"/>
          <a:ext cx="541027" cy="54102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6B0146-88F2-4DDD-AA97-3D34B4A0986A}">
      <dsp:nvSpPr>
        <dsp:cNvPr id="0" name=""/>
        <dsp:cNvSpPr/>
      </dsp:nvSpPr>
      <dsp:spPr>
        <a:xfrm>
          <a:off x="9006046" y="2060819"/>
          <a:ext cx="2198756" cy="1952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/>
            <a:t>Şınav, </a:t>
          </a:r>
          <a:r>
            <a:rPr lang="tr-TR" sz="1800" kern="1200" dirty="0" err="1"/>
            <a:t>bench</a:t>
          </a:r>
          <a:r>
            <a:rPr lang="tr-TR" sz="1800" kern="1200" dirty="0"/>
            <a:t> </a:t>
          </a:r>
          <a:r>
            <a:rPr lang="tr-TR" sz="1800" kern="1200" dirty="0" err="1"/>
            <a:t>press</a:t>
          </a:r>
          <a:r>
            <a:rPr lang="tr-TR" sz="1800" kern="1200" dirty="0"/>
            <a:t>, ağırlık kaldırma</a:t>
          </a:r>
          <a:endParaRPr lang="en-US" sz="1800" kern="1200" dirty="0"/>
        </a:p>
      </dsp:txBody>
      <dsp:txXfrm>
        <a:off x="9006046" y="2060819"/>
        <a:ext cx="2198756" cy="19523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2B1FD2-F583-4B8D-B9D1-8657DFB97608}">
      <dsp:nvSpPr>
        <dsp:cNvPr id="0" name=""/>
        <dsp:cNvSpPr/>
      </dsp:nvSpPr>
      <dsp:spPr>
        <a:xfrm>
          <a:off x="0" y="0"/>
          <a:ext cx="7979664" cy="54523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kern="1200" dirty="0"/>
            <a:t>Serbest ağırlıkla</a:t>
          </a:r>
          <a:endParaRPr lang="en-US" sz="2300" kern="1200" dirty="0"/>
        </a:p>
      </dsp:txBody>
      <dsp:txXfrm>
        <a:off x="15969" y="15969"/>
        <a:ext cx="7327524" cy="513294"/>
      </dsp:txXfrm>
    </dsp:sp>
    <dsp:sp modelId="{83868D82-483A-4EC2-8BC5-B4C3E1C779EA}">
      <dsp:nvSpPr>
        <dsp:cNvPr id="0" name=""/>
        <dsp:cNvSpPr/>
      </dsp:nvSpPr>
      <dsp:spPr>
        <a:xfrm>
          <a:off x="595884" y="620958"/>
          <a:ext cx="7979664" cy="54523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kern="1200" dirty="0"/>
            <a:t>Özel cihazlarla</a:t>
          </a:r>
          <a:endParaRPr lang="en-US" sz="2300" kern="1200" dirty="0"/>
        </a:p>
      </dsp:txBody>
      <dsp:txXfrm>
        <a:off x="611853" y="636927"/>
        <a:ext cx="6997441" cy="513294"/>
      </dsp:txXfrm>
    </dsp:sp>
    <dsp:sp modelId="{1D213C6A-C7E6-4223-9AEE-CD51B7ED0E4A}">
      <dsp:nvSpPr>
        <dsp:cNvPr id="0" name=""/>
        <dsp:cNvSpPr/>
      </dsp:nvSpPr>
      <dsp:spPr>
        <a:xfrm>
          <a:off x="1191767" y="1241917"/>
          <a:ext cx="7979664" cy="54523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kern="1200" dirty="0"/>
            <a:t>Kum torbaları ile</a:t>
          </a:r>
          <a:endParaRPr lang="en-US" sz="2300" kern="1200" dirty="0"/>
        </a:p>
      </dsp:txBody>
      <dsp:txXfrm>
        <a:off x="1207736" y="1257886"/>
        <a:ext cx="6997441" cy="513294"/>
      </dsp:txXfrm>
    </dsp:sp>
    <dsp:sp modelId="{A896B101-4D4D-44FE-B093-AFCEC44FC4BF}">
      <dsp:nvSpPr>
        <dsp:cNvPr id="0" name=""/>
        <dsp:cNvSpPr/>
      </dsp:nvSpPr>
      <dsp:spPr>
        <a:xfrm>
          <a:off x="1787652" y="1862876"/>
          <a:ext cx="7979664" cy="54523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kern="1200" dirty="0"/>
            <a:t>Elastik bantlarla </a:t>
          </a:r>
          <a:endParaRPr lang="en-US" sz="2300" kern="1200" dirty="0"/>
        </a:p>
      </dsp:txBody>
      <dsp:txXfrm>
        <a:off x="1803621" y="1878845"/>
        <a:ext cx="6997441" cy="513294"/>
      </dsp:txXfrm>
    </dsp:sp>
    <dsp:sp modelId="{AA551F68-D9DD-4ED3-A44E-9A133C489450}">
      <dsp:nvSpPr>
        <dsp:cNvPr id="0" name=""/>
        <dsp:cNvSpPr/>
      </dsp:nvSpPr>
      <dsp:spPr>
        <a:xfrm>
          <a:off x="2383535" y="2483834"/>
          <a:ext cx="7979664" cy="54523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kern="1200" dirty="0"/>
            <a:t>Bir kişinin yardımı ile gerçekleşen manuel direnç ile.</a:t>
          </a:r>
          <a:endParaRPr lang="en-US" sz="2300" kern="1200" dirty="0"/>
        </a:p>
      </dsp:txBody>
      <dsp:txXfrm>
        <a:off x="2399504" y="2499803"/>
        <a:ext cx="6997441" cy="513294"/>
      </dsp:txXfrm>
    </dsp:sp>
    <dsp:sp modelId="{06A62BFB-5E2F-4F1B-9239-077E3D13468A}">
      <dsp:nvSpPr>
        <dsp:cNvPr id="0" name=""/>
        <dsp:cNvSpPr/>
      </dsp:nvSpPr>
      <dsp:spPr>
        <a:xfrm>
          <a:off x="7625263" y="398322"/>
          <a:ext cx="354400" cy="35440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7705003" y="398322"/>
        <a:ext cx="194920" cy="266686"/>
      </dsp:txXfrm>
    </dsp:sp>
    <dsp:sp modelId="{8DE11B70-FA7B-475E-A36D-184786C6B021}">
      <dsp:nvSpPr>
        <dsp:cNvPr id="0" name=""/>
        <dsp:cNvSpPr/>
      </dsp:nvSpPr>
      <dsp:spPr>
        <a:xfrm>
          <a:off x="8221147" y="1019281"/>
          <a:ext cx="354400" cy="354400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8300887" y="1019281"/>
        <a:ext cx="194920" cy="266686"/>
      </dsp:txXfrm>
    </dsp:sp>
    <dsp:sp modelId="{38C9C7AB-0D86-47B8-B6C7-1043E924AE75}">
      <dsp:nvSpPr>
        <dsp:cNvPr id="0" name=""/>
        <dsp:cNvSpPr/>
      </dsp:nvSpPr>
      <dsp:spPr>
        <a:xfrm>
          <a:off x="8817031" y="1631152"/>
          <a:ext cx="354400" cy="354400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8896771" y="1631152"/>
        <a:ext cx="194920" cy="266686"/>
      </dsp:txXfrm>
    </dsp:sp>
    <dsp:sp modelId="{C108B1AD-5E2F-46D5-883A-CBF0BB8814C7}">
      <dsp:nvSpPr>
        <dsp:cNvPr id="0" name=""/>
        <dsp:cNvSpPr/>
      </dsp:nvSpPr>
      <dsp:spPr>
        <a:xfrm>
          <a:off x="9412915" y="2258169"/>
          <a:ext cx="354400" cy="354400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9492655" y="2258169"/>
        <a:ext cx="194920" cy="26668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D30967-1A20-4DFE-A233-0E5246753404}">
      <dsp:nvSpPr>
        <dsp:cNvPr id="0" name=""/>
        <dsp:cNvSpPr/>
      </dsp:nvSpPr>
      <dsp:spPr>
        <a:xfrm>
          <a:off x="836658" y="861471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111BD4-E1AE-4006-86FF-48D0160CC4C7}">
      <dsp:nvSpPr>
        <dsp:cNvPr id="0" name=""/>
        <dsp:cNvSpPr/>
      </dsp:nvSpPr>
      <dsp:spPr>
        <a:xfrm>
          <a:off x="25398" y="2015215"/>
          <a:ext cx="2432519" cy="11365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baseline="0" dirty="0"/>
            <a:t>AEROBİK KAPASİTE Maksimum oksijen tüketimi ile ölçülür, yaşla düşer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baseline="0" dirty="0"/>
            <a:t> </a:t>
          </a:r>
          <a:endParaRPr lang="en-US" sz="1100" kern="1200" dirty="0"/>
        </a:p>
      </dsp:txBody>
      <dsp:txXfrm>
        <a:off x="25398" y="2015215"/>
        <a:ext cx="2432519" cy="1136512"/>
      </dsp:txXfrm>
    </dsp:sp>
    <dsp:sp modelId="{456A8C2B-16D8-47E3-86F8-1CE27F072F3D}">
      <dsp:nvSpPr>
        <dsp:cNvPr id="0" name=""/>
        <dsp:cNvSpPr/>
      </dsp:nvSpPr>
      <dsp:spPr>
        <a:xfrm>
          <a:off x="3828033" y="861471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5B4234-10CE-4784-BCBC-C26F0B74839C}">
      <dsp:nvSpPr>
        <dsp:cNvPr id="0" name=""/>
        <dsp:cNvSpPr/>
      </dsp:nvSpPr>
      <dsp:spPr>
        <a:xfrm>
          <a:off x="2772918" y="2015215"/>
          <a:ext cx="2920230" cy="11365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baseline="0" dirty="0"/>
            <a:t>Nedeni: Yaşla birlikte artmış periferik direnç ve azalmış kalp debisidir </a:t>
          </a:r>
        </a:p>
      </dsp:txBody>
      <dsp:txXfrm>
        <a:off x="2772918" y="2015215"/>
        <a:ext cx="2920230" cy="1136512"/>
      </dsp:txXfrm>
    </dsp:sp>
    <dsp:sp modelId="{9B7A8339-EAFA-4697-9145-870AE80F453B}">
      <dsp:nvSpPr>
        <dsp:cNvPr id="0" name=""/>
        <dsp:cNvSpPr/>
      </dsp:nvSpPr>
      <dsp:spPr>
        <a:xfrm>
          <a:off x="6503148" y="861471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9C8854-32F0-4E27-8E78-454F2ABC64E8}">
      <dsp:nvSpPr>
        <dsp:cNvPr id="0" name=""/>
        <dsp:cNvSpPr/>
      </dsp:nvSpPr>
      <dsp:spPr>
        <a:xfrm>
          <a:off x="6008148" y="2015215"/>
          <a:ext cx="1800000" cy="11365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baseline="0" dirty="0"/>
            <a:t>Vücudun büyük kaslarının uzun süre ritmik hareket ettiği egzersizler</a:t>
          </a:r>
          <a:endParaRPr lang="en-US" sz="1800" kern="1200" dirty="0"/>
        </a:p>
      </dsp:txBody>
      <dsp:txXfrm>
        <a:off x="6008148" y="2015215"/>
        <a:ext cx="1800000" cy="1136512"/>
      </dsp:txXfrm>
    </dsp:sp>
    <dsp:sp modelId="{13B4FE2D-8338-49EC-8373-8C88CBFC3017}">
      <dsp:nvSpPr>
        <dsp:cNvPr id="0" name=""/>
        <dsp:cNvSpPr/>
      </dsp:nvSpPr>
      <dsp:spPr>
        <a:xfrm>
          <a:off x="9405441" y="861471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A41DFC-CD9E-459A-B2CB-910C48C2C05D}">
      <dsp:nvSpPr>
        <dsp:cNvPr id="0" name=""/>
        <dsp:cNvSpPr/>
      </dsp:nvSpPr>
      <dsp:spPr>
        <a:xfrm>
          <a:off x="8123148" y="2015215"/>
          <a:ext cx="3374586" cy="11365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baseline="0" dirty="0"/>
            <a:t>Aşırı hız ve kuvvet gerektirmezler. 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baseline="0" dirty="0"/>
            <a:t>Artan iş yüküne oluşan talebi KVS karşılaması gerekir. (Kalp atım hızı, kan basıncı, solunum frekansı gibi)</a:t>
          </a:r>
          <a:endParaRPr lang="en-US" sz="1800" kern="1200" dirty="0"/>
        </a:p>
      </dsp:txBody>
      <dsp:txXfrm>
        <a:off x="8123148" y="2015215"/>
        <a:ext cx="3374586" cy="113651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8CDB66-F977-414F-99A6-CAAED6D59C85}">
      <dsp:nvSpPr>
        <dsp:cNvPr id="0" name=""/>
        <dsp:cNvSpPr/>
      </dsp:nvSpPr>
      <dsp:spPr>
        <a:xfrm>
          <a:off x="1072244" y="543697"/>
          <a:ext cx="930420" cy="9304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2D4DF7-F6B1-4B4E-BD44-1F3AD6CEE93A}">
      <dsp:nvSpPr>
        <dsp:cNvPr id="0" name=""/>
        <dsp:cNvSpPr/>
      </dsp:nvSpPr>
      <dsp:spPr>
        <a:xfrm>
          <a:off x="503654" y="1765369"/>
          <a:ext cx="20676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 baseline="0"/>
            <a:t>KAS KUVVETİNİ VE KOORDİNASYONUNU ARTTIRIR. </a:t>
          </a:r>
          <a:endParaRPr lang="en-US" sz="1700" kern="1200"/>
        </a:p>
      </dsp:txBody>
      <dsp:txXfrm>
        <a:off x="503654" y="1765369"/>
        <a:ext cx="2067600" cy="720000"/>
      </dsp:txXfrm>
    </dsp:sp>
    <dsp:sp modelId="{85DBD972-5714-4D2C-977A-F65A60574187}">
      <dsp:nvSpPr>
        <dsp:cNvPr id="0" name=""/>
        <dsp:cNvSpPr/>
      </dsp:nvSpPr>
      <dsp:spPr>
        <a:xfrm>
          <a:off x="3501674" y="543697"/>
          <a:ext cx="930420" cy="9304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968B3F-1D95-4C18-94E5-C73F50B86848}">
      <dsp:nvSpPr>
        <dsp:cNvPr id="0" name=""/>
        <dsp:cNvSpPr/>
      </dsp:nvSpPr>
      <dsp:spPr>
        <a:xfrm>
          <a:off x="2933084" y="1765369"/>
          <a:ext cx="20676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 baseline="0"/>
            <a:t>DÜŞME RİSKİNİ AZALTIR.</a:t>
          </a:r>
          <a:endParaRPr lang="en-US" sz="1700" kern="1200"/>
        </a:p>
      </dsp:txBody>
      <dsp:txXfrm>
        <a:off x="2933084" y="1765369"/>
        <a:ext cx="2067600" cy="720000"/>
      </dsp:txXfrm>
    </dsp:sp>
    <dsp:sp modelId="{5F18E962-18DC-4A38-9E22-53B0FBC0087F}">
      <dsp:nvSpPr>
        <dsp:cNvPr id="0" name=""/>
        <dsp:cNvSpPr/>
      </dsp:nvSpPr>
      <dsp:spPr>
        <a:xfrm>
          <a:off x="5931104" y="543697"/>
          <a:ext cx="930420" cy="9304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A193E7-3AC7-4642-BA3A-678EA50BD9B9}">
      <dsp:nvSpPr>
        <dsp:cNvPr id="0" name=""/>
        <dsp:cNvSpPr/>
      </dsp:nvSpPr>
      <dsp:spPr>
        <a:xfrm>
          <a:off x="5362514" y="1765369"/>
          <a:ext cx="20676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 baseline="0"/>
            <a:t>EKLEM STABİLİTESİNİ ARTTIRIR.</a:t>
          </a:r>
          <a:endParaRPr lang="en-US" sz="1700" kern="1200"/>
        </a:p>
      </dsp:txBody>
      <dsp:txXfrm>
        <a:off x="5362514" y="1765369"/>
        <a:ext cx="2067600" cy="720000"/>
      </dsp:txXfrm>
    </dsp:sp>
    <dsp:sp modelId="{7466DD38-7E9E-46D9-AFA5-44A46AC8CC65}">
      <dsp:nvSpPr>
        <dsp:cNvPr id="0" name=""/>
        <dsp:cNvSpPr/>
      </dsp:nvSpPr>
      <dsp:spPr>
        <a:xfrm>
          <a:off x="8360535" y="543697"/>
          <a:ext cx="930420" cy="9304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B01E11-4CFD-4721-846D-D8CCCB1BDAD6}">
      <dsp:nvSpPr>
        <dsp:cNvPr id="0" name=""/>
        <dsp:cNvSpPr/>
      </dsp:nvSpPr>
      <dsp:spPr>
        <a:xfrm>
          <a:off x="7791945" y="1765369"/>
          <a:ext cx="20676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 baseline="0"/>
            <a:t>NÖROLOJİK FONKSİYONLARI DESTEKLER</a:t>
          </a:r>
          <a:endParaRPr lang="en-US" sz="1700" kern="1200"/>
        </a:p>
      </dsp:txBody>
      <dsp:txXfrm>
        <a:off x="7791945" y="1765369"/>
        <a:ext cx="2067600" cy="7200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81FD88-EC92-43F7-A865-D7397A08FDBC}">
      <dsp:nvSpPr>
        <dsp:cNvPr id="0" name=""/>
        <dsp:cNvSpPr/>
      </dsp:nvSpPr>
      <dsp:spPr>
        <a:xfrm>
          <a:off x="0" y="562"/>
          <a:ext cx="6683374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AE4A00C-67DE-497F-ABC3-180207F8BA7C}">
      <dsp:nvSpPr>
        <dsp:cNvPr id="0" name=""/>
        <dsp:cNvSpPr/>
      </dsp:nvSpPr>
      <dsp:spPr>
        <a:xfrm>
          <a:off x="0" y="562"/>
          <a:ext cx="6683374" cy="511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/>
            <a:t>Kaslar kontrollü hareketlerle esnetilir; genellikle ısınma öncesi yapılır.</a:t>
          </a:r>
          <a:endParaRPr lang="en-US" sz="1800" kern="1200" dirty="0"/>
        </a:p>
      </dsp:txBody>
      <dsp:txXfrm>
        <a:off x="0" y="562"/>
        <a:ext cx="6683374" cy="511755"/>
      </dsp:txXfrm>
    </dsp:sp>
    <dsp:sp modelId="{F19A6A63-676D-4626-8285-2DCBCF312F7F}">
      <dsp:nvSpPr>
        <dsp:cNvPr id="0" name=""/>
        <dsp:cNvSpPr/>
      </dsp:nvSpPr>
      <dsp:spPr>
        <a:xfrm>
          <a:off x="0" y="512317"/>
          <a:ext cx="6683374" cy="0"/>
        </a:xfrm>
        <a:prstGeom prst="line">
          <a:avLst/>
        </a:prstGeom>
        <a:gradFill rotWithShape="0">
          <a:gsLst>
            <a:gs pos="0">
              <a:schemeClr val="accent2">
                <a:hueOff val="-295118"/>
                <a:satOff val="-2691"/>
                <a:lumOff val="-49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295118"/>
                <a:satOff val="-2691"/>
                <a:lumOff val="-49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295118"/>
                <a:satOff val="-2691"/>
                <a:lumOff val="-49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295118"/>
              <a:satOff val="-2691"/>
              <a:lumOff val="-49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4CD9FDC-AD15-4550-BCAE-2211E0FC6892}">
      <dsp:nvSpPr>
        <dsp:cNvPr id="0" name=""/>
        <dsp:cNvSpPr/>
      </dsp:nvSpPr>
      <dsp:spPr>
        <a:xfrm>
          <a:off x="0" y="512317"/>
          <a:ext cx="6683374" cy="511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0" y="512317"/>
        <a:ext cx="6683374" cy="511755"/>
      </dsp:txXfrm>
    </dsp:sp>
    <dsp:sp modelId="{E5A8330B-944F-4781-BB50-7E55F1707EFD}">
      <dsp:nvSpPr>
        <dsp:cNvPr id="0" name=""/>
        <dsp:cNvSpPr/>
      </dsp:nvSpPr>
      <dsp:spPr>
        <a:xfrm>
          <a:off x="0" y="1024073"/>
          <a:ext cx="6683374" cy="0"/>
        </a:xfrm>
        <a:prstGeom prst="line">
          <a:avLst/>
        </a:prstGeom>
        <a:gradFill rotWithShape="0">
          <a:gsLst>
            <a:gs pos="0">
              <a:schemeClr val="accent2">
                <a:hueOff val="-590236"/>
                <a:satOff val="-5383"/>
                <a:lumOff val="-98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590236"/>
                <a:satOff val="-5383"/>
                <a:lumOff val="-98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590236"/>
                <a:satOff val="-5383"/>
                <a:lumOff val="-98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590236"/>
              <a:satOff val="-5383"/>
              <a:lumOff val="-98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3E4D419-54B7-42EB-97C5-F6ECCBB007D2}">
      <dsp:nvSpPr>
        <dsp:cNvPr id="0" name=""/>
        <dsp:cNvSpPr/>
      </dsp:nvSpPr>
      <dsp:spPr>
        <a:xfrm>
          <a:off x="0" y="1024073"/>
          <a:ext cx="6683374" cy="511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>
              <a:solidFill>
                <a:srgbClr val="FF0000"/>
              </a:solidFill>
            </a:rPr>
            <a:t>ÖRNEKLER</a:t>
          </a:r>
          <a:endParaRPr lang="en-US" sz="1800" kern="1200" dirty="0">
            <a:solidFill>
              <a:srgbClr val="FF0000"/>
            </a:solidFill>
          </a:endParaRPr>
        </a:p>
      </dsp:txBody>
      <dsp:txXfrm>
        <a:off x="0" y="1024073"/>
        <a:ext cx="6683374" cy="511755"/>
      </dsp:txXfrm>
    </dsp:sp>
    <dsp:sp modelId="{04BEFB48-5B7F-4915-AF7C-6F42A9F20AA3}">
      <dsp:nvSpPr>
        <dsp:cNvPr id="0" name=""/>
        <dsp:cNvSpPr/>
      </dsp:nvSpPr>
      <dsp:spPr>
        <a:xfrm>
          <a:off x="0" y="1535829"/>
          <a:ext cx="6683374" cy="0"/>
        </a:xfrm>
        <a:prstGeom prst="line">
          <a:avLst/>
        </a:prstGeom>
        <a:gradFill rotWithShape="0">
          <a:gsLst>
            <a:gs pos="0">
              <a:schemeClr val="accent2">
                <a:hueOff val="-885354"/>
                <a:satOff val="-8074"/>
                <a:lumOff val="-1471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885354"/>
                <a:satOff val="-8074"/>
                <a:lumOff val="-1471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885354"/>
                <a:satOff val="-8074"/>
                <a:lumOff val="-1471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885354"/>
              <a:satOff val="-8074"/>
              <a:lumOff val="-1471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F7C0F0-34B8-4A2D-9725-160E18FEDCA2}">
      <dsp:nvSpPr>
        <dsp:cNvPr id="0" name=""/>
        <dsp:cNvSpPr/>
      </dsp:nvSpPr>
      <dsp:spPr>
        <a:xfrm>
          <a:off x="0" y="1535829"/>
          <a:ext cx="6683374" cy="511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/>
            <a:t>Yavaş bacak salınımları (öne-arkaya veya yana).</a:t>
          </a:r>
          <a:endParaRPr lang="en-US" sz="1800" kern="1200"/>
        </a:p>
      </dsp:txBody>
      <dsp:txXfrm>
        <a:off x="0" y="1535829"/>
        <a:ext cx="6683374" cy="511755"/>
      </dsp:txXfrm>
    </dsp:sp>
    <dsp:sp modelId="{7AD73578-7DED-4EC5-B136-7AC1F9525CBD}">
      <dsp:nvSpPr>
        <dsp:cNvPr id="0" name=""/>
        <dsp:cNvSpPr/>
      </dsp:nvSpPr>
      <dsp:spPr>
        <a:xfrm>
          <a:off x="0" y="2047584"/>
          <a:ext cx="6683374" cy="0"/>
        </a:xfrm>
        <a:prstGeom prst="line">
          <a:avLst/>
        </a:prstGeom>
        <a:gradFill rotWithShape="0">
          <a:gsLst>
            <a:gs pos="0">
              <a:schemeClr val="accent2">
                <a:hueOff val="-1180472"/>
                <a:satOff val="-10766"/>
                <a:lumOff val="-1961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1180472"/>
                <a:satOff val="-10766"/>
                <a:lumOff val="-1961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1180472"/>
                <a:satOff val="-10766"/>
                <a:lumOff val="-1961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1180472"/>
              <a:satOff val="-10766"/>
              <a:lumOff val="-1961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AC63D7-E2C2-4572-BE17-9DD2D8EDC886}">
      <dsp:nvSpPr>
        <dsp:cNvPr id="0" name=""/>
        <dsp:cNvSpPr/>
      </dsp:nvSpPr>
      <dsp:spPr>
        <a:xfrm>
          <a:off x="0" y="2047584"/>
          <a:ext cx="6683374" cy="511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/>
            <a:t>Kol daireleri (omuz eklemi için).</a:t>
          </a:r>
          <a:endParaRPr lang="en-US" sz="1800" kern="1200"/>
        </a:p>
      </dsp:txBody>
      <dsp:txXfrm>
        <a:off x="0" y="2047584"/>
        <a:ext cx="6683374" cy="511755"/>
      </dsp:txXfrm>
    </dsp:sp>
    <dsp:sp modelId="{211D4536-A002-408F-B8F0-DE2CACD7EE80}">
      <dsp:nvSpPr>
        <dsp:cNvPr id="0" name=""/>
        <dsp:cNvSpPr/>
      </dsp:nvSpPr>
      <dsp:spPr>
        <a:xfrm>
          <a:off x="0" y="2559340"/>
          <a:ext cx="6683374" cy="0"/>
        </a:xfrm>
        <a:prstGeom prst="line">
          <a:avLst/>
        </a:prstGeom>
        <a:gradFill rotWithShape="0">
          <a:gsLst>
            <a:gs pos="0">
              <a:schemeClr val="accent2">
                <a:hueOff val="-1475590"/>
                <a:satOff val="-13457"/>
                <a:lumOff val="-2451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1475590"/>
                <a:satOff val="-13457"/>
                <a:lumOff val="-2451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1475590"/>
                <a:satOff val="-13457"/>
                <a:lumOff val="-2451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1475590"/>
              <a:satOff val="-13457"/>
              <a:lumOff val="-2451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AAD081-0C47-45F2-BD39-BFCE47CF504A}">
      <dsp:nvSpPr>
        <dsp:cNvPr id="0" name=""/>
        <dsp:cNvSpPr/>
      </dsp:nvSpPr>
      <dsp:spPr>
        <a:xfrm>
          <a:off x="0" y="2559340"/>
          <a:ext cx="6683374" cy="511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/>
            <a:t>Kalça açma-kapama hareketleri.</a:t>
          </a:r>
          <a:endParaRPr lang="en-US" sz="1800" kern="1200"/>
        </a:p>
      </dsp:txBody>
      <dsp:txXfrm>
        <a:off x="0" y="2559340"/>
        <a:ext cx="6683374" cy="511755"/>
      </dsp:txXfrm>
    </dsp:sp>
    <dsp:sp modelId="{A114B4E4-4781-4F33-9C31-16B68AB4DE0B}">
      <dsp:nvSpPr>
        <dsp:cNvPr id="0" name=""/>
        <dsp:cNvSpPr/>
      </dsp:nvSpPr>
      <dsp:spPr>
        <a:xfrm>
          <a:off x="0" y="3071095"/>
          <a:ext cx="6683374" cy="0"/>
        </a:xfrm>
        <a:prstGeom prst="line">
          <a:avLst/>
        </a:prstGeom>
        <a:gradFill rotWithShape="0">
          <a:gsLst>
            <a:gs pos="0">
              <a:schemeClr val="accent2">
                <a:hueOff val="-1770708"/>
                <a:satOff val="-16148"/>
                <a:lumOff val="-2941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1770708"/>
                <a:satOff val="-16148"/>
                <a:lumOff val="-2941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1770708"/>
                <a:satOff val="-16148"/>
                <a:lumOff val="-2941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1770708"/>
              <a:satOff val="-16148"/>
              <a:lumOff val="-2941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AAD4FBE-CFA0-49D2-A6CF-D4DFF9471E30}">
      <dsp:nvSpPr>
        <dsp:cNvPr id="0" name=""/>
        <dsp:cNvSpPr/>
      </dsp:nvSpPr>
      <dsp:spPr>
        <a:xfrm>
          <a:off x="0" y="3071095"/>
          <a:ext cx="6683374" cy="511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/>
            <a:t>Yavaş yürüyüşlü diz çekme (marching).</a:t>
          </a:r>
          <a:endParaRPr lang="en-US" sz="1800" kern="1200"/>
        </a:p>
      </dsp:txBody>
      <dsp:txXfrm>
        <a:off x="0" y="3071095"/>
        <a:ext cx="6683374" cy="511755"/>
      </dsp:txXfrm>
    </dsp:sp>
    <dsp:sp modelId="{19066041-2DBB-4941-99F4-A8E1E263D05A}">
      <dsp:nvSpPr>
        <dsp:cNvPr id="0" name=""/>
        <dsp:cNvSpPr/>
      </dsp:nvSpPr>
      <dsp:spPr>
        <a:xfrm>
          <a:off x="0" y="3582851"/>
          <a:ext cx="6683374" cy="0"/>
        </a:xfrm>
        <a:prstGeom prst="line">
          <a:avLst/>
        </a:prstGeom>
        <a:gradFill rotWithShape="0">
          <a:gsLst>
            <a:gs pos="0">
              <a:schemeClr val="accent2">
                <a:hueOff val="-2065826"/>
                <a:satOff val="-18840"/>
                <a:lumOff val="-3432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2065826"/>
                <a:satOff val="-18840"/>
                <a:lumOff val="-3432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2065826"/>
                <a:satOff val="-18840"/>
                <a:lumOff val="-3432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2065826"/>
              <a:satOff val="-18840"/>
              <a:lumOff val="-3432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1964D3-7881-46BA-B146-2C60C170E50F}">
      <dsp:nvSpPr>
        <dsp:cNvPr id="0" name=""/>
        <dsp:cNvSpPr/>
      </dsp:nvSpPr>
      <dsp:spPr>
        <a:xfrm>
          <a:off x="0" y="3582851"/>
          <a:ext cx="6683374" cy="511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/>
            <a:t>🩵 Amaç dolaşımı artırmak, kası aktiviteye hazırlamak.</a:t>
          </a:r>
          <a:endParaRPr lang="en-US" sz="1800" kern="1200" dirty="0"/>
        </a:p>
      </dsp:txBody>
      <dsp:txXfrm>
        <a:off x="0" y="3582851"/>
        <a:ext cx="6683374" cy="511755"/>
      </dsp:txXfrm>
    </dsp:sp>
    <dsp:sp modelId="{68FF0113-2EBF-4081-AA63-53B90C56D7C0}">
      <dsp:nvSpPr>
        <dsp:cNvPr id="0" name=""/>
        <dsp:cNvSpPr/>
      </dsp:nvSpPr>
      <dsp:spPr>
        <a:xfrm>
          <a:off x="0" y="4094607"/>
          <a:ext cx="6683374" cy="0"/>
        </a:xfrm>
        <a:prstGeom prst="line">
          <a:avLst/>
        </a:prstGeom>
        <a:gradFill rotWithShape="0">
          <a:gsLst>
            <a:gs pos="0">
              <a:schemeClr val="accent2">
                <a:hueOff val="-2360944"/>
                <a:satOff val="-21531"/>
                <a:lumOff val="-3922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2360944"/>
                <a:satOff val="-21531"/>
                <a:lumOff val="-3922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2360944"/>
                <a:satOff val="-21531"/>
                <a:lumOff val="-3922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2360944"/>
              <a:satOff val="-21531"/>
              <a:lumOff val="-3922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100285-B5DA-471A-85F8-86AE7BAEADB3}">
      <dsp:nvSpPr>
        <dsp:cNvPr id="0" name=""/>
        <dsp:cNvSpPr/>
      </dsp:nvSpPr>
      <dsp:spPr>
        <a:xfrm>
          <a:off x="0" y="4094607"/>
          <a:ext cx="6683374" cy="511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0" y="4094607"/>
        <a:ext cx="6683374" cy="51175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C767FD-501B-409B-863C-104F8CAC90D1}">
      <dsp:nvSpPr>
        <dsp:cNvPr id="0" name=""/>
        <dsp:cNvSpPr/>
      </dsp:nvSpPr>
      <dsp:spPr>
        <a:xfrm>
          <a:off x="0" y="0"/>
          <a:ext cx="5346700" cy="10135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 dirty="0"/>
            <a:t>Haftada en az 2–3 gün</a:t>
          </a:r>
          <a:endParaRPr lang="en-US" sz="2100" kern="1200" dirty="0"/>
        </a:p>
      </dsp:txBody>
      <dsp:txXfrm>
        <a:off x="29685" y="29685"/>
        <a:ext cx="4167386" cy="954153"/>
      </dsp:txXfrm>
    </dsp:sp>
    <dsp:sp modelId="{9E24319F-A479-4EC4-909F-475BB75F8FD1}">
      <dsp:nvSpPr>
        <dsp:cNvPr id="0" name=""/>
        <dsp:cNvSpPr/>
      </dsp:nvSpPr>
      <dsp:spPr>
        <a:xfrm>
          <a:off x="447786" y="1197800"/>
          <a:ext cx="5346700" cy="10135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786981"/>
                <a:satOff val="-7177"/>
                <a:lumOff val="-1307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786981"/>
                <a:satOff val="-7177"/>
                <a:lumOff val="-1307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786981"/>
                <a:satOff val="-7177"/>
                <a:lumOff val="-1307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 dirty="0"/>
            <a:t>Büyük kas grupları, ağrı meydana getirmeyecek şekilde, YAVAŞ BAŞLA</a:t>
          </a:r>
          <a:endParaRPr lang="en-US" sz="2100" kern="1200" dirty="0"/>
        </a:p>
      </dsp:txBody>
      <dsp:txXfrm>
        <a:off x="477471" y="1227485"/>
        <a:ext cx="4180753" cy="954153"/>
      </dsp:txXfrm>
    </dsp:sp>
    <dsp:sp modelId="{825FBD74-E7C7-4E01-B1A7-CF5F29963784}">
      <dsp:nvSpPr>
        <dsp:cNvPr id="0" name=""/>
        <dsp:cNvSpPr/>
      </dsp:nvSpPr>
      <dsp:spPr>
        <a:xfrm>
          <a:off x="888888" y="2395601"/>
          <a:ext cx="5346700" cy="10135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573962"/>
                <a:satOff val="-14354"/>
                <a:lumOff val="-2615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1573962"/>
                <a:satOff val="-14354"/>
                <a:lumOff val="-2615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1573962"/>
                <a:satOff val="-14354"/>
                <a:lumOff val="-2615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 dirty="0"/>
            <a:t>Her germe pozisyonu 15–60 saniye,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 dirty="0"/>
            <a:t> 2–4 tekrar önerilir. </a:t>
          </a:r>
          <a:endParaRPr lang="en-US" sz="2100" kern="1200" dirty="0"/>
        </a:p>
      </dsp:txBody>
      <dsp:txXfrm>
        <a:off x="918573" y="2425286"/>
        <a:ext cx="4187436" cy="954153"/>
      </dsp:txXfrm>
    </dsp:sp>
    <dsp:sp modelId="{DD80FC28-AEE0-4FEE-A345-B10C7883F88F}">
      <dsp:nvSpPr>
        <dsp:cNvPr id="0" name=""/>
        <dsp:cNvSpPr/>
      </dsp:nvSpPr>
      <dsp:spPr>
        <a:xfrm>
          <a:off x="1336674" y="3593401"/>
          <a:ext cx="5346700" cy="10135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2360944"/>
                <a:satOff val="-21531"/>
                <a:lumOff val="-3922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2360944"/>
                <a:satOff val="-21531"/>
                <a:lumOff val="-3922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2360944"/>
                <a:satOff val="-21531"/>
                <a:lumOff val="-3922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 dirty="0"/>
            <a:t>Günün herhangi bir saatinde, her akla geldiğinde</a:t>
          </a:r>
          <a:endParaRPr lang="en-US" sz="2100" kern="1200" dirty="0"/>
        </a:p>
      </dsp:txBody>
      <dsp:txXfrm>
        <a:off x="1366359" y="3623086"/>
        <a:ext cx="4180753" cy="954153"/>
      </dsp:txXfrm>
    </dsp:sp>
    <dsp:sp modelId="{3FDE91DB-0712-4BFC-8973-B9E4213FD597}">
      <dsp:nvSpPr>
        <dsp:cNvPr id="0" name=""/>
        <dsp:cNvSpPr/>
      </dsp:nvSpPr>
      <dsp:spPr>
        <a:xfrm>
          <a:off x="4687909" y="776266"/>
          <a:ext cx="658790" cy="65879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4836137" y="776266"/>
        <a:ext cx="362334" cy="495739"/>
      </dsp:txXfrm>
    </dsp:sp>
    <dsp:sp modelId="{EB1C5E77-5B40-464B-9891-97D37A942F42}">
      <dsp:nvSpPr>
        <dsp:cNvPr id="0" name=""/>
        <dsp:cNvSpPr/>
      </dsp:nvSpPr>
      <dsp:spPr>
        <a:xfrm>
          <a:off x="5135695" y="1974067"/>
          <a:ext cx="658790" cy="65879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1536510"/>
            <a:satOff val="-10116"/>
            <a:lumOff val="-823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-1536510"/>
              <a:satOff val="-10116"/>
              <a:lumOff val="-82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5283923" y="1974067"/>
        <a:ext cx="362334" cy="495739"/>
      </dsp:txXfrm>
    </dsp:sp>
    <dsp:sp modelId="{3409229B-A825-4CFF-9C45-B95306A9CB57}">
      <dsp:nvSpPr>
        <dsp:cNvPr id="0" name=""/>
        <dsp:cNvSpPr/>
      </dsp:nvSpPr>
      <dsp:spPr>
        <a:xfrm>
          <a:off x="5576798" y="3171867"/>
          <a:ext cx="658790" cy="65879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3073021"/>
            <a:satOff val="-20232"/>
            <a:lumOff val="-1646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-3073021"/>
              <a:satOff val="-20232"/>
              <a:lumOff val="-164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5725026" y="3171867"/>
        <a:ext cx="362334" cy="4957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282E9-B8BD-4B26-B758-611A339CB951}" type="datetimeFigureOut">
              <a:rPr lang="tr-TR" smtClean="0"/>
              <a:t>15.10.2025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190152-1986-4CB6-AD09-9C4366CC6B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6979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90152-1986-4CB6-AD09-9C4366CC6B13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0160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90152-1986-4CB6-AD09-9C4366CC6B13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5909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90152-1986-4CB6-AD09-9C4366CC6B13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1752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90152-1986-4CB6-AD09-9C4366CC6B13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5831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90152-1986-4CB6-AD09-9C4366CC6B13}" type="slidenum">
              <a:rPr lang="tr-TR" smtClean="0"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49289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90152-1986-4CB6-AD09-9C4366CC6B13}" type="slidenum">
              <a:rPr lang="tr-TR" smtClean="0"/>
              <a:t>49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61537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7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3.png"/><Relationship Id="rId9" Type="http://schemas.microsoft.com/office/2007/relationships/diagramDrawing" Target="../diagrams/drawing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4" Type="http://schemas.openxmlformats.org/officeDocument/2006/relationships/image" Target="../media/image3.png"/><Relationship Id="rId9" Type="http://schemas.microsoft.com/office/2007/relationships/diagramDrawing" Target="../diagrams/drawing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0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1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1.xml"/><Relationship Id="rId5" Type="http://schemas.openxmlformats.org/officeDocument/2006/relationships/image" Target="../media/image3.png"/><Relationship Id="rId10" Type="http://schemas.microsoft.com/office/2007/relationships/diagramDrawing" Target="../diagrams/drawing11.xml"/><Relationship Id="rId4" Type="http://schemas.openxmlformats.org/officeDocument/2006/relationships/image" Target="../media/image81.png"/><Relationship Id="rId9" Type="http://schemas.openxmlformats.org/officeDocument/2006/relationships/diagramColors" Target="../diagrams/colors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image" Target="../media/image83.png"/><Relationship Id="rId7" Type="http://schemas.openxmlformats.org/officeDocument/2006/relationships/diagramQuickStyle" Target="../diagrams/quickStyle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2.xml"/><Relationship Id="rId5" Type="http://schemas.openxmlformats.org/officeDocument/2006/relationships/diagramData" Target="../diagrams/data12.xml"/><Relationship Id="rId4" Type="http://schemas.openxmlformats.org/officeDocument/2006/relationships/image" Target="../media/image3.png"/><Relationship Id="rId9" Type="http://schemas.microsoft.com/office/2007/relationships/diagramDrawing" Target="../diagrams/drawing12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g"/><Relationship Id="rId5" Type="http://schemas.openxmlformats.org/officeDocument/2006/relationships/image" Target="../media/image102.jpg"/><Relationship Id="rId4" Type="http://schemas.openxmlformats.org/officeDocument/2006/relationships/image" Target="../media/image101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40FCD49-2060-48B9-8212-8A5F1DF47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sim 6" descr="Spor salonuna antrenman sonrasında mola alan bir kişi">
            <a:extLst>
              <a:ext uri="{FF2B5EF4-FFF2-40B4-BE49-F238E27FC236}">
                <a16:creationId xmlns:a16="http://schemas.microsoft.com/office/drawing/2014/main" id="{D7FE4E2D-A0EC-6E14-0FFA-2F1463C72A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12" b="78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A45DCD-B5FB-4A86-88D2-91088C7FFC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1085489D-03D6-DF96-26A4-87FAA288D4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9725" y="1300785"/>
            <a:ext cx="9163049" cy="2509213"/>
          </a:xfrm>
        </p:spPr>
        <p:txBody>
          <a:bodyPr>
            <a:normAutofit/>
          </a:bodyPr>
          <a:lstStyle/>
          <a:p>
            <a:r>
              <a:rPr lang="tr-TR" b="1" dirty="0"/>
              <a:t>Egzersiz ve fiziksel aktivitenin yaşlanmaya etkileri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21E1565-AC3C-9C90-6A66-2FC85DD56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1" y="3886200"/>
            <a:ext cx="8926513" cy="137159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tr-TR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Doç. Dr. Gülru avcı</a:t>
            </a:r>
          </a:p>
          <a:p>
            <a:pPr>
              <a:lnSpc>
                <a:spcPct val="110000"/>
              </a:lnSpc>
            </a:pPr>
            <a:r>
              <a:rPr lang="tr-TR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Başakşehir çam ve </a:t>
            </a:r>
            <a:r>
              <a:rPr lang="tr-TR" sz="2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sakura</a:t>
            </a:r>
            <a:r>
              <a:rPr lang="tr-TR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şehir hastanesi </a:t>
            </a:r>
          </a:p>
          <a:p>
            <a:pPr>
              <a:lnSpc>
                <a:spcPct val="110000"/>
              </a:lnSpc>
            </a:pPr>
            <a:r>
              <a:rPr lang="tr-TR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Geriatri kliniği </a:t>
            </a:r>
          </a:p>
          <a:p>
            <a:pPr>
              <a:lnSpc>
                <a:spcPct val="110000"/>
              </a:lnSpc>
            </a:pPr>
            <a:endParaRPr lang="tr-T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6813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290E407-46D5-417C-950B-FFCE020FB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59757E87-8140-4CB5-A5D5-45526A798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sim 6" descr="Hesap makinesi tuş takımının yakından görünümü">
            <a:extLst>
              <a:ext uri="{FF2B5EF4-FFF2-40B4-BE49-F238E27FC236}">
                <a16:creationId xmlns:a16="http://schemas.microsoft.com/office/drawing/2014/main" id="{A9EA0BDA-C30C-7CB0-69F4-0688CE2F60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710" r="33967" b="-1"/>
          <a:stretch>
            <a:fillRect/>
          </a:stretch>
        </p:blipFill>
        <p:spPr>
          <a:xfrm>
            <a:off x="8121445" y="10"/>
            <a:ext cx="4070555" cy="68579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7B28F1-DF3A-40EC-B797-F8D0E88FC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F9FE3A97-1A00-6DAA-6398-5D6482335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18517"/>
            <a:ext cx="6482704" cy="1281403"/>
          </a:xfrm>
        </p:spPr>
        <p:txBody>
          <a:bodyPr>
            <a:normAutofit/>
          </a:bodyPr>
          <a:lstStyle/>
          <a:p>
            <a:r>
              <a:rPr lang="tr-TR" b="1" dirty="0"/>
              <a:t> Kognitif Etkiler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A4373F4-DA82-56B3-65C7-EBBCC210E86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6672887" cy="3424107"/>
          </a:xfrm>
        </p:spPr>
        <p:txBody>
          <a:bodyPr>
            <a:normAutofit/>
          </a:bodyPr>
          <a:lstStyle/>
          <a:p>
            <a:r>
              <a:rPr lang="tr-TR" dirty="0"/>
              <a:t>Hafıza ve dikkat fonksiyonlarını iyileştirir</a:t>
            </a:r>
          </a:p>
          <a:p>
            <a:pPr marL="0" indent="0">
              <a:buNone/>
            </a:pPr>
            <a:endParaRPr lang="tr-TR" dirty="0"/>
          </a:p>
          <a:p>
            <a:r>
              <a:rPr lang="tr-TR" dirty="0"/>
              <a:t>Demans ve Alzheimer hastalığı riskini azaltır</a:t>
            </a:r>
          </a:p>
          <a:p>
            <a:pPr marL="0" indent="0">
              <a:buNone/>
            </a:pPr>
            <a:endParaRPr lang="tr-TR" dirty="0"/>
          </a:p>
          <a:p>
            <a:r>
              <a:rPr lang="tr-TR" dirty="0"/>
              <a:t>Beyin hacminin korunması</a:t>
            </a:r>
          </a:p>
          <a:p>
            <a:pPr marL="0" indent="0">
              <a:buNone/>
            </a:pPr>
            <a:br>
              <a:rPr lang="tr-TR" dirty="0"/>
            </a:br>
            <a:endParaRPr lang="tr-TR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4BBE8E-0488-4569-B2DA-2BC2186AC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17460" y="0"/>
            <a:ext cx="0" cy="6858000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812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290E407-46D5-417C-950B-FFCE020FB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9757E87-8140-4CB5-A5D5-45526A798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ir merdiven ile yürüyen kişi">
            <a:extLst>
              <a:ext uri="{FF2B5EF4-FFF2-40B4-BE49-F238E27FC236}">
                <a16:creationId xmlns:a16="http://schemas.microsoft.com/office/drawing/2014/main" id="{06AE246D-5C59-19C0-E8CC-F2B2005600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656" r="20724" b="-1"/>
          <a:stretch>
            <a:fillRect/>
          </a:stretch>
        </p:blipFill>
        <p:spPr>
          <a:xfrm>
            <a:off x="8121445" y="10"/>
            <a:ext cx="4070555" cy="6857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7B28F1-DF3A-40EC-B797-F8D0E88FC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2D97F9CF-A1B6-0F25-1E10-2E6762F0B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18517"/>
            <a:ext cx="6672886" cy="1596177"/>
          </a:xfrm>
        </p:spPr>
        <p:txBody>
          <a:bodyPr>
            <a:normAutofit/>
          </a:bodyPr>
          <a:lstStyle/>
          <a:p>
            <a:r>
              <a:rPr lang="tr-TR" b="1" dirty="0"/>
              <a:t>Psikososyal Etkiler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DDCC4F4-BE3F-B5A9-7B6A-65F95B4161C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6672887" cy="3424107"/>
          </a:xfrm>
        </p:spPr>
        <p:txBody>
          <a:bodyPr>
            <a:normAutofit/>
          </a:bodyPr>
          <a:lstStyle/>
          <a:p>
            <a:r>
              <a:rPr lang="tr-TR" dirty="0"/>
              <a:t>Depresyon ve anksiyete semptomlarını azaltır</a:t>
            </a:r>
          </a:p>
          <a:p>
            <a:pPr marL="0" indent="0">
              <a:buNone/>
            </a:pPr>
            <a:endParaRPr lang="tr-TR" dirty="0"/>
          </a:p>
          <a:p>
            <a:r>
              <a:rPr lang="tr-TR" dirty="0"/>
              <a:t>Sosyal etkileşimi ve yaşam kalitesini arttırır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4BBE8E-0488-4569-B2DA-2BC2186AC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17460" y="0"/>
            <a:ext cx="0" cy="6858000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6396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D4789EB8-C7B9-41CD-9B95-DCCECF1EB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3" name="Picture 2">
            <a:extLst>
              <a:ext uri="{FF2B5EF4-FFF2-40B4-BE49-F238E27FC236}">
                <a16:creationId xmlns:a16="http://schemas.microsoft.com/office/drawing/2014/main" id="{09523DF8-9928-4EF3-8A60-071169D97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İçerik Yer Tutucusu 5" descr="metin, ekran görüntüsü, skeleton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35B0BF9-4546-4AFF-6DB4-04D4B61CDF5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220" t="-1037" r="50066" b="1037"/>
          <a:stretch>
            <a:fillRect/>
          </a:stretch>
        </p:blipFill>
        <p:spPr>
          <a:xfrm>
            <a:off x="84984" y="-2"/>
            <a:ext cx="4070535" cy="685799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0DBE017B-E5E7-4BF1-81B6-346D7281A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8D2F28A3-82E3-4152-0C1F-B7DF5B572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050" y="618517"/>
            <a:ext cx="6672886" cy="15961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tr-TR" dirty="0"/>
              <a:t>DÜZENLİ EGZERSİZ tüm </a:t>
            </a:r>
            <a:br>
              <a:rPr lang="tr-TR" dirty="0"/>
            </a:br>
            <a:r>
              <a:rPr lang="tr-TR" dirty="0"/>
              <a:t>sistemleri iyileştirir !!!</a:t>
            </a:r>
            <a:endParaRPr lang="en-US" dirty="0"/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58A074BA-A81B-90E6-5FF9-D2F188D2E8C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65048" y="2367092"/>
            <a:ext cx="7107192" cy="3424107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endParaRPr lang="tr-TR" sz="1600" dirty="0"/>
          </a:p>
          <a:p>
            <a:pPr>
              <a:lnSpc>
                <a:spcPct val="110000"/>
              </a:lnSpc>
            </a:pPr>
            <a:r>
              <a:rPr lang="tr-TR" sz="1600" b="1" dirty="0"/>
              <a:t>Beyin:</a:t>
            </a:r>
            <a:r>
              <a:rPr lang="tr-TR" sz="1600" dirty="0"/>
              <a:t> </a:t>
            </a:r>
            <a:r>
              <a:rPr lang="tr-TR" sz="1600" dirty="0" err="1"/>
              <a:t>nörogenez</a:t>
            </a:r>
            <a:r>
              <a:rPr lang="tr-TR" sz="1600" dirty="0"/>
              <a:t> artar, BİLİŞSEL İŞLEVLER KORUNUR</a:t>
            </a:r>
          </a:p>
          <a:p>
            <a:pPr>
              <a:lnSpc>
                <a:spcPct val="110000"/>
              </a:lnSpc>
            </a:pPr>
            <a:r>
              <a:rPr lang="tr-TR" sz="1600" b="1" dirty="0"/>
              <a:t>KVS</a:t>
            </a:r>
            <a:r>
              <a:rPr lang="tr-TR" sz="1600" dirty="0"/>
              <a:t>: Kan basıncı, dolaşım ve damar fonksiyonları iyileşir.</a:t>
            </a:r>
          </a:p>
          <a:p>
            <a:pPr>
              <a:lnSpc>
                <a:spcPct val="110000"/>
              </a:lnSpc>
            </a:pPr>
            <a:r>
              <a:rPr lang="tr-TR" sz="1600" b="1" dirty="0"/>
              <a:t>Solunum</a:t>
            </a:r>
            <a:r>
              <a:rPr lang="tr-TR" sz="1600" dirty="0"/>
              <a:t>: Ventilasyon, gaz değişimi ve akciğer kapasitesi artar.</a:t>
            </a:r>
          </a:p>
          <a:p>
            <a:pPr>
              <a:lnSpc>
                <a:spcPct val="110000"/>
              </a:lnSpc>
            </a:pPr>
            <a:r>
              <a:rPr lang="tr-TR" sz="1600" b="1" dirty="0"/>
              <a:t>Kas-iskelet sistemi: </a:t>
            </a:r>
            <a:r>
              <a:rPr lang="tr-TR" sz="1600" dirty="0"/>
              <a:t>Kas gücü, esneklik, denge ve kemik yoğunluğu artar.</a:t>
            </a:r>
          </a:p>
          <a:p>
            <a:pPr>
              <a:lnSpc>
                <a:spcPct val="110000"/>
              </a:lnSpc>
            </a:pPr>
            <a:r>
              <a:rPr lang="tr-TR" sz="1600" b="1" dirty="0"/>
              <a:t>Vücut kas- yağ </a:t>
            </a:r>
            <a:r>
              <a:rPr lang="tr-TR" sz="1600" b="1" dirty="0" err="1"/>
              <a:t>oranI</a:t>
            </a:r>
            <a:r>
              <a:rPr lang="tr-TR" sz="1600" b="1" dirty="0"/>
              <a:t> </a:t>
            </a:r>
            <a:r>
              <a:rPr lang="tr-TR" sz="1600" dirty="0"/>
              <a:t>iyileşir</a:t>
            </a:r>
          </a:p>
          <a:p>
            <a:pPr marL="0" indent="0">
              <a:lnSpc>
                <a:spcPct val="110000"/>
              </a:lnSpc>
              <a:buNone/>
            </a:pPr>
            <a:endParaRPr lang="tr-TR" sz="1300" dirty="0"/>
          </a:p>
          <a:p>
            <a:pPr>
              <a:lnSpc>
                <a:spcPct val="110000"/>
              </a:lnSpc>
            </a:pPr>
            <a:r>
              <a:rPr lang="tr-TR" sz="900" dirty="0" err="1"/>
              <a:t>Garatachea</a:t>
            </a:r>
            <a:r>
              <a:rPr lang="tr-TR" sz="900" dirty="0"/>
              <a:t> N, </a:t>
            </a:r>
            <a:r>
              <a:rPr lang="tr-TR" sz="900" dirty="0" err="1"/>
              <a:t>Pareja-Galeano</a:t>
            </a:r>
            <a:r>
              <a:rPr lang="tr-TR" sz="900" dirty="0"/>
              <a:t> H, </a:t>
            </a:r>
            <a:r>
              <a:rPr lang="tr-TR" sz="900" dirty="0" err="1"/>
              <a:t>Sanchis-Gomar</a:t>
            </a:r>
            <a:r>
              <a:rPr lang="tr-TR" sz="900" dirty="0"/>
              <a:t> F, Santos-</a:t>
            </a:r>
            <a:r>
              <a:rPr lang="tr-TR" sz="900" dirty="0" err="1"/>
              <a:t>Lozano</a:t>
            </a:r>
            <a:r>
              <a:rPr lang="tr-TR" sz="900" dirty="0"/>
              <a:t> A, </a:t>
            </a:r>
            <a:r>
              <a:rPr lang="tr-TR" sz="900" dirty="0" err="1"/>
              <a:t>Fiuza-Luces</a:t>
            </a:r>
            <a:r>
              <a:rPr lang="tr-TR" sz="900" dirty="0"/>
              <a:t> C, </a:t>
            </a:r>
            <a:r>
              <a:rPr lang="tr-TR" sz="900" dirty="0" err="1"/>
              <a:t>Morán</a:t>
            </a:r>
            <a:r>
              <a:rPr lang="tr-TR" sz="900" dirty="0"/>
              <a:t> M, </a:t>
            </a:r>
            <a:r>
              <a:rPr lang="tr-TR" sz="900" dirty="0" err="1"/>
              <a:t>Emanuele</a:t>
            </a:r>
            <a:r>
              <a:rPr lang="tr-TR" sz="900" dirty="0"/>
              <a:t> E, </a:t>
            </a:r>
            <a:r>
              <a:rPr lang="tr-TR" sz="900" dirty="0" err="1"/>
              <a:t>Joyner</a:t>
            </a:r>
            <a:r>
              <a:rPr lang="tr-TR" sz="900" dirty="0"/>
              <a:t> MJ, Lucia A. </a:t>
            </a:r>
            <a:r>
              <a:rPr lang="tr-TR" sz="900" dirty="0" err="1"/>
              <a:t>Exercise</a:t>
            </a:r>
            <a:r>
              <a:rPr lang="tr-TR" sz="900" dirty="0"/>
              <a:t> </a:t>
            </a:r>
            <a:r>
              <a:rPr lang="tr-TR" sz="900" dirty="0" err="1"/>
              <a:t>attenuates</a:t>
            </a:r>
            <a:r>
              <a:rPr lang="tr-TR" sz="900" dirty="0"/>
              <a:t> </a:t>
            </a:r>
            <a:r>
              <a:rPr lang="tr-TR" sz="900" dirty="0" err="1"/>
              <a:t>the</a:t>
            </a:r>
            <a:r>
              <a:rPr lang="tr-TR" sz="900" dirty="0"/>
              <a:t> </a:t>
            </a:r>
            <a:r>
              <a:rPr lang="tr-TR" sz="900" dirty="0" err="1"/>
              <a:t>major</a:t>
            </a:r>
            <a:r>
              <a:rPr lang="tr-TR" sz="900" dirty="0"/>
              <a:t> </a:t>
            </a:r>
            <a:r>
              <a:rPr lang="tr-TR" sz="900" dirty="0" err="1"/>
              <a:t>hallmarks</a:t>
            </a:r>
            <a:r>
              <a:rPr lang="tr-TR" sz="900" dirty="0"/>
              <a:t> of </a:t>
            </a:r>
            <a:r>
              <a:rPr lang="tr-TR" sz="900" dirty="0" err="1"/>
              <a:t>aging</a:t>
            </a:r>
            <a:r>
              <a:rPr lang="tr-TR" sz="900" dirty="0"/>
              <a:t>. </a:t>
            </a:r>
            <a:r>
              <a:rPr lang="tr-TR" sz="900" dirty="0" err="1"/>
              <a:t>Rejuvenation</a:t>
            </a:r>
            <a:r>
              <a:rPr lang="tr-TR" sz="900" dirty="0"/>
              <a:t> </a:t>
            </a:r>
            <a:r>
              <a:rPr lang="tr-TR" sz="900" dirty="0" err="1"/>
              <a:t>Res</a:t>
            </a:r>
            <a:r>
              <a:rPr lang="tr-TR" sz="900" dirty="0"/>
              <a:t>. 2015 Feb;18(1):57-89. </a:t>
            </a:r>
            <a:r>
              <a:rPr lang="tr-TR" sz="900" dirty="0" err="1"/>
              <a:t>doi</a:t>
            </a:r>
            <a:r>
              <a:rPr lang="tr-TR" sz="900" dirty="0"/>
              <a:t>: 10.1089/rej.2014.1623. PMID: 25431878; PMCID: PMC4340807</a:t>
            </a:r>
            <a:endParaRPr lang="en-US" sz="900" dirty="0"/>
          </a:p>
          <a:p>
            <a:pPr>
              <a:lnSpc>
                <a:spcPct val="110000"/>
              </a:lnSpc>
            </a:pPr>
            <a:endParaRPr lang="tr-TR" sz="1300" dirty="0"/>
          </a:p>
          <a:p>
            <a:pPr>
              <a:lnSpc>
                <a:spcPct val="110000"/>
              </a:lnSpc>
            </a:pPr>
            <a:endParaRPr lang="tr-TR" sz="1300" dirty="0"/>
          </a:p>
          <a:p>
            <a:pPr>
              <a:lnSpc>
                <a:spcPct val="110000"/>
              </a:lnSpc>
            </a:pPr>
            <a:endParaRPr lang="tr-TR" sz="1300" dirty="0"/>
          </a:p>
          <a:p>
            <a:pPr>
              <a:lnSpc>
                <a:spcPct val="110000"/>
              </a:lnSpc>
            </a:pPr>
            <a:endParaRPr lang="tr-TR" sz="1300" dirty="0"/>
          </a:p>
          <a:p>
            <a:pPr>
              <a:lnSpc>
                <a:spcPct val="110000"/>
              </a:lnSpc>
            </a:pPr>
            <a:endParaRPr lang="tr-TR" sz="1300" dirty="0"/>
          </a:p>
          <a:p>
            <a:pPr>
              <a:lnSpc>
                <a:spcPct val="110000"/>
              </a:lnSpc>
            </a:pPr>
            <a:endParaRPr lang="tr-TR" sz="1300" dirty="0"/>
          </a:p>
          <a:p>
            <a:pPr>
              <a:lnSpc>
                <a:spcPct val="110000"/>
              </a:lnSpc>
            </a:pPr>
            <a:endParaRPr lang="tr-TR" sz="1300" dirty="0"/>
          </a:p>
          <a:p>
            <a:pPr>
              <a:lnSpc>
                <a:spcPct val="110000"/>
              </a:lnSpc>
            </a:pPr>
            <a:endParaRPr lang="tr-TR" sz="1300" dirty="0"/>
          </a:p>
          <a:p>
            <a:pPr>
              <a:lnSpc>
                <a:spcPct val="110000"/>
              </a:lnSpc>
            </a:pPr>
            <a:endParaRPr lang="tr-TR" sz="1300" dirty="0"/>
          </a:p>
          <a:p>
            <a:pPr>
              <a:lnSpc>
                <a:spcPct val="110000"/>
              </a:lnSpc>
            </a:pPr>
            <a:endParaRPr lang="tr-TR" sz="1300" dirty="0"/>
          </a:p>
          <a:p>
            <a:pPr>
              <a:lnSpc>
                <a:spcPct val="110000"/>
              </a:lnSpc>
            </a:pPr>
            <a:endParaRPr lang="tr-TR" sz="1300" dirty="0"/>
          </a:p>
          <a:p>
            <a:pPr>
              <a:lnSpc>
                <a:spcPct val="110000"/>
              </a:lnSpc>
            </a:pPr>
            <a:endParaRPr lang="tr-TR" sz="1300" dirty="0"/>
          </a:p>
          <a:p>
            <a:pPr>
              <a:lnSpc>
                <a:spcPct val="110000"/>
              </a:lnSpc>
            </a:pPr>
            <a:endParaRPr lang="tr-TR" sz="1300" dirty="0"/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C1A230AA-FCCE-4008-A77C-D74AB0F51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74239" y="0"/>
            <a:ext cx="0" cy="6858000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505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963A4123-81D9-498E-AD37-DE8F563D69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2">
            <a:extLst>
              <a:ext uri="{FF2B5EF4-FFF2-40B4-BE49-F238E27FC236}">
                <a16:creationId xmlns:a16="http://schemas.microsoft.com/office/drawing/2014/main" id="{78445163-E6D8-4CEA-8278-DD62AB8E4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ounded Rectangle 12">
            <a:extLst>
              <a:ext uri="{FF2B5EF4-FFF2-40B4-BE49-F238E27FC236}">
                <a16:creationId xmlns:a16="http://schemas.microsoft.com/office/drawing/2014/main" id="{9EBD6E15-E667-419E-A56A-42E98787B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1991" y="887150"/>
            <a:ext cx="4104281" cy="4940394"/>
          </a:xfrm>
          <a:prstGeom prst="roundRect">
            <a:avLst>
              <a:gd name="adj" fmla="val 4448"/>
            </a:avLst>
          </a:prstGeom>
          <a:solidFill>
            <a:srgbClr val="FFFFFF"/>
          </a:solidFill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</a:pPr>
            <a:endParaRPr lang="en-US" sz="3200" cap="all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İçerik Yer Tutucusu 5" descr="metin, ekran görüntüsü, skeleton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901AD8D-87E7-B875-503E-6F93B25389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016" t="309" r="-3756" b="120"/>
          <a:stretch>
            <a:fillRect/>
          </a:stretch>
        </p:blipFill>
        <p:spPr>
          <a:xfrm>
            <a:off x="7162799" y="132080"/>
            <a:ext cx="5098221" cy="662224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3E1C26B-0466-465B-B4CA-8242431A4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3965CDA2-9AFA-546A-A351-371B2EA53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18517"/>
            <a:ext cx="5562487" cy="1200123"/>
          </a:xfrm>
        </p:spPr>
        <p:txBody>
          <a:bodyPr>
            <a:normAutofit/>
          </a:bodyPr>
          <a:lstStyle/>
          <a:p>
            <a:r>
              <a:rPr lang="tr-TR" dirty="0"/>
              <a:t>Hücresel düzeyde etki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4CB6CC1-7AEA-FCB7-8DFA-0ADE7A00EEA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5728" y="1818640"/>
            <a:ext cx="5910272" cy="474472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tr-TR" sz="1800" dirty="0">
                <a:solidFill>
                  <a:srgbClr val="FF0000"/>
                </a:solidFill>
              </a:rPr>
              <a:t>DNA HASARI azalır</a:t>
            </a:r>
            <a:r>
              <a:rPr lang="tr-TR" sz="1800" dirty="0"/>
              <a:t>, onarım güçlenir.</a:t>
            </a:r>
          </a:p>
          <a:p>
            <a:pPr>
              <a:lnSpc>
                <a:spcPct val="110000"/>
              </a:lnSpc>
            </a:pPr>
            <a:r>
              <a:rPr lang="tr-TR" sz="1800" dirty="0">
                <a:solidFill>
                  <a:srgbClr val="FF0000"/>
                </a:solidFill>
              </a:rPr>
              <a:t>Telomer kısalması yavaşlar.</a:t>
            </a:r>
          </a:p>
          <a:p>
            <a:pPr>
              <a:lnSpc>
                <a:spcPct val="110000"/>
              </a:lnSpc>
            </a:pPr>
            <a:r>
              <a:rPr lang="tr-TR" sz="1800" dirty="0">
                <a:solidFill>
                  <a:srgbClr val="FF0000"/>
                </a:solidFill>
              </a:rPr>
              <a:t>Mitokondri fonksiyonu korunur</a:t>
            </a:r>
            <a:r>
              <a:rPr lang="tr-TR" sz="1800" dirty="0"/>
              <a:t>.</a:t>
            </a:r>
          </a:p>
          <a:p>
            <a:pPr>
              <a:lnSpc>
                <a:spcPct val="110000"/>
              </a:lnSpc>
            </a:pPr>
            <a:r>
              <a:rPr lang="tr-TR" sz="1800" dirty="0"/>
              <a:t>Enerji üretimi ve </a:t>
            </a:r>
            <a:r>
              <a:rPr lang="tr-TR" sz="1800" dirty="0">
                <a:solidFill>
                  <a:srgbClr val="FF0000"/>
                </a:solidFill>
              </a:rPr>
              <a:t>antioksidan savunma artar.</a:t>
            </a:r>
          </a:p>
          <a:p>
            <a:pPr>
              <a:lnSpc>
                <a:spcPct val="110000"/>
              </a:lnSpc>
            </a:pPr>
            <a:r>
              <a:rPr lang="tr-TR" sz="1800" dirty="0"/>
              <a:t>Protein dengesi sürer.</a:t>
            </a:r>
          </a:p>
          <a:p>
            <a:pPr>
              <a:lnSpc>
                <a:spcPct val="110000"/>
              </a:lnSpc>
            </a:pPr>
            <a:r>
              <a:rPr lang="tr-TR" sz="1800" dirty="0"/>
              <a:t>Hücresel atıklar daha iyi temizlenir.</a:t>
            </a:r>
          </a:p>
          <a:p>
            <a:pPr>
              <a:lnSpc>
                <a:spcPct val="110000"/>
              </a:lnSpc>
            </a:pPr>
            <a:r>
              <a:rPr lang="tr-TR" sz="1800" dirty="0">
                <a:solidFill>
                  <a:srgbClr val="FF0000"/>
                </a:solidFill>
              </a:rPr>
              <a:t>Hücre yenilenmesi devam eder</a:t>
            </a:r>
            <a:r>
              <a:rPr lang="tr-TR" sz="1800" dirty="0"/>
              <a:t>.</a:t>
            </a:r>
          </a:p>
          <a:p>
            <a:pPr>
              <a:lnSpc>
                <a:spcPct val="110000"/>
              </a:lnSpc>
            </a:pPr>
            <a:r>
              <a:rPr lang="tr-TR" sz="1800" dirty="0"/>
              <a:t>Kök hücre rezervi korunur.</a:t>
            </a:r>
          </a:p>
          <a:p>
            <a:pPr>
              <a:lnSpc>
                <a:spcPct val="110000"/>
              </a:lnSpc>
            </a:pPr>
            <a:r>
              <a:rPr lang="tr-TR" sz="1800" dirty="0">
                <a:solidFill>
                  <a:srgbClr val="FF0000"/>
                </a:solidFill>
              </a:rPr>
              <a:t>İnflamasyon azalır.</a:t>
            </a:r>
          </a:p>
          <a:p>
            <a:pPr>
              <a:lnSpc>
                <a:spcPct val="110000"/>
              </a:lnSpc>
            </a:pPr>
            <a:r>
              <a:rPr lang="tr-TR" sz="1800" dirty="0">
                <a:solidFill>
                  <a:srgbClr val="FF0000"/>
                </a:solidFill>
                <a:highlight>
                  <a:srgbClr val="FFFF00"/>
                </a:highlight>
              </a:rPr>
              <a:t>Hücre yaşlanması (</a:t>
            </a:r>
            <a:r>
              <a:rPr lang="tr-TR" sz="1800" dirty="0" err="1">
                <a:solidFill>
                  <a:srgbClr val="FF0000"/>
                </a:solidFill>
                <a:highlight>
                  <a:srgbClr val="FFFF00"/>
                </a:highlight>
              </a:rPr>
              <a:t>senescence</a:t>
            </a:r>
            <a:r>
              <a:rPr lang="tr-TR" sz="1800" dirty="0">
                <a:solidFill>
                  <a:srgbClr val="FF0000"/>
                </a:solidFill>
                <a:highlight>
                  <a:srgbClr val="FFFF00"/>
                </a:highlight>
              </a:rPr>
              <a:t>) </a:t>
            </a:r>
            <a:r>
              <a:rPr lang="tr-TR" sz="1800" dirty="0">
                <a:highlight>
                  <a:srgbClr val="FFFF00"/>
                </a:highlight>
              </a:rPr>
              <a:t>gecikir.</a:t>
            </a:r>
            <a:endParaRPr lang="tr-TR" sz="1800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263189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DDE267B-E820-4910-868D-BA40CFB93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-9523"/>
            <a:ext cx="10058400" cy="6867522"/>
          </a:xfrm>
          <a:custGeom>
            <a:avLst/>
            <a:gdLst>
              <a:gd name="connsiteX0" fmla="*/ 1263465 w 10058400"/>
              <a:gd name="connsiteY0" fmla="*/ 0 h 6867522"/>
              <a:gd name="connsiteX1" fmla="*/ 8794935 w 10058400"/>
              <a:gd name="connsiteY1" fmla="*/ 0 h 6867522"/>
              <a:gd name="connsiteX2" fmla="*/ 8909975 w 10058400"/>
              <a:gd name="connsiteY2" fmla="*/ 132807 h 6867522"/>
              <a:gd name="connsiteX3" fmla="*/ 10058400 w 10058400"/>
              <a:gd name="connsiteY3" fmla="*/ 3331845 h 6867522"/>
              <a:gd name="connsiteX4" fmla="*/ 8751905 w 10058400"/>
              <a:gd name="connsiteY4" fmla="*/ 6713366 h 6867522"/>
              <a:gd name="connsiteX5" fmla="*/ 8604930 w 10058400"/>
              <a:gd name="connsiteY5" fmla="*/ 6867522 h 6867522"/>
              <a:gd name="connsiteX6" fmla="*/ 1453470 w 10058400"/>
              <a:gd name="connsiteY6" fmla="*/ 6867522 h 6867522"/>
              <a:gd name="connsiteX7" fmla="*/ 1306495 w 10058400"/>
              <a:gd name="connsiteY7" fmla="*/ 6713366 h 6867522"/>
              <a:gd name="connsiteX8" fmla="*/ 0 w 10058400"/>
              <a:gd name="connsiteY8" fmla="*/ 3331845 h 6867522"/>
              <a:gd name="connsiteX9" fmla="*/ 1148425 w 10058400"/>
              <a:gd name="connsiteY9" fmla="*/ 132807 h 686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8400" h="6867522">
                <a:moveTo>
                  <a:pt x="1263465" y="0"/>
                </a:moveTo>
                <a:lnTo>
                  <a:pt x="8794935" y="0"/>
                </a:lnTo>
                <a:lnTo>
                  <a:pt x="8909975" y="132807"/>
                </a:lnTo>
                <a:cubicBezTo>
                  <a:pt x="9627420" y="1002149"/>
                  <a:pt x="10058400" y="2116667"/>
                  <a:pt x="10058400" y="3331845"/>
                </a:cubicBezTo>
                <a:cubicBezTo>
                  <a:pt x="10058400" y="4633822"/>
                  <a:pt x="9563653" y="5820244"/>
                  <a:pt x="8751905" y="6713366"/>
                </a:cubicBezTo>
                <a:lnTo>
                  <a:pt x="8604930" y="6867522"/>
                </a:lnTo>
                <a:lnTo>
                  <a:pt x="1453470" y="6867522"/>
                </a:lnTo>
                <a:lnTo>
                  <a:pt x="1306495" y="6713366"/>
                </a:lnTo>
                <a:cubicBezTo>
                  <a:pt x="494747" y="5820244"/>
                  <a:pt x="0" y="4633822"/>
                  <a:pt x="0" y="3331845"/>
                </a:cubicBezTo>
                <a:cubicBezTo>
                  <a:pt x="0" y="2116667"/>
                  <a:pt x="430980" y="1002149"/>
                  <a:pt x="1148425" y="13280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3E25D7-C2F8-445D-AA42-C1163028D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İçerik Yer Tutucusu 4" descr="metin, ekran görüntüsü, diyagram, sayı, numar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BF7566B-6C97-5405-8CAE-B83C89A16B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09" r="-2" b="-2"/>
          <a:stretch>
            <a:fillRect/>
          </a:stretch>
        </p:blipFill>
        <p:spPr>
          <a:xfrm>
            <a:off x="2551872" y="206197"/>
            <a:ext cx="7088255" cy="6436082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35589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344B56E-A93B-034B-EB27-6ED0EC44D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mTOR / AKT/PI3K yolları</a:t>
            </a:r>
            <a:br>
              <a:rPr lang="tr-TR" dirty="0">
                <a:solidFill>
                  <a:srgbClr val="FF0000"/>
                </a:solidFill>
              </a:rPr>
            </a:br>
            <a:r>
              <a:rPr lang="tr-TR" sz="1300" dirty="0"/>
              <a:t>mTOR: </a:t>
            </a:r>
            <a:r>
              <a:rPr lang="tr-TR" sz="1300" dirty="0" err="1"/>
              <a:t>Mammalian</a:t>
            </a:r>
            <a:r>
              <a:rPr lang="tr-TR" sz="1300" dirty="0"/>
              <a:t> </a:t>
            </a:r>
            <a:r>
              <a:rPr lang="tr-TR" sz="1300" dirty="0" err="1"/>
              <a:t>Target</a:t>
            </a:r>
            <a:r>
              <a:rPr lang="tr-TR" sz="1300" dirty="0"/>
              <a:t> of </a:t>
            </a:r>
            <a:r>
              <a:rPr lang="tr-TR" sz="1300" dirty="0" err="1"/>
              <a:t>Rapamycin</a:t>
            </a:r>
            <a:r>
              <a:rPr lang="tr-TR" sz="1300" dirty="0"/>
              <a:t>/AKT: Protein kinaz B / PI3K: Fosfatidilinositol-3-kinaz 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E1EFEF8-C883-C4DD-BB7B-91EA1B0B0B2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8667" y="1860698"/>
            <a:ext cx="11125200" cy="4378785"/>
          </a:xfrm>
        </p:spPr>
        <p:txBody>
          <a:bodyPr>
            <a:normAutofit/>
          </a:bodyPr>
          <a:lstStyle/>
          <a:p>
            <a:r>
              <a:rPr lang="tr-TR" b="1" dirty="0"/>
              <a:t>Aktive olan </a:t>
            </a:r>
            <a:r>
              <a:rPr lang="tr-TR" b="1" dirty="0" err="1"/>
              <a:t>mTOR</a:t>
            </a:r>
            <a:r>
              <a:rPr lang="tr-TR" b="1" dirty="0"/>
              <a:t> inhibisyonu (</a:t>
            </a:r>
            <a:r>
              <a:rPr lang="tr-TR" b="1" dirty="0" err="1"/>
              <a:t>rapamisin</a:t>
            </a:r>
            <a:r>
              <a:rPr lang="tr-TR" b="1" dirty="0"/>
              <a:t>, kalori kısıtlaması, </a:t>
            </a:r>
            <a:r>
              <a:rPr lang="tr-TR" b="1" dirty="0" err="1"/>
              <a:t>intermitan</a:t>
            </a:r>
            <a:r>
              <a:rPr lang="tr-TR" b="1" dirty="0"/>
              <a:t> </a:t>
            </a:r>
            <a:r>
              <a:rPr lang="tr-TR" b="1" dirty="0" err="1"/>
              <a:t>fasting</a:t>
            </a:r>
            <a:r>
              <a:rPr lang="tr-TR" b="1" dirty="0"/>
              <a:t> ile aktive olur)</a:t>
            </a:r>
            <a:endParaRPr lang="tr-TR" dirty="0"/>
          </a:p>
          <a:p>
            <a:pPr lvl="1"/>
            <a:r>
              <a:rPr lang="tr-TR" dirty="0">
                <a:solidFill>
                  <a:srgbClr val="FF0000"/>
                </a:solidFill>
              </a:rPr>
              <a:t>Otofaji artar</a:t>
            </a:r>
          </a:p>
          <a:p>
            <a:pPr lvl="1"/>
            <a:r>
              <a:rPr lang="tr-TR" dirty="0">
                <a:solidFill>
                  <a:srgbClr val="FF0000"/>
                </a:solidFill>
              </a:rPr>
              <a:t>Hücre </a:t>
            </a:r>
            <a:r>
              <a:rPr lang="tr-TR" dirty="0" err="1">
                <a:solidFill>
                  <a:srgbClr val="FF0000"/>
                </a:solidFill>
              </a:rPr>
              <a:t>onatımı</a:t>
            </a:r>
            <a:r>
              <a:rPr lang="tr-TR" dirty="0">
                <a:solidFill>
                  <a:srgbClr val="FF0000"/>
                </a:solidFill>
              </a:rPr>
              <a:t> ve dayanıklılığı yükselir</a:t>
            </a:r>
          </a:p>
          <a:p>
            <a:pPr lvl="1"/>
            <a:r>
              <a:rPr lang="tr-TR" dirty="0" err="1">
                <a:solidFill>
                  <a:srgbClr val="FF0000"/>
                </a:solidFill>
              </a:rPr>
              <a:t>Mitokondir</a:t>
            </a:r>
            <a:r>
              <a:rPr lang="tr-TR" dirty="0">
                <a:solidFill>
                  <a:srgbClr val="FF0000"/>
                </a:solidFill>
              </a:rPr>
              <a:t> fonksiyonu iyileşir</a:t>
            </a:r>
          </a:p>
          <a:p>
            <a:pPr marL="457200" lvl="1" indent="0">
              <a:buNone/>
            </a:pPr>
            <a:endParaRPr lang="tr-TR" dirty="0">
              <a:solidFill>
                <a:srgbClr val="FF0000"/>
              </a:solidFill>
            </a:endParaRPr>
          </a:p>
          <a:p>
            <a:r>
              <a:rPr lang="tr-TR" sz="2900" b="1" dirty="0">
                <a:highlight>
                  <a:srgbClr val="FFFF00"/>
                </a:highlight>
              </a:rPr>
              <a:t>KAS YAPIMINI </a:t>
            </a:r>
            <a:r>
              <a:rPr lang="tr-TR" sz="2900" b="1" dirty="0"/>
              <a:t>DESTEKLER.</a:t>
            </a:r>
          </a:p>
          <a:p>
            <a:r>
              <a:rPr lang="tr-TR" sz="3200" dirty="0"/>
              <a:t>DİRENÇ EGZERSİZİ İLE AKTİVE OLUR !!!</a:t>
            </a:r>
          </a:p>
          <a:p>
            <a:pPr marL="0" indent="0">
              <a:buNone/>
            </a:pPr>
            <a:endParaRPr lang="tr-TR" sz="2900" b="1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43636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3D005CA-C355-5560-4946-B0C466BA8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>
                <a:solidFill>
                  <a:srgbClr val="FF0000"/>
                </a:solidFill>
              </a:rPr>
              <a:t>NAD (</a:t>
            </a:r>
            <a:r>
              <a:rPr lang="tr-TR" sz="2800" dirty="0" err="1">
                <a:solidFill>
                  <a:srgbClr val="FF0000"/>
                </a:solidFill>
              </a:rPr>
              <a:t>nikotinamid</a:t>
            </a:r>
            <a:r>
              <a:rPr lang="tr-TR" sz="2800" dirty="0">
                <a:solidFill>
                  <a:srgbClr val="FF0000"/>
                </a:solidFill>
              </a:rPr>
              <a:t> </a:t>
            </a:r>
            <a:r>
              <a:rPr lang="tr-TR" sz="2800" dirty="0" err="1">
                <a:solidFill>
                  <a:srgbClr val="FF0000"/>
                </a:solidFill>
              </a:rPr>
              <a:t>adenin</a:t>
            </a:r>
            <a:r>
              <a:rPr lang="tr-TR" sz="2800" dirty="0">
                <a:solidFill>
                  <a:srgbClr val="FF0000"/>
                </a:solidFill>
              </a:rPr>
              <a:t> </a:t>
            </a:r>
            <a:r>
              <a:rPr lang="tr-TR" sz="2800" dirty="0" err="1">
                <a:solidFill>
                  <a:srgbClr val="FF0000"/>
                </a:solidFill>
              </a:rPr>
              <a:t>dinükleotid</a:t>
            </a:r>
            <a:r>
              <a:rPr lang="tr-TR" sz="2800" dirty="0">
                <a:solidFill>
                  <a:srgbClr val="FF0000"/>
                </a:solidFill>
              </a:rPr>
              <a:t>) /</a:t>
            </a:r>
            <a:r>
              <a:rPr lang="tr-TR" sz="2800" dirty="0" err="1">
                <a:solidFill>
                  <a:srgbClr val="FF0000"/>
                </a:solidFill>
              </a:rPr>
              <a:t>Sirtuin</a:t>
            </a:r>
            <a:r>
              <a:rPr lang="tr-TR" sz="2800" dirty="0">
                <a:solidFill>
                  <a:srgbClr val="FF0000"/>
                </a:solidFill>
              </a:rPr>
              <a:t> aktivasyonu</a:t>
            </a:r>
            <a:endParaRPr lang="tr-TR" sz="28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1C04F2A-AC56-B385-00E7-F11FCD25162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Mitokondri </a:t>
            </a:r>
            <a:r>
              <a:rPr lang="tr-TR" dirty="0" err="1">
                <a:solidFill>
                  <a:srgbClr val="FF0000"/>
                </a:solidFill>
              </a:rPr>
              <a:t>atp</a:t>
            </a:r>
            <a:r>
              <a:rPr lang="tr-TR" dirty="0">
                <a:solidFill>
                  <a:srgbClr val="FF0000"/>
                </a:solidFill>
              </a:rPr>
              <a:t> üretimini ve DNA onarımını destekler. </a:t>
            </a:r>
          </a:p>
          <a:p>
            <a:pPr marL="0" indent="0">
              <a:buNone/>
            </a:pPr>
            <a:r>
              <a:rPr lang="tr-TR" dirty="0"/>
              <a:t>Sonuç olarak; </a:t>
            </a:r>
            <a:r>
              <a:rPr lang="tr-TR" dirty="0">
                <a:solidFill>
                  <a:srgbClr val="FF0000"/>
                </a:solidFill>
                <a:highlight>
                  <a:srgbClr val="FFFF00"/>
                </a:highlight>
              </a:rPr>
              <a:t>Oksidatif stres ve HÜCRESEL YAŞLANMA </a:t>
            </a:r>
            <a:r>
              <a:rPr lang="tr-TR" dirty="0" err="1">
                <a:solidFill>
                  <a:srgbClr val="FF0000"/>
                </a:solidFill>
                <a:highlight>
                  <a:srgbClr val="FFFF00"/>
                </a:highlight>
              </a:rPr>
              <a:t>azalIR</a:t>
            </a:r>
            <a:endParaRPr lang="tr-TR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tr-TR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tr-TR" dirty="0"/>
              <a:t>*DÜZENLİ EGZERSİZDE DÜZEYLERİ ARTAR</a:t>
            </a:r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65254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A4193E2-B4DD-45A5-CC19-D9B87C80E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944469"/>
          </a:xfrm>
        </p:spPr>
        <p:txBody>
          <a:bodyPr>
            <a:normAutofit fontScale="90000"/>
          </a:bodyPr>
          <a:lstStyle/>
          <a:p>
            <a:r>
              <a:rPr lang="tr-TR" dirty="0">
                <a:solidFill>
                  <a:srgbClr val="FF0000"/>
                </a:solidFill>
              </a:rPr>
              <a:t>MAPK (MITOGEN ACTIVATED PROTEİN KİNAZ) aktivasyonu</a:t>
            </a:r>
            <a:br>
              <a:rPr lang="tr-TR" dirty="0">
                <a:solidFill>
                  <a:srgbClr val="FF0000"/>
                </a:solidFill>
              </a:rPr>
            </a:br>
            <a:r>
              <a:rPr lang="tr-TR" dirty="0"/>
              <a:t>STRES VAR MI, BÜYÜMELİ MİYİM, ONARMALI MIYIM ? </a:t>
            </a:r>
            <a:br>
              <a:rPr lang="tr-TR" dirty="0"/>
            </a:b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A8B3962-061F-C70D-89F9-DAAC150113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0400" y="1684867"/>
            <a:ext cx="11407553" cy="461433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tr-TR" sz="7200" b="1" u="sng" dirty="0"/>
              <a:t>ERK (</a:t>
            </a:r>
            <a:r>
              <a:rPr lang="tr-TR" sz="7200" u="sng" dirty="0"/>
              <a:t>EXTRACELLULAR SİGNAL REGULATED KİNASE) YOLU</a:t>
            </a:r>
          </a:p>
          <a:p>
            <a:r>
              <a:rPr lang="tr-TR" sz="7200" dirty="0"/>
              <a:t>direnç egzersizi ve anabolik sinyaller ile aktifleşir→ </a:t>
            </a:r>
            <a:r>
              <a:rPr lang="tr-TR" sz="7200" b="1" dirty="0">
                <a:highlight>
                  <a:srgbClr val="FFFF00"/>
                </a:highlight>
              </a:rPr>
              <a:t>kas yapımını </a:t>
            </a:r>
            <a:r>
              <a:rPr lang="tr-TR" sz="7200" dirty="0">
                <a:highlight>
                  <a:srgbClr val="FFFF00"/>
                </a:highlight>
              </a:rPr>
              <a:t>destekler. (BÜYÜME- ONARIM)</a:t>
            </a:r>
          </a:p>
          <a:p>
            <a:pPr marL="0" indent="0">
              <a:buNone/>
            </a:pPr>
            <a:endParaRPr lang="tr-TR" sz="7200" dirty="0"/>
          </a:p>
          <a:p>
            <a:pPr marL="0" indent="0">
              <a:buNone/>
            </a:pPr>
            <a:r>
              <a:rPr lang="tr-TR" sz="7200" b="1" u="sng" dirty="0"/>
              <a:t>JNK </a:t>
            </a:r>
            <a:r>
              <a:rPr lang="tr-TR" sz="7200" u="sng" dirty="0"/>
              <a:t>(c-JUN N-TERMİNAL KİNASE) VE </a:t>
            </a:r>
            <a:r>
              <a:rPr lang="tr-TR" sz="7200" b="1" u="sng" dirty="0"/>
              <a:t>P38</a:t>
            </a:r>
            <a:r>
              <a:rPr lang="tr-TR" sz="7200" u="sng" dirty="0"/>
              <a:t> YOLU:</a:t>
            </a:r>
          </a:p>
          <a:p>
            <a:r>
              <a:rPr lang="tr-TR" sz="7200" b="1" dirty="0"/>
              <a:t>HÜCRESEL STRES </a:t>
            </a:r>
            <a:r>
              <a:rPr lang="tr-TR" sz="7200" dirty="0"/>
              <a:t>(ISI, Oksidatif stres, kas hasarı veya inflamasyon) İLE aktive olur.</a:t>
            </a:r>
          </a:p>
          <a:p>
            <a:pPr marL="0" indent="0">
              <a:buNone/>
            </a:pPr>
            <a:r>
              <a:rPr lang="tr-TR" sz="7200" dirty="0">
                <a:highlight>
                  <a:srgbClr val="FFFF00"/>
                </a:highlight>
              </a:rPr>
              <a:t>STRES- INFLAMASYON- Kas yenilenmesi, MİTOKONDRİ ÜRETİMİ, YAŞLANMA YANITI</a:t>
            </a:r>
          </a:p>
          <a:p>
            <a:pPr marL="0" indent="0">
              <a:buNone/>
            </a:pPr>
            <a:endParaRPr lang="tr-TR" sz="4900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tr-TR" sz="8000" b="1" dirty="0"/>
              <a:t>EGZERSİZ BU YOLLARI DENGELEYEREK </a:t>
            </a:r>
          </a:p>
          <a:p>
            <a:pPr marL="0" indent="0">
              <a:buNone/>
            </a:pPr>
            <a:r>
              <a:rPr lang="tr-TR" sz="12800" b="1" u="sng" dirty="0"/>
              <a:t> KAS GELİŞİMİNİ VE YAŞLANMAYA DİRENÇ MEKANIZMALARINI GÜÇLENDİRİR. 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94221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8">
            <a:extLst>
              <a:ext uri="{FF2B5EF4-FFF2-40B4-BE49-F238E27FC236}">
                <a16:creationId xmlns:a16="http://schemas.microsoft.com/office/drawing/2014/main" id="{564276B8-1A41-49DE-90A7-F070B4B6A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5F7C92F8-CFE7-4D8A-AB04-2C4288002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c 6" descr="Plandaki kişi">
            <a:extLst>
              <a:ext uri="{FF2B5EF4-FFF2-40B4-BE49-F238E27FC236}">
                <a16:creationId xmlns:a16="http://schemas.microsoft.com/office/drawing/2014/main" id="{B6969EFF-DFAC-98BA-F273-495FB96E55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67" r="16667"/>
          <a:stretch/>
        </p:blipFill>
        <p:spPr>
          <a:xfrm>
            <a:off x="8391755" y="1788875"/>
            <a:ext cx="3427091" cy="3431408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9" name="Picture 22">
            <a:extLst>
              <a:ext uri="{FF2B5EF4-FFF2-40B4-BE49-F238E27FC236}">
                <a16:creationId xmlns:a16="http://schemas.microsoft.com/office/drawing/2014/main" id="{957CD5CB-E727-4276-ADCF-AF9E5E638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75DC3043-AD68-258A-3D5D-78608E57E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40831"/>
            <a:ext cx="6909424" cy="1573863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AMPK/ HIF-1</a:t>
            </a:r>
            <a:br>
              <a:rPr lang="tr-TR" dirty="0"/>
            </a:br>
            <a:r>
              <a:rPr lang="tr-TR" sz="2000" dirty="0"/>
              <a:t>ENERJİM AZ MI?/OKSİJENİM YETERLİ Mİ 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2E45127-64DA-462B-2CF7-A6B5B361230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6909426" cy="3881309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tr-TR" sz="1600" dirty="0"/>
              <a:t>AMP- ACTIVATED PROTEİN KİNAZ </a:t>
            </a:r>
          </a:p>
          <a:p>
            <a:pPr>
              <a:lnSpc>
                <a:spcPct val="110000"/>
              </a:lnSpc>
            </a:pPr>
            <a:r>
              <a:rPr lang="tr-TR" sz="1600" dirty="0">
                <a:solidFill>
                  <a:srgbClr val="FF0000"/>
                </a:solidFill>
              </a:rPr>
              <a:t>HÜCRENİN ENERJİ SENSÖRÜ</a:t>
            </a:r>
            <a:r>
              <a:rPr lang="tr-TR" sz="1600" dirty="0"/>
              <a:t>, ATP AZALDIĞINDA AKTİVE OLUR. ATP YAPAN YOLLARI ARTTIRIR.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tr-TR" sz="1600" dirty="0"/>
              <a:t>HIF-1 (HYPOXIA INDUCIBLE FACTOR 1)</a:t>
            </a:r>
          </a:p>
          <a:p>
            <a:pPr>
              <a:lnSpc>
                <a:spcPct val="110000"/>
              </a:lnSpc>
            </a:pPr>
            <a:r>
              <a:rPr lang="tr-TR" sz="1600" dirty="0">
                <a:solidFill>
                  <a:srgbClr val="FF0000"/>
                </a:solidFill>
              </a:rPr>
              <a:t>OKSİJEN SENSÖRÜDÜR</a:t>
            </a:r>
            <a:r>
              <a:rPr lang="tr-TR" sz="1600" dirty="0"/>
              <a:t>. HÜCREDE OKSİJEN AZALDIĞINDA (HİPOKSİ) DEVREYE GİRER. YENİ DAMAR OLUŞUMU, VEGF ARTIŞI, GLİKOLİZ, ENERJİ ÜRETİMİ, EPO ARTIŞI. HİPOKSİYE ADAPTASYON</a:t>
            </a:r>
          </a:p>
          <a:p>
            <a:pPr>
              <a:lnSpc>
                <a:spcPct val="110000"/>
              </a:lnSpc>
            </a:pPr>
            <a:r>
              <a:rPr lang="tr-TR" sz="1600" dirty="0">
                <a:highlight>
                  <a:srgbClr val="FFFF00"/>
                </a:highlight>
              </a:rPr>
              <a:t>ÖZELLİKLE YÜKSEK İRTİFADA VE YOĞUN EGZERSİZLERDE ARTAR.</a:t>
            </a:r>
          </a:p>
          <a:p>
            <a:pPr>
              <a:lnSpc>
                <a:spcPct val="110000"/>
              </a:lnSpc>
            </a:pPr>
            <a:endParaRPr lang="tr-TR" dirty="0">
              <a:solidFill>
                <a:srgbClr val="FF0000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tr-TR" dirty="0">
                <a:solidFill>
                  <a:srgbClr val="FF0000"/>
                </a:solidFill>
              </a:rPr>
              <a:t>ENERJİ VE OKSİJEN SENSÖRLERİ- EGZERSİZ ADAPTASYONU </a:t>
            </a:r>
          </a:p>
        </p:txBody>
      </p:sp>
    </p:spTree>
    <p:extLst>
      <p:ext uri="{BB962C8B-B14F-4D97-AF65-F5344CB8AC3E}">
        <p14:creationId xmlns:p14="http://schemas.microsoft.com/office/powerpoint/2010/main" val="40244508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2659F00-A208-B57C-0230-C92579AD0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748575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CREB /</a:t>
            </a:r>
            <a:r>
              <a:rPr lang="tr-TR" dirty="0" err="1">
                <a:solidFill>
                  <a:srgbClr val="FF0000"/>
                </a:solidFill>
              </a:rPr>
              <a:t>hdac</a:t>
            </a:r>
            <a:r>
              <a:rPr lang="tr-TR" dirty="0">
                <a:solidFill>
                  <a:srgbClr val="FF0000"/>
                </a:solidFill>
              </a:rPr>
              <a:t>: GEN İFADE DENETLEYİCİLERİ</a:t>
            </a:r>
            <a:br>
              <a:rPr lang="tr-TR" dirty="0"/>
            </a:br>
            <a:br>
              <a:rPr lang="tr-TR" dirty="0"/>
            </a:br>
            <a:endParaRPr lang="tr-TR" sz="20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050549E-5679-230D-AB21-034D10DA39A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3" y="2367092"/>
            <a:ext cx="10431559" cy="35680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>
                <a:solidFill>
                  <a:srgbClr val="FF0000"/>
                </a:solidFill>
              </a:rPr>
              <a:t>CREB</a:t>
            </a:r>
            <a:r>
              <a:rPr lang="tr-TR" dirty="0"/>
              <a:t> (</a:t>
            </a:r>
            <a:r>
              <a:rPr lang="tr-TR" cap="none" dirty="0" err="1"/>
              <a:t>cAMP</a:t>
            </a:r>
            <a:r>
              <a:rPr lang="tr-TR" cap="none" dirty="0"/>
              <a:t> RESPONSE ELEMENT- BİNDİNG PROTEİN)</a:t>
            </a:r>
          </a:p>
          <a:p>
            <a:r>
              <a:rPr lang="tr-TR" cap="none" dirty="0"/>
              <a:t>Transkripsiyon faktörü, </a:t>
            </a:r>
            <a:r>
              <a:rPr lang="tr-TR" cap="none" dirty="0">
                <a:solidFill>
                  <a:srgbClr val="FF0000"/>
                </a:solidFill>
              </a:rPr>
              <a:t>DNA okunmasını sağlar</a:t>
            </a:r>
            <a:r>
              <a:rPr lang="tr-TR" cap="none" dirty="0"/>
              <a:t>. Aktif hale geldiğinde gen açma sinyali verir.</a:t>
            </a:r>
          </a:p>
          <a:p>
            <a:r>
              <a:rPr lang="tr-TR" cap="none" dirty="0"/>
              <a:t>DNA HEDEF GENE BAĞLANMA ve </a:t>
            </a:r>
            <a:r>
              <a:rPr lang="tr-TR" cap="none" dirty="0">
                <a:solidFill>
                  <a:srgbClr val="FF0000"/>
                </a:solidFill>
              </a:rPr>
              <a:t>YENİ PROTEİN ÜRETİMİ </a:t>
            </a:r>
          </a:p>
          <a:p>
            <a:r>
              <a:rPr lang="tr-TR" b="1" cap="none" dirty="0"/>
              <a:t>EGZERSİZ İLE AKTİFLEŞİR : ÖĞRENME –HAFIZA- SİNAPTİK GÜÇLENME/  KAS HÜCRESİNDE MİTOKONDRİ ARTIŞI, DAYANIKLILIK</a:t>
            </a:r>
          </a:p>
          <a:p>
            <a:pPr marL="0" indent="0">
              <a:buNone/>
            </a:pPr>
            <a:r>
              <a:rPr lang="tr-TR" cap="none" dirty="0">
                <a:solidFill>
                  <a:srgbClr val="FF0000"/>
                </a:solidFill>
              </a:rPr>
              <a:t>HDAC</a:t>
            </a:r>
            <a:r>
              <a:rPr lang="tr-TR" cap="none" dirty="0"/>
              <a:t> (HİSTON DEACETLYLASE): </a:t>
            </a:r>
            <a:r>
              <a:rPr lang="tr-TR" cap="none" dirty="0">
                <a:solidFill>
                  <a:srgbClr val="FF0000"/>
                </a:solidFill>
              </a:rPr>
              <a:t>GEN SUSTURUCU</a:t>
            </a:r>
          </a:p>
          <a:p>
            <a:r>
              <a:rPr lang="tr-TR" cap="none" dirty="0">
                <a:solidFill>
                  <a:srgbClr val="FF0000"/>
                </a:solidFill>
              </a:rPr>
              <a:t>DNA histonlarına bağlandığında genler okunmaz</a:t>
            </a:r>
            <a:r>
              <a:rPr lang="tr-TR" cap="none" dirty="0"/>
              <a:t>. </a:t>
            </a:r>
            <a:r>
              <a:rPr lang="tr-TR" cap="none" dirty="0">
                <a:solidFill>
                  <a:srgbClr val="FF0000"/>
                </a:solidFill>
              </a:rPr>
              <a:t>Aşırı aktifse yaşlanmayı hızlandırır</a:t>
            </a:r>
            <a:r>
              <a:rPr lang="tr-TR" cap="none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1085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4290E407-46D5-417C-950B-FFCE020FB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59757E87-8140-4CB5-A5D5-45526A798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Düzlemi terk eden kadın">
            <a:extLst>
              <a:ext uri="{FF2B5EF4-FFF2-40B4-BE49-F238E27FC236}">
                <a16:creationId xmlns:a16="http://schemas.microsoft.com/office/drawing/2014/main" id="{21663791-CF12-1500-A2F7-14F44F4F1D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03" r="55377" b="-1"/>
          <a:stretch>
            <a:fillRect/>
          </a:stretch>
        </p:blipFill>
        <p:spPr>
          <a:xfrm>
            <a:off x="7787260" y="-2"/>
            <a:ext cx="4070555" cy="685799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07B28F1-DF3A-40EC-B797-F8D0E88FC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38A45EA4-A843-9240-4990-6A34E19A7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873760"/>
            <a:ext cx="6672886" cy="1117600"/>
          </a:xfrm>
        </p:spPr>
        <p:txBody>
          <a:bodyPr>
            <a:normAutofit/>
          </a:bodyPr>
          <a:lstStyle/>
          <a:p>
            <a:r>
              <a:rPr lang="tr-TR" dirty="0"/>
              <a:t>Yaşlanan nüfusun artışı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4284D97-3B33-D839-DF83-D4F37ECA30C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2600" y="1920240"/>
            <a:ext cx="7104061" cy="442976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tr-TR" sz="1600" dirty="0"/>
              <a:t>Tüm dünyada olduğu gibi ülkemizde de yaşlı nüfus giderek artmaktadır. </a:t>
            </a:r>
          </a:p>
          <a:p>
            <a:pPr>
              <a:lnSpc>
                <a:spcPct val="110000"/>
              </a:lnSpc>
            </a:pPr>
            <a:r>
              <a:rPr lang="tr-TR" sz="1600" dirty="0"/>
              <a:t>Doğuşta beklenen yaşam süresi ülkemizde ortalama </a:t>
            </a:r>
            <a:r>
              <a:rPr lang="tr-TR" sz="1600" b="1" dirty="0"/>
              <a:t>78 </a:t>
            </a:r>
            <a:r>
              <a:rPr lang="tr-TR" sz="1600" b="1" dirty="0" err="1"/>
              <a:t>yılDIR</a:t>
            </a:r>
            <a:endParaRPr lang="tr-TR" sz="1600" b="1" dirty="0"/>
          </a:p>
          <a:p>
            <a:pPr marL="0" indent="0">
              <a:lnSpc>
                <a:spcPct val="110000"/>
              </a:lnSpc>
              <a:buNone/>
            </a:pPr>
            <a:r>
              <a:rPr lang="tr-TR" sz="1600" dirty="0"/>
              <a:t>    ( erkeklerde 75.3 yıl, kadınlarda 80.7 yıl)</a:t>
            </a:r>
          </a:p>
          <a:p>
            <a:pPr marL="0" indent="0">
              <a:lnSpc>
                <a:spcPct val="110000"/>
              </a:lnSpc>
              <a:buNone/>
            </a:pPr>
            <a:endParaRPr lang="tr-TR" sz="1600" dirty="0"/>
          </a:p>
          <a:p>
            <a:pPr marL="0" indent="0">
              <a:lnSpc>
                <a:spcPct val="110000"/>
              </a:lnSpc>
              <a:buNone/>
            </a:pPr>
            <a:r>
              <a:rPr lang="tr-TR" sz="1600" dirty="0"/>
              <a:t>TÜİK: </a:t>
            </a:r>
          </a:p>
          <a:p>
            <a:pPr>
              <a:lnSpc>
                <a:spcPct val="110000"/>
              </a:lnSpc>
            </a:pPr>
            <a:r>
              <a:rPr lang="tr-TR" sz="1600" dirty="0"/>
              <a:t>2024 yılında 65 yaş ve üzeri nüfus 9 milyon 112 bin 298 kişi </a:t>
            </a:r>
            <a:r>
              <a:rPr lang="tr-TR" sz="1600" b="1" dirty="0"/>
              <a:t>( %10.6)</a:t>
            </a:r>
          </a:p>
          <a:p>
            <a:pPr>
              <a:lnSpc>
                <a:spcPct val="110000"/>
              </a:lnSpc>
            </a:pPr>
            <a:r>
              <a:rPr lang="tr-TR" sz="1600" b="1" dirty="0"/>
              <a:t>1 Temmuz 2025; 65 yaş ve üzeri nüfus 9 milyon 437 bin 373 kişi (%11)</a:t>
            </a:r>
          </a:p>
          <a:p>
            <a:pPr>
              <a:lnSpc>
                <a:spcPct val="110000"/>
              </a:lnSpc>
            </a:pPr>
            <a:r>
              <a:rPr lang="tr-TR" sz="1600" dirty="0"/>
              <a:t>2050 yılında yaşlı nüfus oranının %17.6’ya ulaşacağı öngörülmektedir.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64BBE8E-0488-4569-B2DA-2BC2186AC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17460" y="0"/>
            <a:ext cx="0" cy="6858000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62088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EFFC86E-FB47-6156-999F-C399849CF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SONUÇ: EGZERSİZ İLE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D7325A2-2CCE-CFFB-A5FB-22924E83249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🧫 M</a:t>
            </a:r>
            <a:r>
              <a:rPr lang="tr-TR" dirty="0"/>
              <a:t>İ</a:t>
            </a:r>
            <a:r>
              <a:rPr lang="en-US" dirty="0" err="1"/>
              <a:t>tokondr</a:t>
            </a:r>
            <a:r>
              <a:rPr lang="tr-TR" dirty="0"/>
              <a:t>İ</a:t>
            </a:r>
            <a:r>
              <a:rPr lang="en-US" dirty="0"/>
              <a:t> </a:t>
            </a:r>
            <a:r>
              <a:rPr lang="tr-TR" dirty="0"/>
              <a:t>ATP SENTEZİ </a:t>
            </a:r>
            <a:r>
              <a:rPr lang="en-US" dirty="0" err="1"/>
              <a:t>artar</a:t>
            </a:r>
            <a:endParaRPr lang="tr-TR" dirty="0"/>
          </a:p>
          <a:p>
            <a:pPr marL="0" indent="0" algn="ctr">
              <a:buNone/>
            </a:pPr>
            <a:r>
              <a:rPr lang="en-US" dirty="0"/>
              <a:t>💪 Kas h</a:t>
            </a:r>
            <a:r>
              <a:rPr lang="tr-TR" dirty="0"/>
              <a:t>İ</a:t>
            </a:r>
            <a:r>
              <a:rPr lang="en-US" dirty="0" err="1"/>
              <a:t>pertrof</a:t>
            </a:r>
            <a:r>
              <a:rPr lang="tr-TR" dirty="0"/>
              <a:t>İ</a:t>
            </a:r>
            <a:r>
              <a:rPr lang="en-US" dirty="0"/>
              <a:t>s</a:t>
            </a:r>
            <a:r>
              <a:rPr lang="tr-TR" dirty="0"/>
              <a:t>İ</a:t>
            </a:r>
            <a:r>
              <a:rPr lang="en-US" dirty="0"/>
              <a:t> </a:t>
            </a:r>
            <a:r>
              <a:rPr lang="tr-TR" dirty="0"/>
              <a:t>OLUR</a:t>
            </a:r>
          </a:p>
          <a:p>
            <a:pPr marL="0" indent="0" algn="ctr">
              <a:buNone/>
            </a:pPr>
            <a:r>
              <a:rPr lang="en-US" dirty="0"/>
              <a:t>🔄 </a:t>
            </a:r>
            <a:r>
              <a:rPr lang="en-US" dirty="0" err="1"/>
              <a:t>Otofaj</a:t>
            </a:r>
            <a:r>
              <a:rPr lang="tr-TR" dirty="0"/>
              <a:t>İ</a:t>
            </a:r>
            <a:r>
              <a:rPr lang="en-US" dirty="0"/>
              <a:t> (</a:t>
            </a:r>
            <a:r>
              <a:rPr lang="en-US" dirty="0" err="1"/>
              <a:t>hücre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tr-TR" dirty="0"/>
              <a:t>İ</a:t>
            </a:r>
            <a:r>
              <a:rPr lang="en-US" dirty="0" err="1"/>
              <a:t>zl</a:t>
            </a:r>
            <a:r>
              <a:rPr lang="tr-TR" dirty="0"/>
              <a:t>İĞİ</a:t>
            </a:r>
            <a:r>
              <a:rPr lang="en-US" dirty="0"/>
              <a:t>) </a:t>
            </a:r>
            <a:r>
              <a:rPr lang="en-US" dirty="0" err="1"/>
              <a:t>artar</a:t>
            </a:r>
            <a:endParaRPr lang="tr-TR" dirty="0"/>
          </a:p>
          <a:p>
            <a:pPr marL="0" indent="0" algn="ctr">
              <a:buNone/>
            </a:pPr>
            <a:r>
              <a:rPr lang="en-US" dirty="0"/>
              <a:t>🧍‍♀️ </a:t>
            </a:r>
            <a:r>
              <a:rPr lang="tr-TR" dirty="0"/>
              <a:t>PROTEİN SENTEZİ ARTAR</a:t>
            </a:r>
          </a:p>
          <a:p>
            <a:pPr marL="0" indent="0" algn="ctr">
              <a:buNone/>
            </a:pPr>
            <a:r>
              <a:rPr lang="en-US" dirty="0"/>
              <a:t>🛡️ ant</a:t>
            </a:r>
            <a:r>
              <a:rPr lang="tr-TR" dirty="0"/>
              <a:t>İ</a:t>
            </a:r>
            <a:r>
              <a:rPr lang="en-US" dirty="0"/>
              <a:t>oks</a:t>
            </a:r>
            <a:r>
              <a:rPr lang="tr-TR" dirty="0"/>
              <a:t>İ</a:t>
            </a:r>
            <a:r>
              <a:rPr lang="en-US" dirty="0"/>
              <a:t>dan </a:t>
            </a:r>
            <a:r>
              <a:rPr lang="en-US" dirty="0" err="1"/>
              <a:t>savunma</a:t>
            </a:r>
            <a:r>
              <a:rPr lang="en-US" dirty="0"/>
              <a:t> </a:t>
            </a:r>
            <a:r>
              <a:rPr lang="en-US" dirty="0" err="1"/>
              <a:t>güçlen</a:t>
            </a:r>
            <a:r>
              <a:rPr lang="tr-TR" dirty="0"/>
              <a:t>İ</a:t>
            </a:r>
            <a:r>
              <a:rPr lang="en-US" dirty="0"/>
              <a:t>r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30197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290E407-46D5-417C-950B-FFCE020FB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9757E87-8140-4CB5-A5D5-45526A798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EAB87C-ACAB-8FCB-E5A0-13617FC826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886" r="43727"/>
          <a:stretch>
            <a:fillRect/>
          </a:stretch>
        </p:blipFill>
        <p:spPr>
          <a:xfrm>
            <a:off x="8121445" y="10"/>
            <a:ext cx="4070555" cy="6857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7B28F1-DF3A-40EC-B797-F8D0E88FC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F3C44DB6-1A06-2E44-3FDD-A14CA31E4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18517"/>
            <a:ext cx="6672886" cy="1596177"/>
          </a:xfrm>
        </p:spPr>
        <p:txBody>
          <a:bodyPr>
            <a:normAutofit/>
          </a:bodyPr>
          <a:lstStyle/>
          <a:p>
            <a:r>
              <a:rPr lang="tr-TR" dirty="0"/>
              <a:t>Fiziksel aktivite (</a:t>
            </a:r>
            <a:r>
              <a:rPr lang="tr-TR" dirty="0" err="1"/>
              <a:t>who</a:t>
            </a:r>
            <a:r>
              <a:rPr lang="tr-TR" dirty="0"/>
              <a:t>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A39B150-A9E4-8AF6-93D6-2878109A0E0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8737" y="2367092"/>
            <a:ext cx="7376824" cy="387239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tr-TR" dirty="0"/>
              <a:t> kasların hareketini sağlayan ve enerji harcamasına yol açan tüm hareketlerdir. </a:t>
            </a:r>
          </a:p>
          <a:p>
            <a:pPr>
              <a:lnSpc>
                <a:spcPct val="110000"/>
              </a:lnSpc>
            </a:pPr>
            <a:r>
              <a:rPr lang="tr-TR" dirty="0"/>
              <a:t>günlük aktiviteler, yürüyüş, koşu, spor, iş aktiviteleri ve egzersizler dahil</a:t>
            </a:r>
          </a:p>
          <a:p>
            <a:pPr marL="0" indent="0">
              <a:lnSpc>
                <a:spcPct val="110000"/>
              </a:lnSpc>
              <a:buNone/>
            </a:pPr>
            <a:endParaRPr lang="tr-TR" dirty="0"/>
          </a:p>
          <a:p>
            <a:pPr>
              <a:lnSpc>
                <a:spcPct val="110000"/>
              </a:lnSpc>
            </a:pPr>
            <a:r>
              <a:rPr lang="tr-TR" dirty="0"/>
              <a:t>Step-Aerobik çalışmaları vücut ağırlığı ve yağ ORANINDA azalma, </a:t>
            </a:r>
          </a:p>
          <a:p>
            <a:pPr>
              <a:lnSpc>
                <a:spcPct val="110000"/>
              </a:lnSpc>
            </a:pPr>
            <a:r>
              <a:rPr lang="tr-TR" dirty="0"/>
              <a:t>DİRENÇ EGZERSİZİ KAS KUVVETİNİ ARTTIRIR</a:t>
            </a:r>
          </a:p>
          <a:p>
            <a:pPr>
              <a:lnSpc>
                <a:spcPct val="110000"/>
              </a:lnSpc>
            </a:pPr>
            <a:r>
              <a:rPr lang="tr-TR" dirty="0"/>
              <a:t>PİLATES denge ve esneklik SAĞLAR !!!</a:t>
            </a:r>
          </a:p>
          <a:p>
            <a:pPr>
              <a:lnSpc>
                <a:spcPct val="110000"/>
              </a:lnSpc>
            </a:pPr>
            <a:endParaRPr lang="tr-TR" sz="17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4BBE8E-0488-4569-B2DA-2BC2186AC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17460" y="0"/>
            <a:ext cx="0" cy="6858000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8025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4789EB8-C7B9-41CD-9B95-DCCECF1EB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09523DF8-9928-4EF3-8A60-071169D97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tölyedeki kazan">
            <a:extLst>
              <a:ext uri="{FF2B5EF4-FFF2-40B4-BE49-F238E27FC236}">
                <a16:creationId xmlns:a16="http://schemas.microsoft.com/office/drawing/2014/main" id="{CC8C7AB8-26DE-47A4-C7C5-06046E4417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427" r="7953" b="-1"/>
          <a:stretch>
            <a:fillRect/>
          </a:stretch>
        </p:blipFill>
        <p:spPr>
          <a:xfrm>
            <a:off x="20" y="10"/>
            <a:ext cx="4070535" cy="685799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BE017B-E5E7-4BF1-81B6-346D7281A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94F01149-63F4-D39F-0DCF-90C66F756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050" y="618517"/>
            <a:ext cx="6672886" cy="1596177"/>
          </a:xfrm>
        </p:spPr>
        <p:txBody>
          <a:bodyPr>
            <a:normAutofit/>
          </a:bodyPr>
          <a:lstStyle/>
          <a:p>
            <a:r>
              <a:rPr lang="tr-TR" dirty="0"/>
              <a:t>Yaşlılar için egzersiz programı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A86D358-E21A-E419-AFE8-63F9F7B3200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65048" y="2367092"/>
            <a:ext cx="6672887" cy="342410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endParaRPr lang="tr-TR" sz="1700" dirty="0"/>
          </a:p>
          <a:p>
            <a:pPr>
              <a:lnSpc>
                <a:spcPct val="110000"/>
              </a:lnSpc>
            </a:pPr>
            <a:r>
              <a:rPr lang="tr-TR" sz="1700" dirty="0"/>
              <a:t>kuvvetlendirme egzersizleri </a:t>
            </a:r>
          </a:p>
          <a:p>
            <a:pPr>
              <a:lnSpc>
                <a:spcPct val="110000"/>
              </a:lnSpc>
            </a:pPr>
            <a:r>
              <a:rPr lang="tr-TR" sz="1700" dirty="0"/>
              <a:t>aerobik egzersizleri, </a:t>
            </a:r>
          </a:p>
          <a:p>
            <a:pPr>
              <a:lnSpc>
                <a:spcPct val="110000"/>
              </a:lnSpc>
            </a:pPr>
            <a:r>
              <a:rPr lang="tr-TR" sz="1700" dirty="0"/>
              <a:t>yürüme eğitimi</a:t>
            </a:r>
          </a:p>
          <a:p>
            <a:pPr>
              <a:lnSpc>
                <a:spcPct val="110000"/>
              </a:lnSpc>
            </a:pPr>
            <a:r>
              <a:rPr lang="tr-TR" sz="1700" dirty="0"/>
              <a:t>denge ve koordinasyon egzersizleri,</a:t>
            </a:r>
          </a:p>
          <a:p>
            <a:pPr>
              <a:lnSpc>
                <a:spcPct val="110000"/>
              </a:lnSpc>
            </a:pPr>
            <a:r>
              <a:rPr lang="tr-TR" sz="1700" dirty="0"/>
              <a:t>GERME egzersizlerini,</a:t>
            </a:r>
          </a:p>
          <a:p>
            <a:pPr>
              <a:lnSpc>
                <a:spcPct val="110000"/>
              </a:lnSpc>
            </a:pPr>
            <a:r>
              <a:rPr lang="tr-TR" sz="1700" dirty="0"/>
              <a:t>Tai </a:t>
            </a:r>
            <a:r>
              <a:rPr lang="tr-TR" sz="1700" dirty="0" err="1"/>
              <a:t>Chi</a:t>
            </a:r>
            <a:r>
              <a:rPr lang="tr-TR" sz="1700" dirty="0"/>
              <a:t>, Pilates gibi özel egzersizleri içerir.</a:t>
            </a:r>
          </a:p>
          <a:p>
            <a:pPr>
              <a:lnSpc>
                <a:spcPct val="110000"/>
              </a:lnSpc>
            </a:pPr>
            <a:endParaRPr lang="tr-TR" sz="170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1A230AA-FCCE-4008-A77C-D74AB0F51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74239" y="0"/>
            <a:ext cx="0" cy="6858000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3854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416C2F8-A84C-4357-A755-81D3F466D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031306E5-EFE3-459A-89EF-0EF2185CD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Resim 9" descr="metin, fiziksel zindelik, diz, kas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EBB831F-6FB5-E796-98CE-66C62DFE92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925" t="62999" r="16036" b="3110"/>
          <a:stretch>
            <a:fillRect/>
          </a:stretch>
        </p:blipFill>
        <p:spPr>
          <a:xfrm>
            <a:off x="5721526" y="3386444"/>
            <a:ext cx="6200163" cy="2299805"/>
          </a:xfrm>
          <a:prstGeom prst="roundRect">
            <a:avLst>
              <a:gd name="adj" fmla="val 2392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A23C976-ECF8-49F1-914B-B5BD60613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C2FEA7F0-4A70-E15B-164A-41ED06225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18517"/>
            <a:ext cx="9845664" cy="986763"/>
          </a:xfrm>
        </p:spPr>
        <p:txBody>
          <a:bodyPr anchor="b">
            <a:normAutofit/>
          </a:bodyPr>
          <a:lstStyle/>
          <a:p>
            <a:r>
              <a:rPr lang="tr-TR" sz="3200" dirty="0"/>
              <a:t>Kuvvetlendirme- direnç  </a:t>
            </a:r>
            <a:r>
              <a:rPr lang="tr-TR" sz="3200" dirty="0" err="1"/>
              <a:t>egzersizİ</a:t>
            </a:r>
            <a:br>
              <a:rPr lang="tr-TR" sz="3200" dirty="0"/>
            </a:br>
            <a:r>
              <a:rPr lang="tr-TR" sz="3200" dirty="0"/>
              <a:t>(statik ve dinamik)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98CF3B6F-C1FD-75AE-E85E-706FE7190FED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642517999"/>
              </p:ext>
            </p:extLst>
          </p:nvPr>
        </p:nvGraphicFramePr>
        <p:xfrm>
          <a:off x="270311" y="2396067"/>
          <a:ext cx="5300756" cy="3290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016402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87EAE0A-D5D2-8B28-3E5C-3B1A9EE74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r>
              <a:rPr lang="tr-TR" dirty="0"/>
              <a:t>Dinamik DİRENÇ </a:t>
            </a:r>
            <a:r>
              <a:rPr lang="tr-TR" dirty="0" err="1"/>
              <a:t>egzersiZİ</a:t>
            </a:r>
            <a:br>
              <a:rPr lang="tr-TR" dirty="0"/>
            </a:br>
            <a:r>
              <a:rPr lang="tr-TR" dirty="0"/>
              <a:t>(izotonik)</a:t>
            </a:r>
          </a:p>
        </p:txBody>
      </p:sp>
      <p:graphicFrame>
        <p:nvGraphicFramePr>
          <p:cNvPr id="6" name="İçerik Yer Tutucusu 2">
            <a:extLst>
              <a:ext uri="{FF2B5EF4-FFF2-40B4-BE49-F238E27FC236}">
                <a16:creationId xmlns:a16="http://schemas.microsoft.com/office/drawing/2014/main" id="{A768A471-9665-FB2B-EDC4-58ECA6729339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537727547"/>
              </p:ext>
            </p:extLst>
          </p:nvPr>
        </p:nvGraphicFramePr>
        <p:xfrm>
          <a:off x="372533" y="1905001"/>
          <a:ext cx="11531599" cy="439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85802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CC05049-BA76-6D6A-9F36-4E77FE4C7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r>
              <a:rPr lang="tr-TR" sz="3100" dirty="0"/>
              <a:t>direnç kuvveti</a:t>
            </a:r>
            <a:br>
              <a:rPr lang="tr-TR" sz="3100" dirty="0"/>
            </a:br>
            <a:r>
              <a:rPr lang="tr-TR" sz="3100" dirty="0"/>
              <a:t> birçok değişik şekilde sağlanabilir; </a:t>
            </a:r>
            <a:br>
              <a:rPr lang="tr-TR" sz="3100" dirty="0"/>
            </a:br>
            <a:endParaRPr lang="tr-TR" sz="3100" dirty="0"/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73F0B44A-256B-CEFB-0ABF-836B9E5816B2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480359750"/>
              </p:ext>
            </p:extLst>
          </p:nvPr>
        </p:nvGraphicFramePr>
        <p:xfrm>
          <a:off x="914400" y="2532475"/>
          <a:ext cx="10363200" cy="3029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376406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 descr="metin, ekran görüntüsü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AF82C3A-F5FB-C928-A202-5E4F065F58CF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rcRect t="4109" r="553" b="56786"/>
          <a:stretch>
            <a:fillRect/>
          </a:stretch>
        </p:blipFill>
        <p:spPr>
          <a:xfrm>
            <a:off x="528318" y="640080"/>
            <a:ext cx="10931257" cy="5232400"/>
          </a:xfrm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id="{C1EBE0FB-B853-6190-243A-9F8E4903C842}"/>
              </a:ext>
            </a:extLst>
          </p:cNvPr>
          <p:cNvSpPr/>
          <p:nvPr/>
        </p:nvSpPr>
        <p:spPr>
          <a:xfrm>
            <a:off x="5774634" y="2653747"/>
            <a:ext cx="5337313" cy="12225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QUADRİCEPS, KALÇA FLEXÖRLERİ- KARIN KASLARI</a:t>
            </a:r>
          </a:p>
          <a:p>
            <a:pPr algn="ctr"/>
            <a:r>
              <a:rPr lang="tr-TR" dirty="0">
                <a:highlight>
                  <a:srgbClr val="FFFF00"/>
                </a:highlight>
              </a:rPr>
              <a:t>***UYLUK KASLARINI GÜÇLENDİRME</a:t>
            </a:r>
          </a:p>
        </p:txBody>
      </p:sp>
    </p:spTree>
    <p:extLst>
      <p:ext uri="{BB962C8B-B14F-4D97-AF65-F5344CB8AC3E}">
        <p14:creationId xmlns:p14="http://schemas.microsoft.com/office/powerpoint/2010/main" val="667501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ekran görüntüsü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4319A36-5643-C6D6-4850-27BA1223F3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000" r="2911"/>
          <a:stretch>
            <a:fillRect/>
          </a:stretch>
        </p:blipFill>
        <p:spPr>
          <a:xfrm>
            <a:off x="1339775" y="386080"/>
            <a:ext cx="9703667" cy="6085840"/>
          </a:xfrm>
          <a:prstGeom prst="rect">
            <a:avLst/>
          </a:prstGeo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CF1CA6DF-1B6B-668A-8209-BBA49CC70518}"/>
              </a:ext>
            </a:extLst>
          </p:cNvPr>
          <p:cNvSpPr/>
          <p:nvPr/>
        </p:nvSpPr>
        <p:spPr>
          <a:xfrm>
            <a:off x="3937001" y="2186943"/>
            <a:ext cx="6781800" cy="6011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QUADRİCEPS, HAMSTRİNGLER, GASTROKNEMİUS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991F402E-95D5-29ED-08E9-9508053A946E}"/>
              </a:ext>
            </a:extLst>
          </p:cNvPr>
          <p:cNvSpPr/>
          <p:nvPr/>
        </p:nvSpPr>
        <p:spPr>
          <a:xfrm>
            <a:off x="3937001" y="5791201"/>
            <a:ext cx="6781800" cy="51646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QUADRİCEPS, HAMSTRİNGLER, GLUTEUS MAXİMUS, KARIN- BEL</a:t>
            </a:r>
          </a:p>
        </p:txBody>
      </p:sp>
    </p:spTree>
    <p:extLst>
      <p:ext uri="{BB962C8B-B14F-4D97-AF65-F5344CB8AC3E}">
        <p14:creationId xmlns:p14="http://schemas.microsoft.com/office/powerpoint/2010/main" val="4997075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çizgi fil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72A36E7-DE3E-C718-D1BC-228173074B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134" r="8210" b="29783"/>
          <a:stretch>
            <a:fillRect/>
          </a:stretch>
        </p:blipFill>
        <p:spPr>
          <a:xfrm>
            <a:off x="278296" y="196816"/>
            <a:ext cx="11782577" cy="6432584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BF4E2CFA-2EDC-6607-3884-C6FEE7BF6F98}"/>
              </a:ext>
            </a:extLst>
          </p:cNvPr>
          <p:cNvSpPr/>
          <p:nvPr/>
        </p:nvSpPr>
        <p:spPr>
          <a:xfrm>
            <a:off x="7007087" y="2305878"/>
            <a:ext cx="4512365" cy="6062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KALÇA- ARKA UYLUK-BEL- KARIN</a:t>
            </a: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8DCF9400-80BA-0D03-88A0-12A4618EEA87}"/>
              </a:ext>
            </a:extLst>
          </p:cNvPr>
          <p:cNvSpPr/>
          <p:nvPr/>
        </p:nvSpPr>
        <p:spPr>
          <a:xfrm>
            <a:off x="7245625" y="5774635"/>
            <a:ext cx="4154557" cy="6062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KOL- OMUZ KASLARI</a:t>
            </a:r>
          </a:p>
        </p:txBody>
      </p:sp>
    </p:spTree>
    <p:extLst>
      <p:ext uri="{BB962C8B-B14F-4D97-AF65-F5344CB8AC3E}">
        <p14:creationId xmlns:p14="http://schemas.microsoft.com/office/powerpoint/2010/main" val="19792809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çizgi fil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7630BAA4-E8C5-7819-8458-48AD1B8935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1783" r="2788"/>
          <a:stretch>
            <a:fillRect/>
          </a:stretch>
        </p:blipFill>
        <p:spPr>
          <a:xfrm>
            <a:off x="958473" y="1493873"/>
            <a:ext cx="10407732" cy="392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01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8D06AB2-D33D-4AC8-B96C-AB6FDD0AC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10BCC819-9CA3-4721-9DE0-4AAAA7FB4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EEB2EFD2-F275-A66F-D185-9C80FEADB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4" y="2288096"/>
            <a:ext cx="3995592" cy="3086594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F546C42-F2B3-412F-89B1-709F9D737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B425587-4001-DC7E-130D-2D2010A9C2E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82517" y="1676400"/>
            <a:ext cx="5876549" cy="45381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/>
              <a:t>kişinin ;</a:t>
            </a:r>
          </a:p>
          <a:p>
            <a:r>
              <a:rPr lang="tr-TR" dirty="0"/>
              <a:t>genetik faktörleri</a:t>
            </a:r>
          </a:p>
          <a:p>
            <a:r>
              <a:rPr lang="tr-TR" dirty="0"/>
              <a:t>fiziksel aktivite düzeyi</a:t>
            </a:r>
          </a:p>
          <a:p>
            <a:r>
              <a:rPr lang="tr-TR" dirty="0"/>
              <a:t>KRONİK HASTALIKLARI </a:t>
            </a:r>
          </a:p>
          <a:p>
            <a:r>
              <a:rPr lang="tr-TR" dirty="0"/>
              <a:t>BESLENMESİ</a:t>
            </a:r>
          </a:p>
          <a:p>
            <a:r>
              <a:rPr lang="tr-TR" dirty="0" err="1"/>
              <a:t>çevreSİNDEN</a:t>
            </a:r>
            <a:r>
              <a:rPr lang="tr-TR" dirty="0"/>
              <a:t> etkilenmektedir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0906C6F4-4C56-9DD0-CF65-E26B8BF80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520" y="618518"/>
            <a:ext cx="5614080" cy="1167950"/>
          </a:xfrm>
        </p:spPr>
        <p:txBody>
          <a:bodyPr>
            <a:normAutofit/>
          </a:bodyPr>
          <a:lstStyle/>
          <a:p>
            <a:r>
              <a:rPr lang="tr-TR" dirty="0"/>
              <a:t>YAŞLANMA SÜRECİ</a:t>
            </a:r>
          </a:p>
        </p:txBody>
      </p:sp>
    </p:spTree>
    <p:extLst>
      <p:ext uri="{BB962C8B-B14F-4D97-AF65-F5344CB8AC3E}">
        <p14:creationId xmlns:p14="http://schemas.microsoft.com/office/powerpoint/2010/main" val="34459097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834775-CE5D-C47F-D27C-50D40422C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AEROBİK EGZERSİZLER</a:t>
            </a:r>
            <a:endParaRPr lang="tr-TR" dirty="0"/>
          </a:p>
        </p:txBody>
      </p:sp>
      <p:graphicFrame>
        <p:nvGraphicFramePr>
          <p:cNvPr id="10" name="İçerik Yer Tutucusu 2">
            <a:extLst>
              <a:ext uri="{FF2B5EF4-FFF2-40B4-BE49-F238E27FC236}">
                <a16:creationId xmlns:a16="http://schemas.microsoft.com/office/drawing/2014/main" id="{01D13EF8-5E55-5DC8-4550-3D4718E9544E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841826097"/>
              </p:ext>
            </p:extLst>
          </p:nvPr>
        </p:nvGraphicFramePr>
        <p:xfrm>
          <a:off x="347133" y="1778000"/>
          <a:ext cx="11523133" cy="4013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883570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290E407-46D5-417C-950B-FFCE020FB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9757E87-8140-4CB5-A5D5-45526A798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 descr="Deniz tarafından çalıştırılan bir kişi">
            <a:extLst>
              <a:ext uri="{FF2B5EF4-FFF2-40B4-BE49-F238E27FC236}">
                <a16:creationId xmlns:a16="http://schemas.microsoft.com/office/drawing/2014/main" id="{7E77EADE-2F99-8E4D-E115-C57E04517A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523" r="30857" b="-1"/>
          <a:stretch>
            <a:fillRect/>
          </a:stretch>
        </p:blipFill>
        <p:spPr>
          <a:xfrm>
            <a:off x="8121445" y="10"/>
            <a:ext cx="4070555" cy="6857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7B28F1-DF3A-40EC-B797-F8D0E88FC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CA647C93-7F76-BC4A-AA5C-8268B6B8A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18517"/>
            <a:ext cx="6672886" cy="1596177"/>
          </a:xfrm>
        </p:spPr>
        <p:txBody>
          <a:bodyPr>
            <a:normAutofit/>
          </a:bodyPr>
          <a:lstStyle/>
          <a:p>
            <a:r>
              <a:rPr lang="tr-TR" sz="2800" dirty="0"/>
              <a:t>YÜRÜYÜŞ, BİSİKLET, YÜZME, HAFİF TEMPOLU KOŞU GİBİ </a:t>
            </a:r>
            <a:r>
              <a:rPr lang="tr-TR" sz="2800" b="1" dirty="0"/>
              <a:t>aerobik egzersizler</a:t>
            </a:r>
            <a:endParaRPr lang="tr-TR" sz="28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157AE00-7289-2831-5CB8-2E719DF2287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6672887" cy="3872391"/>
          </a:xfrm>
        </p:spPr>
        <p:txBody>
          <a:bodyPr>
            <a:noAutofit/>
          </a:bodyPr>
          <a:lstStyle/>
          <a:p>
            <a:pPr marL="228600" marR="0" lvl="0" indent="-22860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800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maksimum </a:t>
            </a:r>
            <a:r>
              <a:rPr lang="tr-TR" sz="1800" dirty="0">
                <a:latin typeface="Tw Cen MT" panose="020B0602020104020603"/>
              </a:rPr>
              <a:t>oksijen tüketim kapasitesini artırır. </a:t>
            </a:r>
            <a:endParaRPr kumimoji="0" lang="tr-TR" sz="1800" b="0" i="0" u="none" strike="noStrike" kern="1200" cap="all" spc="0" normalizeH="0" baseline="0" noProof="0" dirty="0">
              <a:ln>
                <a:noFill/>
              </a:ln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228600" marR="0" lvl="0" indent="-22860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800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serum lipid profilini İYİLEŞTİRİR (serum t kolesterol, </a:t>
            </a:r>
            <a:r>
              <a:rPr kumimoji="0" lang="tr-TR" sz="1800" b="0" i="0" u="none" strike="noStrike" kern="1200" cap="all" spc="0" normalizeH="0" baseline="0" noProof="0" dirty="0" err="1">
                <a:ln>
                  <a:noFill/>
                </a:ln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tG</a:t>
            </a:r>
            <a:r>
              <a:rPr kumimoji="0" lang="tr-TR" sz="1800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ve LDL düşüşü</a:t>
            </a:r>
            <a:r>
              <a:rPr lang="tr-TR" sz="1800" dirty="0">
                <a:latin typeface="Tw Cen MT" panose="020B0602020104020603"/>
              </a:rPr>
              <a:t>;</a:t>
            </a:r>
            <a:r>
              <a:rPr kumimoji="0" lang="tr-TR" sz="1800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HDL ARTIŞI)</a:t>
            </a:r>
          </a:p>
          <a:p>
            <a:pPr marL="228600" marR="0" lvl="0" indent="-22860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800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yağ dokusunda azalma ve kas dokusunda artma SAĞLAR</a:t>
            </a:r>
          </a:p>
          <a:p>
            <a:pPr>
              <a:lnSpc>
                <a:spcPct val="110000"/>
              </a:lnSpc>
              <a:buClr>
                <a:prstClr val="black"/>
              </a:buClr>
              <a:defRPr/>
            </a:pPr>
            <a:r>
              <a:rPr lang="tr-TR" sz="1800" dirty="0"/>
              <a:t>Fonksiyonelliği arttırır. </a:t>
            </a:r>
            <a:endParaRPr kumimoji="0" lang="tr-TR" sz="1800" b="0" i="0" u="none" strike="noStrike" kern="1200" cap="all" spc="0" normalizeH="0" baseline="0" noProof="0" dirty="0">
              <a:ln>
                <a:noFill/>
              </a:ln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lvl="0">
              <a:lnSpc>
                <a:spcPct val="110000"/>
              </a:lnSpc>
              <a:buClr>
                <a:prstClr val="black"/>
              </a:buClr>
              <a:defRPr/>
            </a:pPr>
            <a:r>
              <a:rPr lang="tr-TR" sz="1800" dirty="0" err="1"/>
              <a:t>kAH</a:t>
            </a:r>
            <a:r>
              <a:rPr lang="tr-TR" sz="1800" dirty="0"/>
              <a:t>, </a:t>
            </a:r>
            <a:r>
              <a:rPr lang="tr-TR" sz="1800" dirty="0" err="1"/>
              <a:t>hT</a:t>
            </a:r>
            <a:r>
              <a:rPr lang="tr-TR" sz="1800" dirty="0"/>
              <a:t>, DM, METABOLİK SENDROM, osteoporoz depresyon gelişme riskini azaltır</a:t>
            </a:r>
            <a:endParaRPr kumimoji="0" lang="tr-TR" sz="1800" b="0" i="0" u="none" strike="noStrike" kern="1200" cap="all" spc="0" normalizeH="0" baseline="0" noProof="0" dirty="0">
              <a:ln>
                <a:noFill/>
              </a:ln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None/>
              <a:tabLst/>
              <a:defRPr/>
            </a:pPr>
            <a:endParaRPr kumimoji="0" lang="tr-TR" sz="1800" b="0" i="0" u="none" strike="noStrike" kern="1200" cap="all" spc="0" normalizeH="0" baseline="0" noProof="0" dirty="0">
              <a:ln>
                <a:noFill/>
              </a:ln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None/>
              <a:tabLst/>
              <a:defRPr/>
            </a:pPr>
            <a:endParaRPr kumimoji="0" lang="tr-TR" sz="1800" b="0" i="0" u="none" strike="noStrike" kern="1200" cap="all" spc="0" normalizeH="0" baseline="0" noProof="0" dirty="0">
              <a:ln>
                <a:noFill/>
              </a:ln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4BBE8E-0488-4569-B2DA-2BC2186AC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17460" y="0"/>
            <a:ext cx="0" cy="6858000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6211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8D06AB2-D33D-4AC8-B96C-AB6FDD0AC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10BCC819-9CA3-4721-9DE0-4AAAA7FB4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 descr="Beyaz bastonlu biri">
            <a:extLst>
              <a:ext uri="{FF2B5EF4-FFF2-40B4-BE49-F238E27FC236}">
                <a16:creationId xmlns:a16="http://schemas.microsoft.com/office/drawing/2014/main" id="{BCE28092-24AA-A7B3-98A6-0C26F8C5B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19" y="618517"/>
            <a:ext cx="3052901" cy="5596019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546C42-F2B3-412F-89B1-709F9D737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C87EC73-8356-F891-122B-36211C9FC1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16400" y="2367092"/>
            <a:ext cx="7248981" cy="3847444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tr-TR" sz="1800" dirty="0"/>
              <a:t>MÜMKÜNSE </a:t>
            </a:r>
            <a:r>
              <a:rPr lang="tr-TR" sz="1800" b="1" dirty="0"/>
              <a:t>5 gün boyunca günde 30 dakika tempolu yürüyüş </a:t>
            </a:r>
          </a:p>
          <a:p>
            <a:pPr>
              <a:lnSpc>
                <a:spcPct val="110000"/>
              </a:lnSpc>
            </a:pPr>
            <a:r>
              <a:rPr lang="tr-TR" sz="1800" dirty="0"/>
              <a:t>Program, hedef kalp hızına ulaşacak şekilde, normal adımla, dengeli ve kolay yürüyebilecek şekilde </a:t>
            </a:r>
          </a:p>
          <a:p>
            <a:pPr>
              <a:lnSpc>
                <a:spcPct val="110000"/>
              </a:lnSpc>
            </a:pPr>
            <a:r>
              <a:rPr lang="tr-TR" sz="1800" dirty="0"/>
              <a:t>uygun alan ve zamanda yapılmalıdır.</a:t>
            </a:r>
            <a:endParaRPr lang="tr-TR" sz="1800" b="1" dirty="0"/>
          </a:p>
          <a:p>
            <a:pPr>
              <a:lnSpc>
                <a:spcPct val="110000"/>
              </a:lnSpc>
            </a:pPr>
            <a:r>
              <a:rPr lang="tr-TR" sz="1800" dirty="0"/>
              <a:t>UYGUN ayakkabı VE elbise </a:t>
            </a:r>
          </a:p>
          <a:p>
            <a:pPr>
              <a:lnSpc>
                <a:spcPct val="110000"/>
              </a:lnSpc>
            </a:pPr>
            <a:r>
              <a:rPr lang="tr-TR" sz="1800" dirty="0"/>
              <a:t>Yürüyüşe yavaş başlamalı, Süre ve mesafe dereceli olarak artırılmalıdır. (nefes nefese kalmayacak şekilde)</a:t>
            </a:r>
          </a:p>
          <a:p>
            <a:pPr lvl="0">
              <a:lnSpc>
                <a:spcPct val="110000"/>
              </a:lnSpc>
              <a:buClr>
                <a:prstClr val="black"/>
              </a:buClr>
              <a:defRPr/>
            </a:pPr>
            <a:r>
              <a:rPr lang="tr-TR" sz="1800" dirty="0"/>
              <a:t>orta seviye aktivite düzeyi 2.0 ila 4.5 mil/saat hızdaki yürüyüş</a:t>
            </a: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D15A050F-5B76-702F-4D61-0730A89C4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520" y="618517"/>
            <a:ext cx="5855416" cy="1596177"/>
          </a:xfrm>
        </p:spPr>
        <p:txBody>
          <a:bodyPr>
            <a:normAutofit/>
          </a:bodyPr>
          <a:lstStyle/>
          <a:p>
            <a:r>
              <a:rPr lang="tr-TR" dirty="0"/>
              <a:t>YÜRÜYÜŞ</a:t>
            </a:r>
          </a:p>
        </p:txBody>
      </p:sp>
    </p:spTree>
    <p:extLst>
      <p:ext uri="{BB962C8B-B14F-4D97-AF65-F5344CB8AC3E}">
        <p14:creationId xmlns:p14="http://schemas.microsoft.com/office/powerpoint/2010/main" val="1462936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 descr="metin, ekran görüntüsü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F33E84E-6ACD-2561-CF83-5CB358E7AA63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rcRect l="3888" t="524" r="4107" b="9428"/>
          <a:stretch>
            <a:fillRect/>
          </a:stretch>
        </p:blipFill>
        <p:spPr>
          <a:xfrm>
            <a:off x="1222745" y="35808"/>
            <a:ext cx="9792586" cy="6785354"/>
          </a:xfrm>
        </p:spPr>
      </p:pic>
    </p:spTree>
    <p:extLst>
      <p:ext uri="{BB962C8B-B14F-4D97-AF65-F5344CB8AC3E}">
        <p14:creationId xmlns:p14="http://schemas.microsoft.com/office/powerpoint/2010/main" val="31278029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290E407-46D5-417C-950B-FFCE020FB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9757E87-8140-4CB5-A5D5-45526A798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engelenen taş">
            <a:extLst>
              <a:ext uri="{FF2B5EF4-FFF2-40B4-BE49-F238E27FC236}">
                <a16:creationId xmlns:a16="http://schemas.microsoft.com/office/drawing/2014/main" id="{7A32AA94-5047-4D54-1100-A3BE466779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570" r="35810" b="-1"/>
          <a:stretch>
            <a:fillRect/>
          </a:stretch>
        </p:blipFill>
        <p:spPr>
          <a:xfrm>
            <a:off x="8117459" y="10"/>
            <a:ext cx="4074542" cy="6857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7B28F1-DF3A-40EC-B797-F8D0E88FC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43A0716A-3302-BB38-51E8-A7B1AD236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267" y="618517"/>
            <a:ext cx="8153395" cy="1134083"/>
          </a:xfrm>
        </p:spPr>
        <p:txBody>
          <a:bodyPr>
            <a:normAutofit/>
          </a:bodyPr>
          <a:lstStyle/>
          <a:p>
            <a:r>
              <a:rPr lang="tr-TR" sz="3200" dirty="0"/>
              <a:t>DENGE VE KOORDİNASYON </a:t>
            </a:r>
            <a:r>
              <a:rPr lang="tr-TR" sz="3200" dirty="0" err="1"/>
              <a:t>EGZERSİZi</a:t>
            </a: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01ABD58-F3D5-04D6-5F31-A0428C840BD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7001" y="1972733"/>
            <a:ext cx="7990456" cy="4266749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tr-TR" sz="1800" dirty="0"/>
              <a:t>Denge, </a:t>
            </a:r>
            <a:r>
              <a:rPr lang="tr-TR" sz="1800" dirty="0" err="1"/>
              <a:t>vücuT</a:t>
            </a:r>
            <a:r>
              <a:rPr lang="tr-TR" sz="1800" dirty="0"/>
              <a:t> gravite merkezini destek yüzeyi içinde tutma becerisidir.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tr-TR" sz="1800" dirty="0"/>
              <a:t>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tr-TR" sz="1800" dirty="0">
                <a:solidFill>
                  <a:srgbClr val="FF0000"/>
                </a:solidFill>
              </a:rPr>
              <a:t>Geriatrik popülasyonda denge bozuklukları çok yönlü bir durumdur;</a:t>
            </a:r>
          </a:p>
          <a:p>
            <a:pPr algn="ctr">
              <a:lnSpc>
                <a:spcPct val="110000"/>
              </a:lnSpc>
            </a:pPr>
            <a:r>
              <a:rPr lang="tr-TR" sz="1800" dirty="0"/>
              <a:t>Gövdeyi </a:t>
            </a:r>
            <a:r>
              <a:rPr lang="tr-TR" sz="1800" dirty="0" err="1"/>
              <a:t>kaslarINdaki</a:t>
            </a:r>
            <a:r>
              <a:rPr lang="tr-TR" sz="1800" dirty="0"/>
              <a:t> zayıflık, </a:t>
            </a:r>
          </a:p>
          <a:p>
            <a:pPr algn="ctr">
              <a:lnSpc>
                <a:spcPct val="110000"/>
              </a:lnSpc>
            </a:pPr>
            <a:r>
              <a:rPr lang="tr-TR" sz="1800" dirty="0" err="1"/>
              <a:t>propriyosepsiyon</a:t>
            </a:r>
            <a:r>
              <a:rPr lang="tr-TR" sz="1800" dirty="0"/>
              <a:t> kaybı,</a:t>
            </a:r>
          </a:p>
          <a:p>
            <a:pPr algn="ctr">
              <a:lnSpc>
                <a:spcPct val="110000"/>
              </a:lnSpc>
            </a:pPr>
            <a:r>
              <a:rPr lang="tr-TR" sz="1800" dirty="0"/>
              <a:t>EKLEM RAHATSIZLIKLARI, </a:t>
            </a:r>
          </a:p>
          <a:p>
            <a:pPr algn="ctr">
              <a:lnSpc>
                <a:spcPct val="110000"/>
              </a:lnSpc>
            </a:pPr>
            <a:r>
              <a:rPr lang="tr-TR" sz="1800" dirty="0"/>
              <a:t>NÖROLOJİK HASTALIKLAR, </a:t>
            </a:r>
          </a:p>
          <a:p>
            <a:pPr algn="ctr">
              <a:lnSpc>
                <a:spcPct val="110000"/>
              </a:lnSpc>
            </a:pPr>
            <a:r>
              <a:rPr lang="tr-TR" sz="1800" dirty="0"/>
              <a:t>VESTİBULER SİSTEM BOZUKLUĞU</a:t>
            </a:r>
          </a:p>
          <a:p>
            <a:pPr algn="ctr">
              <a:lnSpc>
                <a:spcPct val="110000"/>
              </a:lnSpc>
            </a:pPr>
            <a:r>
              <a:rPr lang="tr-TR" sz="1800" dirty="0"/>
              <a:t>postüral kontrolün yetersizliği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4BBE8E-0488-4569-B2DA-2BC2186AC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17460" y="0"/>
            <a:ext cx="0" cy="6858000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98576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C5ADA40-2209-4C4B-1E76-B05425F89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r>
              <a:rPr lang="tr-TR" dirty="0"/>
              <a:t>DENGE </a:t>
            </a:r>
            <a:r>
              <a:rPr lang="tr-TR" dirty="0" err="1"/>
              <a:t>EGZERSİZLERi</a:t>
            </a:r>
            <a:endParaRPr lang="tr-TR" dirty="0"/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0275DDCD-9956-106A-BACB-52C0944ED619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834534192"/>
              </p:ext>
            </p:extLst>
          </p:nvPr>
        </p:nvGraphicFramePr>
        <p:xfrm>
          <a:off x="914400" y="2532475"/>
          <a:ext cx="10363200" cy="3029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989436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8D06AB2-D33D-4AC8-B96C-AB6FDD0AC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10BCC819-9CA3-4721-9DE0-4AAAA7FB4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Resim 8" descr="Plaja yoga yapan kadın">
            <a:extLst>
              <a:ext uri="{FF2B5EF4-FFF2-40B4-BE49-F238E27FC236}">
                <a16:creationId xmlns:a16="http://schemas.microsoft.com/office/drawing/2014/main" id="{9409D193-0F2B-4441-4E8F-83A0881E87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863" r="6517" b="-1"/>
          <a:stretch>
            <a:fillRect/>
          </a:stretch>
        </p:blipFill>
        <p:spPr>
          <a:xfrm>
            <a:off x="980496" y="618517"/>
            <a:ext cx="3321529" cy="5596019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F546C42-F2B3-412F-89B1-709F9D737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3C24AD7-AF31-3FD4-A8C0-863358DABCD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37760" y="2367092"/>
            <a:ext cx="6634480" cy="3847444"/>
          </a:xfrm>
        </p:spPr>
        <p:txBody>
          <a:bodyPr>
            <a:normAutofit/>
          </a:bodyPr>
          <a:lstStyle/>
          <a:p>
            <a:r>
              <a:rPr lang="tr-TR" dirty="0"/>
              <a:t>TEK AYAK ÜZERİNE DURMA (30 SN)</a:t>
            </a:r>
          </a:p>
          <a:p>
            <a:r>
              <a:rPr lang="tr-TR" dirty="0"/>
              <a:t>GÖZLER KAPALI DENGE EGZERSİZİ</a:t>
            </a:r>
          </a:p>
          <a:p>
            <a:r>
              <a:rPr lang="tr-TR" dirty="0"/>
              <a:t>DİZ BÜKÜLÜ SQUAT HAREKETİ</a:t>
            </a:r>
          </a:p>
          <a:p>
            <a:r>
              <a:rPr lang="tr-TR" dirty="0"/>
              <a:t>DÜZ ÇİZGİDE YÜRÜYÜŞ (TANDEM)</a:t>
            </a:r>
          </a:p>
          <a:p>
            <a:r>
              <a:rPr lang="tr-TR" dirty="0"/>
              <a:t>YAN </a:t>
            </a:r>
            <a:r>
              <a:rPr lang="tr-TR" dirty="0" err="1"/>
              <a:t>YÜRÜme</a:t>
            </a:r>
            <a:endParaRPr lang="tr-TR" dirty="0"/>
          </a:p>
          <a:p>
            <a:r>
              <a:rPr lang="tr-TR" dirty="0"/>
              <a:t>OTUR-KALK EGZERSİZİ</a:t>
            </a:r>
          </a:p>
          <a:p>
            <a:r>
              <a:rPr lang="tr-TR" dirty="0"/>
              <a:t>GERİYE VE YANA DOĞRU ANİ ADIMLA POSTÜR KORUMA</a:t>
            </a: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61E5B2D0-D03C-B64D-E03B-2FA4A8F9C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520" y="618517"/>
            <a:ext cx="5855416" cy="1596177"/>
          </a:xfrm>
        </p:spPr>
        <p:txBody>
          <a:bodyPr>
            <a:normAutofit/>
          </a:bodyPr>
          <a:lstStyle/>
          <a:p>
            <a:r>
              <a:rPr lang="tr-TR" dirty="0"/>
              <a:t>DENGE EGZERSİZLERİ</a:t>
            </a:r>
          </a:p>
        </p:txBody>
      </p:sp>
    </p:spTree>
    <p:extLst>
      <p:ext uri="{BB962C8B-B14F-4D97-AF65-F5344CB8AC3E}">
        <p14:creationId xmlns:p14="http://schemas.microsoft.com/office/powerpoint/2010/main" val="10131197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7311320-4662-DC15-FD95-04C8CCD62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 descr="ayakkabı, metin, taslak, çizi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097F8A1-A5CA-7121-A8DB-0EF0171FF35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76623" y="0"/>
            <a:ext cx="11363822" cy="6857999"/>
          </a:xfrm>
        </p:spPr>
      </p:pic>
    </p:spTree>
    <p:extLst>
      <p:ext uri="{BB962C8B-B14F-4D97-AF65-F5344CB8AC3E}">
        <p14:creationId xmlns:p14="http://schemas.microsoft.com/office/powerpoint/2010/main" val="21684311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İçerik Yer Tutucusu 6" descr="metin, çizim, kırpıntı çizim, çizgi fil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F37F98B0-D206-93B6-339D-B4597FCD8345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rcRect l="8948" t="7672" r="10362" b="63820"/>
          <a:stretch>
            <a:fillRect/>
          </a:stretch>
        </p:blipFill>
        <p:spPr>
          <a:xfrm>
            <a:off x="666045" y="1172700"/>
            <a:ext cx="10972799" cy="2641155"/>
          </a:xfrm>
        </p:spPr>
      </p:pic>
      <p:pic>
        <p:nvPicPr>
          <p:cNvPr id="9" name="Resim 8" descr="metin, çizim, kırpıntı çizim, çizgi fil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88E07C8-C4C1-0C5D-2B07-37FC16CDDE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307" t="69454" r="-14588" b="-2045"/>
          <a:stretch>
            <a:fillRect/>
          </a:stretch>
        </p:blipFill>
        <p:spPr>
          <a:xfrm>
            <a:off x="756356" y="3948633"/>
            <a:ext cx="12846757" cy="3030278"/>
          </a:xfrm>
          <a:prstGeom prst="rect">
            <a:avLst/>
          </a:prstGeom>
        </p:spPr>
      </p:pic>
      <p:sp>
        <p:nvSpPr>
          <p:cNvPr id="10" name="Dikdörtgen 9">
            <a:extLst>
              <a:ext uri="{FF2B5EF4-FFF2-40B4-BE49-F238E27FC236}">
                <a16:creationId xmlns:a16="http://schemas.microsoft.com/office/drawing/2014/main" id="{775001F5-0BA3-3B7C-7CB7-D8CBEBE16B8C}"/>
              </a:ext>
            </a:extLst>
          </p:cNvPr>
          <p:cNvSpPr/>
          <p:nvPr/>
        </p:nvSpPr>
        <p:spPr>
          <a:xfrm>
            <a:off x="2641075" y="244449"/>
            <a:ext cx="7563555" cy="68058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POSTÜR EGZERSİZLERİ</a:t>
            </a:r>
          </a:p>
        </p:txBody>
      </p:sp>
    </p:spTree>
    <p:extLst>
      <p:ext uri="{BB962C8B-B14F-4D97-AF65-F5344CB8AC3E}">
        <p14:creationId xmlns:p14="http://schemas.microsoft.com/office/powerpoint/2010/main" val="40314473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59F8D6E-48A5-C31A-2220-346EA3B65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i="1" dirty="0" err="1"/>
              <a:t>Exercise</a:t>
            </a:r>
            <a:r>
              <a:rPr lang="tr-TR" i="1" dirty="0"/>
              <a:t> </a:t>
            </a:r>
            <a:r>
              <a:rPr lang="tr-TR" i="1" dirty="0" err="1"/>
              <a:t>for</a:t>
            </a:r>
            <a:r>
              <a:rPr lang="tr-TR" i="1" dirty="0"/>
              <a:t> </a:t>
            </a:r>
            <a:r>
              <a:rPr lang="tr-TR" i="1" dirty="0" err="1"/>
              <a:t>sarcopenia</a:t>
            </a:r>
            <a:r>
              <a:rPr lang="tr-TR" i="1" dirty="0"/>
              <a:t> in </a:t>
            </a:r>
            <a:r>
              <a:rPr lang="tr-TR" i="1" dirty="0" err="1"/>
              <a:t>older</a:t>
            </a:r>
            <a:r>
              <a:rPr lang="tr-TR" i="1" dirty="0"/>
              <a:t> </a:t>
            </a:r>
            <a:r>
              <a:rPr lang="tr-TR" i="1" dirty="0" err="1"/>
              <a:t>people</a:t>
            </a:r>
            <a:r>
              <a:rPr lang="tr-TR" i="1" dirty="0"/>
              <a:t>: A </a:t>
            </a:r>
            <a:r>
              <a:rPr lang="tr-TR" i="1" dirty="0" err="1"/>
              <a:t>systematic</a:t>
            </a:r>
            <a:r>
              <a:rPr lang="tr-TR" i="1" dirty="0"/>
              <a:t> </a:t>
            </a:r>
            <a:r>
              <a:rPr lang="tr-TR" i="1" dirty="0" err="1"/>
              <a:t>review</a:t>
            </a:r>
            <a:r>
              <a:rPr lang="tr-TR" i="1" dirty="0"/>
              <a:t> </a:t>
            </a:r>
            <a:r>
              <a:rPr lang="tr-TR" i="1" dirty="0" err="1"/>
              <a:t>and</a:t>
            </a:r>
            <a:r>
              <a:rPr lang="tr-TR" i="1" dirty="0"/>
              <a:t> network meta-</a:t>
            </a:r>
            <a:r>
              <a:rPr lang="tr-TR" i="1" dirty="0" err="1"/>
              <a:t>analysis</a:t>
            </a:r>
            <a:r>
              <a:rPr lang="tr-TR" i="1" dirty="0"/>
              <a:t> </a:t>
            </a:r>
            <a:br>
              <a:rPr lang="tr-TR" i="1" dirty="0"/>
            </a:br>
            <a:r>
              <a:rPr lang="tr-TR" sz="2200" i="1" dirty="0"/>
              <a:t>(</a:t>
            </a:r>
            <a:r>
              <a:rPr lang="tr-TR" sz="2200" i="1" dirty="0" err="1"/>
              <a:t>Shen</a:t>
            </a:r>
            <a:r>
              <a:rPr lang="tr-TR" sz="2200" i="1" dirty="0"/>
              <a:t> ve ark., J </a:t>
            </a:r>
            <a:r>
              <a:rPr lang="tr-TR" sz="2200" i="1" dirty="0" err="1"/>
              <a:t>Cachexia</a:t>
            </a:r>
            <a:r>
              <a:rPr lang="tr-TR" sz="2200" i="1" dirty="0"/>
              <a:t> </a:t>
            </a:r>
            <a:r>
              <a:rPr lang="tr-TR" sz="2200" i="1" dirty="0" err="1"/>
              <a:t>Sarcopenia</a:t>
            </a:r>
            <a:r>
              <a:rPr lang="tr-TR" sz="2200" i="1" dirty="0"/>
              <a:t> </a:t>
            </a:r>
            <a:r>
              <a:rPr lang="tr-TR" sz="2200" i="1" dirty="0" err="1"/>
              <a:t>Muscle</a:t>
            </a:r>
            <a:r>
              <a:rPr lang="tr-TR" sz="2200" i="1" dirty="0"/>
              <a:t>, 2023)</a:t>
            </a:r>
            <a:br>
              <a:rPr lang="tr-TR" i="1" dirty="0"/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D4A0CB1-FA2B-8D01-2D8C-6D7B7D70E0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139518"/>
            <a:ext cx="10363826" cy="3651681"/>
          </a:xfrm>
        </p:spPr>
        <p:txBody>
          <a:bodyPr>
            <a:normAutofit fontScale="92500"/>
          </a:bodyPr>
          <a:lstStyle/>
          <a:p>
            <a:r>
              <a:rPr lang="tr-TR" b="1" dirty="0"/>
              <a:t>Egzersiz türlerinin </a:t>
            </a:r>
            <a:r>
              <a:rPr lang="tr-TR" b="1" dirty="0" err="1"/>
              <a:t>sarkopenik</a:t>
            </a:r>
            <a:r>
              <a:rPr lang="tr-TR" b="1" dirty="0"/>
              <a:t> yaşlılarda etkinliğini karşılaştıran bir çalışmada</a:t>
            </a:r>
          </a:p>
          <a:p>
            <a:r>
              <a:rPr lang="tr-TR" dirty="0"/>
              <a:t>Yöntem: 42 RCT, 3728 yaşlı birey (ortalama yaş 72.9 yıl, %73 kadın).</a:t>
            </a:r>
          </a:p>
          <a:p>
            <a:r>
              <a:rPr lang="tr-TR" dirty="0">
                <a:solidFill>
                  <a:srgbClr val="FF0000"/>
                </a:solidFill>
              </a:rPr>
              <a:t>En etkili egzersiz: Direnç egzersizi</a:t>
            </a:r>
            <a:endParaRPr lang="tr-TR" dirty="0"/>
          </a:p>
          <a:p>
            <a:pPr marL="457200" lvl="1" indent="0">
              <a:buNone/>
            </a:pPr>
            <a:r>
              <a:rPr lang="tr-TR" dirty="0"/>
              <a:t>         Direnç + aerobik + denge egzersiz kombinasyonunun → yaşam kalitesini çok artırdığı</a:t>
            </a:r>
            <a:br>
              <a:rPr lang="tr-TR" dirty="0"/>
            </a:br>
            <a:endParaRPr lang="tr-TR" dirty="0"/>
          </a:p>
          <a:p>
            <a:pPr marL="0" indent="0">
              <a:buNone/>
            </a:pPr>
            <a:r>
              <a:rPr lang="tr-TR" b="1" dirty="0"/>
              <a:t>           Direnç egzersizi </a:t>
            </a:r>
            <a:r>
              <a:rPr lang="tr-TR" dirty="0"/>
              <a:t>yaşlılarda </a:t>
            </a:r>
            <a:r>
              <a:rPr lang="tr-TR" dirty="0" err="1"/>
              <a:t>sarkopeni</a:t>
            </a:r>
            <a:r>
              <a:rPr lang="tr-TR" dirty="0"/>
              <a:t> tedavisinin temel taşı.</a:t>
            </a:r>
          </a:p>
          <a:p>
            <a:pPr lvl="1"/>
            <a:r>
              <a:rPr lang="tr-TR" b="1" dirty="0"/>
              <a:t>Aerobik, denge ve beslenme desteği </a:t>
            </a:r>
            <a:r>
              <a:rPr lang="tr-TR" dirty="0"/>
              <a:t>ile birlikte uygulandığında etkiler daha da güçleniyor.</a:t>
            </a:r>
          </a:p>
          <a:p>
            <a:endParaRPr lang="tr-TR" dirty="0"/>
          </a:p>
          <a:p>
            <a:endParaRPr lang="tr-TR" dirty="0"/>
          </a:p>
          <a:p>
            <a:endParaRPr lang="tr-TR" sz="1600" i="1" dirty="0"/>
          </a:p>
        </p:txBody>
      </p:sp>
    </p:spTree>
    <p:extLst>
      <p:ext uri="{BB962C8B-B14F-4D97-AF65-F5344CB8AC3E}">
        <p14:creationId xmlns:p14="http://schemas.microsoft.com/office/powerpoint/2010/main" val="3277113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8D06AB2-D33D-4AC8-B96C-AB6FDD0AC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0BCC819-9CA3-4721-9DE0-4AAAA7FB4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afif koşu ayakkabısı, dambıl ve mor su şişesi">
            <a:extLst>
              <a:ext uri="{FF2B5EF4-FFF2-40B4-BE49-F238E27FC236}">
                <a16:creationId xmlns:a16="http://schemas.microsoft.com/office/drawing/2014/main" id="{D911DF15-979A-2CF5-0D45-A131B7F806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78" r="3178"/>
          <a:stretch/>
        </p:blipFill>
        <p:spPr>
          <a:xfrm>
            <a:off x="643464" y="2082998"/>
            <a:ext cx="3995592" cy="2667057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546C42-F2B3-412F-89B1-709F9D737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FA25A81-D941-DA95-4F87-B2DE508D5AF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82520" y="2367092"/>
            <a:ext cx="5855415" cy="384744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dirty="0"/>
          </a:p>
          <a:p>
            <a:r>
              <a:rPr lang="tr-TR" dirty="0"/>
              <a:t>fonksiyonel kapasiteyi </a:t>
            </a:r>
            <a:r>
              <a:rPr lang="tr-TR" dirty="0" err="1"/>
              <a:t>artTırır</a:t>
            </a:r>
            <a:endParaRPr lang="tr-TR" dirty="0"/>
          </a:p>
          <a:p>
            <a:r>
              <a:rPr lang="tr-TR" dirty="0"/>
              <a:t>yaşam kalitesini iyileştirir</a:t>
            </a:r>
          </a:p>
          <a:p>
            <a:r>
              <a:rPr lang="tr-TR" dirty="0"/>
              <a:t>sağlıklı yaşlanma İÇİN ÖNEMLİDİR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2E0F70DA-E83E-6CBF-492A-526C8377C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520" y="618517"/>
            <a:ext cx="5855416" cy="1596177"/>
          </a:xfrm>
        </p:spPr>
        <p:txBody>
          <a:bodyPr>
            <a:normAutofit/>
          </a:bodyPr>
          <a:lstStyle/>
          <a:p>
            <a:r>
              <a:rPr lang="tr-TR" dirty="0"/>
              <a:t>Düzenli fiziksel EGZERSİZ</a:t>
            </a:r>
          </a:p>
        </p:txBody>
      </p:sp>
    </p:spTree>
    <p:extLst>
      <p:ext uri="{BB962C8B-B14F-4D97-AF65-F5344CB8AC3E}">
        <p14:creationId xmlns:p14="http://schemas.microsoft.com/office/powerpoint/2010/main" val="34904977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FD550D0-39E0-2CBB-FEA0-201AC206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97692" cy="1286483"/>
          </a:xfrm>
        </p:spPr>
        <p:txBody>
          <a:bodyPr>
            <a:normAutofit fontScale="90000"/>
          </a:bodyPr>
          <a:lstStyle/>
          <a:p>
            <a:r>
              <a:rPr lang="tr-TR" dirty="0"/>
              <a:t>Egzersiz türlerinin </a:t>
            </a:r>
            <a:br>
              <a:rPr lang="tr-TR" dirty="0"/>
            </a:br>
            <a:r>
              <a:rPr lang="tr-TR" dirty="0"/>
              <a:t>Fiziksel performans testlerine etkisi</a:t>
            </a:r>
            <a:br>
              <a:rPr lang="tr-TR" dirty="0"/>
            </a:br>
            <a:endParaRPr lang="tr-TR" dirty="0"/>
          </a:p>
        </p:txBody>
      </p:sp>
      <p:graphicFrame>
        <p:nvGraphicFramePr>
          <p:cNvPr id="5" name="İçerik Yer Tutucusu 4">
            <a:extLst>
              <a:ext uri="{FF2B5EF4-FFF2-40B4-BE49-F238E27FC236}">
                <a16:creationId xmlns:a16="http://schemas.microsoft.com/office/drawing/2014/main" id="{1340C6B0-049F-87E4-75A7-C0EEEF20128E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88714802"/>
              </p:ext>
            </p:extLst>
          </p:nvPr>
        </p:nvGraphicFramePr>
        <p:xfrm>
          <a:off x="913775" y="2015067"/>
          <a:ext cx="10634758" cy="335262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05358">
                  <a:extLst>
                    <a:ext uri="{9D8B030D-6E8A-4147-A177-3AD203B41FA5}">
                      <a16:colId xmlns:a16="http://schemas.microsoft.com/office/drawing/2014/main" val="924424902"/>
                    </a:ext>
                  </a:extLst>
                </a:gridCol>
                <a:gridCol w="6629400">
                  <a:extLst>
                    <a:ext uri="{9D8B030D-6E8A-4147-A177-3AD203B41FA5}">
                      <a16:colId xmlns:a16="http://schemas.microsoft.com/office/drawing/2014/main" val="3430141933"/>
                    </a:ext>
                  </a:extLst>
                </a:gridCol>
              </a:tblGrid>
              <a:tr h="631789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BULGULAR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 AÇIKLAMA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4429461"/>
                  </a:ext>
                </a:extLst>
              </a:tr>
              <a:tr h="693586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Direnç Egzersizi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err="1"/>
                        <a:t>Sarkopenide</a:t>
                      </a:r>
                      <a:r>
                        <a:rPr lang="tr-TR" dirty="0"/>
                        <a:t> en etkili yöntem; kas kuvvetini ve yaşam kalitesini artırır.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6399813"/>
                  </a:ext>
                </a:extLst>
              </a:tr>
              <a:tr h="6317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Direnç Egzersizi + Denge Egzersizi</a:t>
                      </a:r>
                    </a:p>
                    <a:p>
                      <a:pPr algn="ctr"/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Fiziksel performans testlerinde (TUG, Chair </a:t>
                      </a:r>
                      <a:r>
                        <a:rPr lang="tr-TR" dirty="0" err="1"/>
                        <a:t>stand</a:t>
                      </a:r>
                      <a:r>
                        <a:rPr lang="tr-TR" dirty="0"/>
                        <a:t>) iyileşme.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3458771"/>
                  </a:ext>
                </a:extLst>
              </a:tr>
              <a:tr h="693586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Direnç Egzersizi + Beslenme Desteği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El kavrama kuvveti ve kas fonksiyonuna fayda sağladığı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7866814"/>
                  </a:ext>
                </a:extLst>
              </a:tr>
              <a:tr h="693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Kombinasyon (Direnç + Aerobik + Denge)</a:t>
                      </a:r>
                    </a:p>
                    <a:p>
                      <a:pPr algn="ctr"/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Yaşam kalitesinde en yüksek iyileşme.</a:t>
                      </a:r>
                    </a:p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81828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5894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8D06AB2-D33D-4AC8-B96C-AB6FDD0AC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10BCC819-9CA3-4721-9DE0-4AAAA7FB4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c 6" descr="Esneden kişi">
            <a:extLst>
              <a:ext uri="{FF2B5EF4-FFF2-40B4-BE49-F238E27FC236}">
                <a16:creationId xmlns:a16="http://schemas.microsoft.com/office/drawing/2014/main" id="{6F733FB7-04DD-04E9-6104-1457135083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67" r="16667"/>
          <a:stretch/>
        </p:blipFill>
        <p:spPr>
          <a:xfrm>
            <a:off x="643464" y="1418730"/>
            <a:ext cx="3995592" cy="3995592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546C42-F2B3-412F-89B1-709F9D737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88BB52A-81E8-01B3-09EA-E6CCE60046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82520" y="1584960"/>
            <a:ext cx="6266016" cy="462957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tr-TR" sz="1600" dirty="0"/>
              <a:t>YAŞLA BİRLİKTE ESNEKLİK AZALIR. aktiviteler </a:t>
            </a:r>
            <a:r>
              <a:rPr lang="tr-TR" sz="1600" dirty="0" err="1"/>
              <a:t>limitlenebilir</a:t>
            </a:r>
            <a:r>
              <a:rPr lang="tr-TR" sz="1600" dirty="0"/>
              <a:t>. </a:t>
            </a:r>
          </a:p>
          <a:p>
            <a:pPr>
              <a:lnSpc>
                <a:spcPct val="110000"/>
              </a:lnSpc>
            </a:pPr>
            <a:r>
              <a:rPr lang="tr-TR" sz="1600" dirty="0"/>
              <a:t>Bu nedenle BÜYÜK EKLEMLERDE (omuz, kalça, ve gövde)  esnekliğinin artırılması gerekir.</a:t>
            </a:r>
          </a:p>
          <a:p>
            <a:pPr marL="0" indent="0">
              <a:lnSpc>
                <a:spcPct val="110000"/>
              </a:lnSpc>
              <a:buNone/>
            </a:pPr>
            <a:endParaRPr lang="tr-TR" sz="1600" dirty="0"/>
          </a:p>
          <a:p>
            <a:pPr marL="0" indent="0" algn="ctr">
              <a:lnSpc>
                <a:spcPct val="110000"/>
              </a:lnSpc>
              <a:buNone/>
            </a:pPr>
            <a:r>
              <a:rPr lang="tr-TR" sz="1600" dirty="0">
                <a:solidFill>
                  <a:srgbClr val="FF0000"/>
                </a:solidFill>
              </a:rPr>
              <a:t>GERME EGZERSİZLERİ</a:t>
            </a:r>
          </a:p>
          <a:p>
            <a:pPr>
              <a:lnSpc>
                <a:spcPct val="110000"/>
              </a:lnSpc>
            </a:pPr>
            <a:r>
              <a:rPr lang="tr-TR" sz="1600" dirty="0"/>
              <a:t>zamanla kısalan ve az hareket eden YUMUŞAK DOKU VE KAS </a:t>
            </a:r>
            <a:r>
              <a:rPr lang="tr-TR" sz="1600" dirty="0" err="1"/>
              <a:t>yapılarıNI</a:t>
            </a:r>
            <a:r>
              <a:rPr lang="tr-TR" sz="1600" dirty="0"/>
              <a:t> uzatmak</a:t>
            </a:r>
          </a:p>
          <a:p>
            <a:pPr>
              <a:lnSpc>
                <a:spcPct val="110000"/>
              </a:lnSpc>
            </a:pPr>
            <a:r>
              <a:rPr lang="tr-TR" sz="1600" dirty="0"/>
              <a:t>eklem hareketini geri kazanmak/geliştirmek amacıyla yapılması önemlidir.</a:t>
            </a:r>
          </a:p>
          <a:p>
            <a:pPr>
              <a:lnSpc>
                <a:spcPct val="110000"/>
              </a:lnSpc>
            </a:pPr>
            <a:r>
              <a:rPr lang="tr-TR" sz="1600" dirty="0"/>
              <a:t>Aynı zamanda Dolaşımı da arttırır.</a:t>
            </a: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B36EB406-3484-08B1-FFB5-4D6F09F5A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520" y="618517"/>
            <a:ext cx="5855416" cy="651483"/>
          </a:xfrm>
        </p:spPr>
        <p:txBody>
          <a:bodyPr>
            <a:normAutofit/>
          </a:bodyPr>
          <a:lstStyle/>
          <a:p>
            <a:r>
              <a:rPr lang="tr-TR" dirty="0"/>
              <a:t>GERME EGZERSİZİ</a:t>
            </a:r>
          </a:p>
        </p:txBody>
      </p:sp>
    </p:spTree>
    <p:extLst>
      <p:ext uri="{BB962C8B-B14F-4D97-AF65-F5344CB8AC3E}">
        <p14:creationId xmlns:p14="http://schemas.microsoft.com/office/powerpoint/2010/main" val="22899973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63A4123-81D9-498E-AD37-DE8F563D69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78445163-E6D8-4CEA-8278-DD62AB8E4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ounded Rectangle 12">
            <a:extLst>
              <a:ext uri="{FF2B5EF4-FFF2-40B4-BE49-F238E27FC236}">
                <a16:creationId xmlns:a16="http://schemas.microsoft.com/office/drawing/2014/main" id="{9EBD6E15-E667-419E-A56A-42E98787B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1991" y="887150"/>
            <a:ext cx="4104281" cy="4940394"/>
          </a:xfrm>
          <a:prstGeom prst="roundRect">
            <a:avLst>
              <a:gd name="adj" fmla="val 4448"/>
            </a:avLst>
          </a:prstGeom>
          <a:solidFill>
            <a:srgbClr val="FFFFFF"/>
          </a:solidFill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</a:pPr>
            <a:endParaRPr lang="en-US" sz="3200" cap="all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3E1C26B-0466-465B-B4CA-8242431A4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E37F3BD9-E90F-9651-0C5E-13902D5BC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618517"/>
            <a:ext cx="7183120" cy="1596177"/>
          </a:xfrm>
        </p:spPr>
        <p:txBody>
          <a:bodyPr>
            <a:normAutofit/>
          </a:bodyPr>
          <a:lstStyle/>
          <a:p>
            <a:r>
              <a:rPr lang="tr-TR" dirty="0"/>
              <a:t>Statik Germe </a:t>
            </a:r>
            <a:br>
              <a:rPr lang="tr-TR" dirty="0"/>
            </a:br>
            <a:r>
              <a:rPr lang="tr-TR" dirty="0"/>
              <a:t>(</a:t>
            </a:r>
            <a:r>
              <a:rPr lang="tr-TR" dirty="0" err="1"/>
              <a:t>Static</a:t>
            </a:r>
            <a:r>
              <a:rPr lang="tr-TR" dirty="0"/>
              <a:t> </a:t>
            </a:r>
            <a:r>
              <a:rPr lang="tr-TR" dirty="0" err="1"/>
              <a:t>Stretching</a:t>
            </a:r>
            <a:r>
              <a:rPr lang="tr-TR" dirty="0"/>
              <a:t>)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26A1241-DB53-8AD9-C2C5-11B6BE4923A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4000" y="2367092"/>
            <a:ext cx="7027987" cy="3678108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tr-TR" sz="1600" dirty="0">
                <a:highlight>
                  <a:srgbClr val="FFFF00"/>
                </a:highlight>
              </a:rPr>
              <a:t>Kas yavaşça uzatılır, hafif gerginlik hissedildiğinde pozisyon 15–60 saniye tutulur.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tr-TR" sz="1600" dirty="0">
                <a:highlight>
                  <a:srgbClr val="FFFF00"/>
                </a:highlight>
              </a:rPr>
              <a:t>👉 En çok önerilen türdür, özellikle yaşlı erişkinlerde.</a:t>
            </a:r>
          </a:p>
          <a:p>
            <a:pPr marL="0" indent="0">
              <a:lnSpc>
                <a:spcPct val="110000"/>
              </a:lnSpc>
              <a:buNone/>
            </a:pPr>
            <a:endParaRPr lang="tr-TR" sz="1600" dirty="0"/>
          </a:p>
          <a:p>
            <a:pPr marL="0" indent="0">
              <a:lnSpc>
                <a:spcPct val="110000"/>
              </a:lnSpc>
              <a:buNone/>
            </a:pPr>
            <a:r>
              <a:rPr lang="tr-TR" sz="1600" dirty="0"/>
              <a:t>Örnekler</a:t>
            </a:r>
          </a:p>
          <a:p>
            <a:pPr>
              <a:lnSpc>
                <a:spcPct val="110000"/>
              </a:lnSpc>
            </a:pPr>
            <a:r>
              <a:rPr lang="tr-TR" sz="1600" b="1" dirty="0"/>
              <a:t>Boyun germe: </a:t>
            </a:r>
            <a:r>
              <a:rPr lang="tr-TR" sz="1600" dirty="0"/>
              <a:t>Başını yavaşça yana eğ, kulak omuza yaklaşsın, 20 sn tut.</a:t>
            </a:r>
          </a:p>
          <a:p>
            <a:pPr>
              <a:lnSpc>
                <a:spcPct val="110000"/>
              </a:lnSpc>
            </a:pPr>
            <a:r>
              <a:rPr lang="tr-TR" sz="1600" b="1" dirty="0"/>
              <a:t>Omuz germe</a:t>
            </a:r>
            <a:r>
              <a:rPr lang="tr-TR" sz="1600" dirty="0"/>
              <a:t>: Bir kolunu göğüs hizasında karşıya uzat, diğer elinle dirsekten kendine doğru çek.</a:t>
            </a:r>
          </a:p>
          <a:p>
            <a:pPr>
              <a:lnSpc>
                <a:spcPct val="110000"/>
              </a:lnSpc>
            </a:pPr>
            <a:r>
              <a:rPr lang="tr-TR" sz="1600" b="1" dirty="0"/>
              <a:t>Göğüs germe: </a:t>
            </a:r>
            <a:r>
              <a:rPr lang="tr-TR" sz="1600" dirty="0"/>
              <a:t>Ellerini sırtında birleştir, dirsekleri düzleştirip göğsü öne çıkar.</a:t>
            </a:r>
          </a:p>
          <a:p>
            <a:pPr>
              <a:lnSpc>
                <a:spcPct val="110000"/>
              </a:lnSpc>
            </a:pPr>
            <a:r>
              <a:rPr lang="tr-TR" sz="1600" b="1" dirty="0"/>
              <a:t>Uyluk arka kası (</a:t>
            </a:r>
            <a:r>
              <a:rPr lang="tr-TR" sz="1600" b="1" dirty="0" err="1"/>
              <a:t>hamstring</a:t>
            </a:r>
            <a:r>
              <a:rPr lang="tr-TR" sz="1600" b="1" dirty="0"/>
              <a:t>) germe: </a:t>
            </a:r>
            <a:r>
              <a:rPr lang="tr-TR" sz="1600" dirty="0"/>
              <a:t>Sandalyeye otur, bir bacağını düz uzat, öne doğru eğil.</a:t>
            </a:r>
          </a:p>
          <a:p>
            <a:pPr>
              <a:lnSpc>
                <a:spcPct val="110000"/>
              </a:lnSpc>
            </a:pPr>
            <a:r>
              <a:rPr lang="tr-TR" sz="1600" b="1" dirty="0"/>
              <a:t>Baldır germe: </a:t>
            </a:r>
            <a:r>
              <a:rPr lang="tr-TR" sz="1600" dirty="0"/>
              <a:t>Duvara dayan, bir bacağını arkaya uzat, topuk yere değsin.</a:t>
            </a:r>
          </a:p>
          <a:p>
            <a:pPr>
              <a:lnSpc>
                <a:spcPct val="110000"/>
              </a:lnSpc>
            </a:pPr>
            <a:endParaRPr lang="tr-TR" sz="1100" dirty="0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FC5A7BB5-8699-28EE-4C0D-5163ADCD5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5130" y="1346810"/>
            <a:ext cx="3158002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130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DB6A7BFB-3BBE-4C11-93FC-A6557BD11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0"/>
            <a:ext cx="813206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70CA7A26-553C-443C-9A3D-2A2529D459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2E17BDD1-D15B-C90D-8481-BFE56819E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74" y="1314450"/>
            <a:ext cx="2844002" cy="3680244"/>
          </a:xfrm>
        </p:spPr>
        <p:txBody>
          <a:bodyPr>
            <a:normAutofit/>
          </a:bodyPr>
          <a:lstStyle/>
          <a:p>
            <a:pPr algn="l"/>
            <a:r>
              <a:rPr lang="tr-TR" sz="4400"/>
              <a:t>Dinamik Germe</a:t>
            </a:r>
            <a:br>
              <a:rPr lang="tr-TR" sz="4400"/>
            </a:br>
            <a:endParaRPr lang="tr-TR" sz="440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67E268D-B340-41B0-B037-2F3FC25BC7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0" b="77917"/>
          <a:stretch/>
        </p:blipFill>
        <p:spPr>
          <a:xfrm>
            <a:off x="0" y="0"/>
            <a:ext cx="4059935" cy="151447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B0BCA0-9493-46B4-B955-8FBF02873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t="72830" b="14149"/>
          <a:stretch/>
        </p:blipFill>
        <p:spPr>
          <a:xfrm>
            <a:off x="1377059" y="5962903"/>
            <a:ext cx="2590800" cy="892925"/>
          </a:xfrm>
          <a:prstGeom prst="rect">
            <a:avLst/>
          </a:prstGeom>
        </p:spPr>
      </p:pic>
      <p:graphicFrame>
        <p:nvGraphicFramePr>
          <p:cNvPr id="27" name="İçerik Yer Tutucusu 2">
            <a:extLst>
              <a:ext uri="{FF2B5EF4-FFF2-40B4-BE49-F238E27FC236}">
                <a16:creationId xmlns:a16="http://schemas.microsoft.com/office/drawing/2014/main" id="{7FAB65E0-8B25-241F-96B6-007E9EF687E2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020208314"/>
              </p:ext>
            </p:extLst>
          </p:nvPr>
        </p:nvGraphicFramePr>
        <p:xfrm>
          <a:off x="4594225" y="889000"/>
          <a:ext cx="6683375" cy="4606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168191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B6A7BFB-3BBE-4C11-93FC-A6557BD11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0"/>
            <a:ext cx="813206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0CA7A26-553C-443C-9A3D-2A2529D459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50C88595-5B67-8B4E-381B-A0FE75C26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1" y="2904067"/>
            <a:ext cx="3395132" cy="2302933"/>
          </a:xfrm>
        </p:spPr>
        <p:txBody>
          <a:bodyPr>
            <a:normAutofit fontScale="90000"/>
          </a:bodyPr>
          <a:lstStyle/>
          <a:p>
            <a:pPr algn="l"/>
            <a:r>
              <a:rPr lang="tr-TR" sz="4400" dirty="0"/>
              <a:t>NE SIKLIKTA ?</a:t>
            </a:r>
            <a:br>
              <a:rPr lang="tr-TR" sz="4400" dirty="0"/>
            </a:br>
            <a:r>
              <a:rPr lang="tr-TR" sz="4400" dirty="0"/>
              <a:t>Germe egzersizi</a:t>
            </a:r>
            <a:br>
              <a:rPr lang="tr-TR" sz="4400" dirty="0"/>
            </a:br>
            <a:br>
              <a:rPr lang="tr-TR" sz="4400" dirty="0"/>
            </a:br>
            <a:br>
              <a:rPr lang="tr-TR" sz="4400" dirty="0"/>
            </a:br>
            <a:br>
              <a:rPr lang="tr-TR" sz="4400" dirty="0"/>
            </a:br>
            <a:br>
              <a:rPr lang="tr-TR" sz="4400" dirty="0"/>
            </a:br>
            <a:br>
              <a:rPr lang="tr-TR" sz="4400" dirty="0"/>
            </a:br>
            <a:br>
              <a:rPr lang="tr-TR" sz="4400" dirty="0"/>
            </a:br>
            <a:r>
              <a:rPr lang="tr-TR" sz="1100" dirty="0"/>
              <a:t>(🩺 Kaynak: </a:t>
            </a:r>
            <a:r>
              <a:rPr lang="tr-TR" sz="1100" dirty="0" err="1"/>
              <a:t>American</a:t>
            </a:r>
            <a:r>
              <a:rPr lang="tr-TR" sz="1100" dirty="0"/>
              <a:t> </a:t>
            </a:r>
            <a:r>
              <a:rPr lang="tr-TR" sz="1100" dirty="0" err="1"/>
              <a:t>College</a:t>
            </a:r>
            <a:r>
              <a:rPr lang="tr-TR" sz="1100" dirty="0"/>
              <a:t> of Sports </a:t>
            </a:r>
            <a:r>
              <a:rPr lang="tr-TR" sz="1100" dirty="0" err="1"/>
              <a:t>Medicine</a:t>
            </a:r>
            <a:r>
              <a:rPr lang="tr-TR" sz="1100" dirty="0"/>
              <a:t> [ACSM] </a:t>
            </a:r>
            <a:r>
              <a:rPr lang="tr-TR" sz="1100" dirty="0" err="1"/>
              <a:t>Guidelines</a:t>
            </a:r>
            <a:r>
              <a:rPr lang="tr-TR" sz="1100" dirty="0"/>
              <a:t> </a:t>
            </a:r>
            <a:r>
              <a:rPr lang="tr-TR" sz="1100" dirty="0" err="1"/>
              <a:t>for</a:t>
            </a:r>
            <a:r>
              <a:rPr lang="tr-TR" sz="1100" dirty="0"/>
              <a:t> </a:t>
            </a:r>
            <a:r>
              <a:rPr lang="tr-TR" sz="1100" dirty="0" err="1"/>
              <a:t>Older</a:t>
            </a:r>
            <a:r>
              <a:rPr lang="tr-TR" sz="1100" dirty="0"/>
              <a:t> </a:t>
            </a:r>
            <a:r>
              <a:rPr lang="tr-TR" sz="1100" dirty="0" err="1"/>
              <a:t>Adults</a:t>
            </a:r>
            <a:r>
              <a:rPr lang="tr-TR" sz="1100" dirty="0"/>
              <a:t>, 2023)</a:t>
            </a:r>
            <a:br>
              <a:rPr lang="tr-TR" sz="4400" dirty="0"/>
            </a:br>
            <a:endParaRPr lang="tr-TR" sz="4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7E268D-B340-41B0-B037-2F3FC25BC7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0" b="77917"/>
          <a:stretch/>
        </p:blipFill>
        <p:spPr>
          <a:xfrm>
            <a:off x="0" y="0"/>
            <a:ext cx="4059935" cy="15144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B0BCA0-9493-46B4-B955-8FBF02873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t="72830" b="14149"/>
          <a:stretch/>
        </p:blipFill>
        <p:spPr>
          <a:xfrm>
            <a:off x="1377059" y="5962903"/>
            <a:ext cx="2590800" cy="892925"/>
          </a:xfrm>
          <a:prstGeom prst="rect">
            <a:avLst/>
          </a:prstGeom>
        </p:spPr>
      </p:pic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D1B0C4DB-7F8F-A988-5CDF-45BEA9788129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114912041"/>
              </p:ext>
            </p:extLst>
          </p:nvPr>
        </p:nvGraphicFramePr>
        <p:xfrm>
          <a:off x="4594225" y="889000"/>
          <a:ext cx="6683375" cy="4606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8552477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290E407-46D5-417C-950B-FFCE020FB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9757E87-8140-4CB5-A5D5-45526A798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Eğitmenle egzersiz yapma">
            <a:extLst>
              <a:ext uri="{FF2B5EF4-FFF2-40B4-BE49-F238E27FC236}">
                <a16:creationId xmlns:a16="http://schemas.microsoft.com/office/drawing/2014/main" id="{C74B3455-BDF9-554C-1858-6B11DBB352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873" r="29873"/>
          <a:stretch/>
        </p:blipFill>
        <p:spPr>
          <a:xfrm>
            <a:off x="8077011" y="10"/>
            <a:ext cx="4155440" cy="6857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7B28F1-DF3A-40EC-B797-F8D0E88FC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808D5A09-624B-5BC0-0B1B-C9558EDDC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18517"/>
            <a:ext cx="6672886" cy="1596177"/>
          </a:xfrm>
        </p:spPr>
        <p:txBody>
          <a:bodyPr>
            <a:normAutofit/>
          </a:bodyPr>
          <a:lstStyle/>
          <a:p>
            <a:r>
              <a:rPr lang="tr-TR" dirty="0"/>
              <a:t>PİLATES egzersizi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988D4C9-EF86-4489-3C08-B797D11B8E7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7268" y="2214694"/>
            <a:ext cx="7713132" cy="357650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tr-TR" sz="1600" dirty="0">
                <a:solidFill>
                  <a:srgbClr val="FF0000"/>
                </a:solidFill>
              </a:rPr>
              <a:t>kor stabilite için önemlidir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tr-TR" sz="1600" dirty="0"/>
              <a:t>(OMURGA VE PELVİSİN HAREKET SIRASINDA DENGEDE OLUŞU)</a:t>
            </a:r>
          </a:p>
          <a:p>
            <a:pPr>
              <a:lnSpc>
                <a:spcPct val="110000"/>
              </a:lnSpc>
            </a:pPr>
            <a:r>
              <a:rPr lang="tr-TR" sz="1600" dirty="0">
                <a:solidFill>
                  <a:srgbClr val="FF0000"/>
                </a:solidFill>
              </a:rPr>
              <a:t>kas kuvvetini VE PERFORMANSI arttırır</a:t>
            </a:r>
          </a:p>
          <a:p>
            <a:pPr>
              <a:lnSpc>
                <a:spcPct val="110000"/>
              </a:lnSpc>
            </a:pPr>
            <a:r>
              <a:rPr lang="tr-TR" sz="1600" dirty="0">
                <a:solidFill>
                  <a:srgbClr val="FF0000"/>
                </a:solidFill>
              </a:rPr>
              <a:t>DENGE ve esneklik sağlar</a:t>
            </a:r>
          </a:p>
          <a:p>
            <a:pPr>
              <a:lnSpc>
                <a:spcPct val="110000"/>
              </a:lnSpc>
            </a:pPr>
            <a:endParaRPr lang="tr-TR" sz="1600" dirty="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</a:pPr>
            <a:r>
              <a:rPr lang="tr-TR" sz="1600" dirty="0">
                <a:highlight>
                  <a:srgbClr val="FFFF00"/>
                </a:highlight>
              </a:rPr>
              <a:t>işlevsel kapasiteyi ve dengeyi geliştirir</a:t>
            </a:r>
          </a:p>
          <a:p>
            <a:pPr marL="0" indent="0">
              <a:lnSpc>
                <a:spcPct val="110000"/>
              </a:lnSpc>
              <a:buNone/>
            </a:pPr>
            <a:endParaRPr lang="tr-TR" sz="1600" dirty="0"/>
          </a:p>
          <a:p>
            <a:pPr>
              <a:lnSpc>
                <a:spcPct val="110000"/>
              </a:lnSpc>
            </a:pPr>
            <a:r>
              <a:rPr lang="tr-TR" sz="1600" dirty="0"/>
              <a:t>her yaş grubu için uygundur.</a:t>
            </a:r>
          </a:p>
          <a:p>
            <a:pPr>
              <a:lnSpc>
                <a:spcPct val="110000"/>
              </a:lnSpc>
            </a:pPr>
            <a:r>
              <a:rPr lang="tr-TR" sz="1600" dirty="0"/>
              <a:t>Rehabilitasyon- ENGELLİLİK süreçlerinde yaygın olarak kullanılmaktadır. </a:t>
            </a:r>
          </a:p>
          <a:p>
            <a:pPr>
              <a:lnSpc>
                <a:spcPct val="110000"/>
              </a:lnSpc>
            </a:pPr>
            <a:endParaRPr lang="tr-TR" sz="16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4BBE8E-0488-4569-B2DA-2BC2186AC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17460" y="0"/>
            <a:ext cx="0" cy="6858000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93399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4789EB8-C7B9-41CD-9B95-DCCECF1EB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9523DF8-9928-4EF3-8A60-071169D97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 descr="Kişiler dış mekanda egzersiz yapma">
            <a:extLst>
              <a:ext uri="{FF2B5EF4-FFF2-40B4-BE49-F238E27FC236}">
                <a16:creationId xmlns:a16="http://schemas.microsoft.com/office/drawing/2014/main" id="{24473F6F-A98A-47E2-94AA-5E3A16ACEC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066" r="35314" b="-1"/>
          <a:stretch>
            <a:fillRect/>
          </a:stretch>
        </p:blipFill>
        <p:spPr>
          <a:xfrm>
            <a:off x="20" y="10"/>
            <a:ext cx="4070535" cy="6857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BE017B-E5E7-4BF1-81B6-346D7281A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0A5314A1-4EDB-CC53-F3E9-CAAB9CAB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050" y="618517"/>
            <a:ext cx="6672886" cy="1596177"/>
          </a:xfrm>
        </p:spPr>
        <p:txBody>
          <a:bodyPr>
            <a:normAutofit/>
          </a:bodyPr>
          <a:lstStyle/>
          <a:p>
            <a:r>
              <a:rPr lang="tr-TR" dirty="0"/>
              <a:t>YOGA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6868EE6-E4AE-2A5C-14A3-E140EA9AF11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65048" y="2367092"/>
            <a:ext cx="6672887" cy="3424107"/>
          </a:xfrm>
        </p:spPr>
        <p:txBody>
          <a:bodyPr>
            <a:normAutofit/>
          </a:bodyPr>
          <a:lstStyle/>
          <a:p>
            <a:r>
              <a:rPr lang="tr-TR" b="1" dirty="0"/>
              <a:t>STATİK (ÇOĞUNLUKLA) GERME</a:t>
            </a:r>
          </a:p>
          <a:p>
            <a:r>
              <a:rPr lang="tr-TR" dirty="0"/>
              <a:t>NEFES FARKINDALIĞI, </a:t>
            </a:r>
            <a:r>
              <a:rPr lang="tr-TR" b="1" dirty="0"/>
              <a:t>NEFESLE GEVŞEME</a:t>
            </a:r>
            <a:endParaRPr lang="tr-TR" dirty="0"/>
          </a:p>
          <a:p>
            <a:r>
              <a:rPr lang="tr-TR" dirty="0"/>
              <a:t>BİRDEN FAZLA KAS GRUBU EŞ ZAMANLI </a:t>
            </a:r>
            <a:r>
              <a:rPr lang="tr-TR" dirty="0" err="1"/>
              <a:t>ÇALIŞtırır</a:t>
            </a:r>
            <a:r>
              <a:rPr lang="tr-TR" dirty="0"/>
              <a:t> </a:t>
            </a:r>
          </a:p>
          <a:p>
            <a:pPr marL="0" indent="0">
              <a:buNone/>
            </a:pPr>
            <a:r>
              <a:rPr lang="tr-TR" dirty="0"/>
              <a:t>   (SIRT-BACAK-OMUZ)</a:t>
            </a:r>
          </a:p>
          <a:p>
            <a:r>
              <a:rPr lang="tr-TR" dirty="0"/>
              <a:t>DENGE VE CORE KASLARI AKTİVE OLUR</a:t>
            </a:r>
          </a:p>
          <a:p>
            <a:r>
              <a:rPr lang="tr-TR" dirty="0"/>
              <a:t>ESNEKLİKTE ARTIŞ sağlar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1A230AA-FCCE-4008-A77C-D74AB0F51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74239" y="0"/>
            <a:ext cx="0" cy="6858000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43413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8D06AB2-D33D-4AC8-B96C-AB6FDD0AC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10BCC819-9CA3-4721-9DE0-4AAAA7FB4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c 6" descr="Brain in head">
            <a:extLst>
              <a:ext uri="{FF2B5EF4-FFF2-40B4-BE49-F238E27FC236}">
                <a16:creationId xmlns:a16="http://schemas.microsoft.com/office/drawing/2014/main" id="{D624A1D5-BBA7-9AE0-3B82-6FDC134949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5280" y="1431203"/>
            <a:ext cx="3995592" cy="3995592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546C42-F2B3-412F-89B1-709F9D737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EBACDDE-78D9-B108-99D4-E23AE2B327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54880" y="1666240"/>
            <a:ext cx="7101840" cy="399559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tr-TR" sz="1600" dirty="0"/>
              <a:t>zihin-beden egzersizidir. </a:t>
            </a:r>
          </a:p>
          <a:p>
            <a:pPr>
              <a:lnSpc>
                <a:spcPct val="110000"/>
              </a:lnSpc>
            </a:pPr>
            <a:r>
              <a:rPr lang="tr-TR" sz="1600" dirty="0"/>
              <a:t>yavaş ve kontrollü hareketlerden oluşur</a:t>
            </a:r>
          </a:p>
          <a:p>
            <a:pPr>
              <a:lnSpc>
                <a:spcPct val="110000"/>
              </a:lnSpc>
            </a:pPr>
            <a:r>
              <a:rPr lang="tr-TR" sz="1600" dirty="0"/>
              <a:t>zihinsel ve bedensel gevşeme, ağırlık aktarma, kontrollü nefes ve </a:t>
            </a:r>
            <a:r>
              <a:rPr lang="tr-TR" sz="1600" dirty="0" err="1"/>
              <a:t>mental</a:t>
            </a:r>
            <a:r>
              <a:rPr lang="tr-TR" sz="1600" dirty="0"/>
              <a:t> konsantrasyon olarak özetlenebilir. </a:t>
            </a:r>
          </a:p>
          <a:p>
            <a:pPr>
              <a:lnSpc>
                <a:spcPct val="110000"/>
              </a:lnSpc>
            </a:pPr>
            <a:r>
              <a:rPr lang="tr-TR" sz="1600" dirty="0">
                <a:solidFill>
                  <a:srgbClr val="FF0000"/>
                </a:solidFill>
              </a:rPr>
              <a:t>denge –esneklik- postür- iç huzuru </a:t>
            </a:r>
            <a:r>
              <a:rPr lang="tr-TR" sz="1600" dirty="0"/>
              <a:t>geliştirir.</a:t>
            </a:r>
          </a:p>
          <a:p>
            <a:pPr>
              <a:lnSpc>
                <a:spcPct val="110000"/>
              </a:lnSpc>
            </a:pPr>
            <a:r>
              <a:rPr lang="tr-TR" sz="1600" dirty="0"/>
              <a:t>düşmelerin önlenmesi üzerine etkili</a:t>
            </a:r>
          </a:p>
          <a:p>
            <a:pPr>
              <a:lnSpc>
                <a:spcPct val="110000"/>
              </a:lnSpc>
            </a:pPr>
            <a:r>
              <a:rPr lang="tr-TR" sz="1600" dirty="0"/>
              <a:t>geriatrik ve kardiyak rehabilitasyon alanlarında önemli </a:t>
            </a:r>
          </a:p>
          <a:p>
            <a:pPr marL="0" indent="0">
              <a:lnSpc>
                <a:spcPct val="110000"/>
              </a:lnSpc>
              <a:buNone/>
            </a:pPr>
            <a:endParaRPr lang="tr-TR" sz="1600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B49BF0F2-12AB-B72F-2DF8-EB74C7220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520" y="618517"/>
            <a:ext cx="5855416" cy="800213"/>
          </a:xfrm>
        </p:spPr>
        <p:txBody>
          <a:bodyPr>
            <a:normAutofit/>
          </a:bodyPr>
          <a:lstStyle/>
          <a:p>
            <a:r>
              <a:rPr lang="tr-TR" dirty="0" err="1"/>
              <a:t>Tai</a:t>
            </a:r>
            <a:r>
              <a:rPr lang="tr-TR" dirty="0"/>
              <a:t> </a:t>
            </a:r>
            <a:r>
              <a:rPr lang="tr-TR" dirty="0" err="1"/>
              <a:t>Chi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48762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E1A33B2-2EE4-1A0A-547E-D34410006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18518"/>
            <a:ext cx="10152158" cy="1294950"/>
          </a:xfrm>
        </p:spPr>
        <p:txBody>
          <a:bodyPr>
            <a:normAutofit fontScale="90000"/>
          </a:bodyPr>
          <a:lstStyle/>
          <a:p>
            <a:br>
              <a:rPr lang="tr-TR" dirty="0"/>
            </a:br>
            <a:r>
              <a:rPr lang="tr-TR" dirty="0"/>
              <a:t>HAFTALIK Öneri (</a:t>
            </a:r>
            <a:r>
              <a:rPr lang="tr-TR" dirty="0" err="1"/>
              <a:t>Who</a:t>
            </a:r>
            <a:r>
              <a:rPr lang="tr-TR" dirty="0"/>
              <a:t>)</a:t>
            </a:r>
            <a:br>
              <a:rPr lang="tr-TR" dirty="0"/>
            </a:br>
            <a:br>
              <a:rPr lang="tr-TR" dirty="0"/>
            </a:br>
            <a:r>
              <a:rPr lang="tr-TR" sz="2200" b="1" dirty="0"/>
              <a:t>AEROBİK (KARDİYO) + DİRENÇ + DENGE + germe egzersizleri kombine edilmeli </a:t>
            </a:r>
            <a:br>
              <a:rPr lang="tr-TR" b="1" dirty="0"/>
            </a:br>
            <a:endParaRPr lang="tr-TR" b="1" dirty="0"/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CDF82F71-2C63-6C1C-15D6-2F21BEE3ADBC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540422075"/>
              </p:ext>
            </p:extLst>
          </p:nvPr>
        </p:nvGraphicFramePr>
        <p:xfrm>
          <a:off x="787400" y="2040468"/>
          <a:ext cx="10503452" cy="3952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561962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63A4123-81D9-498E-AD37-DE8F563D69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78445163-E6D8-4CEA-8278-DD62AB8E4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ounded Rectangle 12">
            <a:extLst>
              <a:ext uri="{FF2B5EF4-FFF2-40B4-BE49-F238E27FC236}">
                <a16:creationId xmlns:a16="http://schemas.microsoft.com/office/drawing/2014/main" id="{9EBD6E15-E667-419E-A56A-42E98787B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1991" y="887150"/>
            <a:ext cx="4104281" cy="4940394"/>
          </a:xfrm>
          <a:prstGeom prst="roundRect">
            <a:avLst>
              <a:gd name="adj" fmla="val 4448"/>
            </a:avLst>
          </a:prstGeom>
          <a:solidFill>
            <a:srgbClr val="FFFFFF"/>
          </a:solidFill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</a:pPr>
            <a:endParaRPr lang="en-US" sz="3200" cap="all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İçerik Yer Tutucusu 4" descr="logo, yazı tipi, kırpıntı çizim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24B0B5AC-D5C3-ECF1-C6B8-93ED116AD9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225" r="8378"/>
          <a:stretch>
            <a:fillRect/>
          </a:stretch>
        </p:blipFill>
        <p:spPr>
          <a:xfrm>
            <a:off x="7756448" y="1349992"/>
            <a:ext cx="3155366" cy="40147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3E1C26B-0466-465B-B4CA-8242431A4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028EF6C5-C3EC-F921-1124-B1A288E3B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18517"/>
            <a:ext cx="5910272" cy="1596177"/>
          </a:xfrm>
        </p:spPr>
        <p:txBody>
          <a:bodyPr>
            <a:normAutofit fontScale="90000"/>
          </a:bodyPr>
          <a:lstStyle/>
          <a:p>
            <a:br>
              <a:rPr lang="tr-TR" dirty="0"/>
            </a:br>
            <a:br>
              <a:rPr lang="tr-TR" dirty="0"/>
            </a:br>
            <a:r>
              <a:rPr lang="tr-TR" dirty="0"/>
              <a:t>10 mayıs günü</a:t>
            </a:r>
            <a:br>
              <a:rPr lang="tr-TR" dirty="0"/>
            </a:br>
            <a:endParaRPr lang="tr-TR" dirty="0"/>
          </a:p>
        </p:txBody>
      </p:sp>
      <p:graphicFrame>
        <p:nvGraphicFramePr>
          <p:cNvPr id="20" name="Content Placeholder 8">
            <a:extLst>
              <a:ext uri="{FF2B5EF4-FFF2-40B4-BE49-F238E27FC236}">
                <a16:creationId xmlns:a16="http://schemas.microsoft.com/office/drawing/2014/main" id="{FEB0D850-99E1-9FE0-59A3-7CC13FF3972A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564531613"/>
              </p:ext>
            </p:extLst>
          </p:nvPr>
        </p:nvGraphicFramePr>
        <p:xfrm>
          <a:off x="913775" y="2650067"/>
          <a:ext cx="5910274" cy="3141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550960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4789EB8-C7B9-41CD-9B95-DCCECF1EB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9523DF8-9928-4EF3-8A60-071169D97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astonlu adam">
            <a:extLst>
              <a:ext uri="{FF2B5EF4-FFF2-40B4-BE49-F238E27FC236}">
                <a16:creationId xmlns:a16="http://schemas.microsoft.com/office/drawing/2014/main" id="{50BD5484-3E7C-BD1A-04F5-FBA5D8CB99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223" r="30223"/>
          <a:stretch/>
        </p:blipFill>
        <p:spPr>
          <a:xfrm>
            <a:off x="20" y="10"/>
            <a:ext cx="4070535" cy="6857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BE017B-E5E7-4BF1-81B6-346D7281A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367C1F3F-649B-50EB-D7C5-12C7749F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050" y="618517"/>
            <a:ext cx="6672886" cy="1596177"/>
          </a:xfrm>
        </p:spPr>
        <p:txBody>
          <a:bodyPr>
            <a:normAutofit/>
          </a:bodyPr>
          <a:lstStyle/>
          <a:p>
            <a:r>
              <a:rPr lang="tr-TR" sz="3300" dirty="0"/>
              <a:t>DÜZENLİ Fiziksel </a:t>
            </a:r>
            <a:r>
              <a:rPr lang="tr-TR" sz="3300" dirty="0" err="1"/>
              <a:t>aktivitE</a:t>
            </a:r>
            <a:r>
              <a:rPr lang="tr-TR" sz="3300" dirty="0"/>
              <a:t> (WHO)</a:t>
            </a:r>
            <a:br>
              <a:rPr lang="tr-TR" sz="3300" dirty="0"/>
            </a:br>
            <a:endParaRPr lang="tr-TR" sz="33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99A8AC6-1AA7-4B8F-9914-495CFBA8CDC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65048" y="2367092"/>
            <a:ext cx="6672887" cy="3424107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tr-TR" sz="1900" dirty="0"/>
              <a:t>AZALMIŞ; </a:t>
            </a:r>
          </a:p>
          <a:p>
            <a:pPr>
              <a:lnSpc>
                <a:spcPct val="110000"/>
              </a:lnSpc>
            </a:pPr>
            <a:r>
              <a:rPr lang="en-US" sz="1900" dirty="0"/>
              <a:t>her </a:t>
            </a:r>
            <a:r>
              <a:rPr lang="en-US" sz="1900" dirty="0" err="1"/>
              <a:t>türlü</a:t>
            </a:r>
            <a:r>
              <a:rPr lang="en-US" sz="1900" dirty="0"/>
              <a:t> </a:t>
            </a:r>
            <a:r>
              <a:rPr lang="en-US" sz="1900" dirty="0" err="1"/>
              <a:t>ölüm</a:t>
            </a:r>
            <a:r>
              <a:rPr lang="en-US" sz="1900" dirty="0"/>
              <a:t> R</a:t>
            </a:r>
            <a:r>
              <a:rPr lang="tr-TR" sz="1900" dirty="0" err="1"/>
              <a:t>iski</a:t>
            </a:r>
            <a:endParaRPr lang="tr-TR" sz="1900" dirty="0"/>
          </a:p>
          <a:p>
            <a:pPr>
              <a:lnSpc>
                <a:spcPct val="110000"/>
              </a:lnSpc>
            </a:pPr>
            <a:r>
              <a:rPr lang="tr-TR" sz="1900" dirty="0"/>
              <a:t>DM, HT, OBEZİTE, OSTEOPOROZ, KANSER, Depresyon, demans, İNME GİBİ… KRONİK HASTALIKLAR İLE İLİŞKİLİ BULUNMUŞTUR</a:t>
            </a:r>
          </a:p>
          <a:p>
            <a:pPr>
              <a:lnSpc>
                <a:spcPct val="110000"/>
              </a:lnSpc>
            </a:pPr>
            <a:endParaRPr lang="tr-TR" sz="1900" dirty="0"/>
          </a:p>
          <a:p>
            <a:r>
              <a:rPr lang="tr-TR" sz="1800" dirty="0"/>
              <a:t>DÜŞME VE </a:t>
            </a:r>
            <a:r>
              <a:rPr lang="tr-TR" sz="1800" dirty="0" err="1"/>
              <a:t>KırılganlıĞI</a:t>
            </a:r>
            <a:r>
              <a:rPr lang="tr-TR" sz="1800" dirty="0"/>
              <a:t> AZALTIR</a:t>
            </a:r>
          </a:p>
          <a:p>
            <a:r>
              <a:rPr lang="tr-TR" sz="1800" dirty="0"/>
              <a:t>UYKU KALİTESİNİ ARTTIRIR</a:t>
            </a:r>
          </a:p>
          <a:p>
            <a:pPr>
              <a:lnSpc>
                <a:spcPct val="110000"/>
              </a:lnSpc>
            </a:pPr>
            <a:endParaRPr lang="tr-TR" sz="1900" dirty="0"/>
          </a:p>
          <a:p>
            <a:pPr marL="0" indent="0">
              <a:lnSpc>
                <a:spcPct val="110000"/>
              </a:lnSpc>
              <a:buNone/>
            </a:pPr>
            <a:endParaRPr lang="tr-TR" sz="1900" dirty="0"/>
          </a:p>
          <a:p>
            <a:pPr marL="0" indent="0">
              <a:lnSpc>
                <a:spcPct val="110000"/>
              </a:lnSpc>
              <a:buNone/>
            </a:pPr>
            <a:endParaRPr lang="tr-TR" sz="19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1A230AA-FCCE-4008-A77C-D74AB0F51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74239" y="0"/>
            <a:ext cx="0" cy="6858000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4917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290E407-46D5-417C-950B-FFCE020FB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9757E87-8140-4CB5-A5D5-45526A798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irbirlerinin ellerini tutan iki kişi">
            <a:extLst>
              <a:ext uri="{FF2B5EF4-FFF2-40B4-BE49-F238E27FC236}">
                <a16:creationId xmlns:a16="http://schemas.microsoft.com/office/drawing/2014/main" id="{69FC83D5-2BEB-C783-6E28-1D6B52AA11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137" r="33243" b="-1"/>
          <a:stretch>
            <a:fillRect/>
          </a:stretch>
        </p:blipFill>
        <p:spPr>
          <a:xfrm>
            <a:off x="8121445" y="10"/>
            <a:ext cx="4070555" cy="6857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7B28F1-DF3A-40EC-B797-F8D0E88FC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959F30CA-5CEF-402C-1F48-69989ABF1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18517"/>
            <a:ext cx="6672886" cy="1596177"/>
          </a:xfrm>
        </p:spPr>
        <p:txBody>
          <a:bodyPr>
            <a:normAutofit fontScale="90000"/>
          </a:bodyPr>
          <a:lstStyle/>
          <a:p>
            <a:r>
              <a:rPr lang="en-US" sz="2000" b="1" i="1" dirty="0"/>
              <a:t>Barriers and motivators to undertaking physical activity in adults over 70—a systematic review of the quantitative literature</a:t>
            </a:r>
            <a:br>
              <a:rPr lang="tr-TR" sz="2000" b="1" i="1" dirty="0"/>
            </a:br>
            <a:r>
              <a:rPr lang="tr-TR" sz="1200" i="1" dirty="0" err="1"/>
              <a:t>Kilgour</a:t>
            </a:r>
            <a:r>
              <a:rPr lang="tr-TR" sz="1200" i="1" dirty="0"/>
              <a:t> AHM, et al. Age </a:t>
            </a:r>
            <a:r>
              <a:rPr lang="tr-TR" sz="1200" i="1" dirty="0" err="1"/>
              <a:t>Ageing</a:t>
            </a:r>
            <a:r>
              <a:rPr lang="tr-TR" sz="1200" i="1" dirty="0"/>
              <a:t>. 2024</a:t>
            </a:r>
            <a:br>
              <a:rPr lang="en-US" sz="2000" b="1" dirty="0"/>
            </a:br>
            <a:r>
              <a:rPr lang="tr-TR" sz="2000" b="1" dirty="0"/>
              <a:t> </a:t>
            </a:r>
            <a:br>
              <a:rPr lang="tr-TR" sz="2000" b="1" dirty="0"/>
            </a:br>
            <a:r>
              <a:rPr lang="tr-TR" sz="2000" b="1" dirty="0">
                <a:highlight>
                  <a:srgbClr val="FFFF00"/>
                </a:highlight>
              </a:rPr>
              <a:t>Engeller ve Motivasyon</a:t>
            </a:r>
            <a:endParaRPr lang="tr-TR" sz="2000" dirty="0">
              <a:highlight>
                <a:srgbClr val="FFFF00"/>
              </a:highlight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7E72AC9-E6A4-1868-7786-D04EFC65030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6672887" cy="342410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tr-TR" sz="1600" dirty="0"/>
              <a:t>egzersize ulaşımda </a:t>
            </a:r>
            <a:r>
              <a:rPr lang="tr-TR" sz="1600" b="1" dirty="0">
                <a:solidFill>
                  <a:srgbClr val="FF0000"/>
                </a:solidFill>
              </a:rPr>
              <a:t>çevresel faktörler </a:t>
            </a:r>
            <a:r>
              <a:rPr lang="tr-TR" sz="1600" dirty="0"/>
              <a:t>ve </a:t>
            </a:r>
            <a:r>
              <a:rPr lang="tr-TR" sz="1600" b="1" dirty="0">
                <a:solidFill>
                  <a:srgbClr val="FF0000"/>
                </a:solidFill>
              </a:rPr>
              <a:t>kaynaklara ulaşım </a:t>
            </a:r>
            <a:r>
              <a:rPr lang="tr-TR" sz="1600" b="1" dirty="0"/>
              <a:t>EN SIK belirlenen engel</a:t>
            </a:r>
            <a:endParaRPr lang="tr-TR" sz="1600" dirty="0"/>
          </a:p>
          <a:p>
            <a:pPr>
              <a:lnSpc>
                <a:spcPct val="110000"/>
              </a:lnSpc>
            </a:pPr>
            <a:r>
              <a:rPr lang="tr-TR" sz="1600" dirty="0"/>
              <a:t>en SIK belirlenen motivasyonlar:  </a:t>
            </a:r>
            <a:r>
              <a:rPr lang="tr-TR" sz="1600" b="1" dirty="0">
                <a:solidFill>
                  <a:srgbClr val="FF0000"/>
                </a:solidFill>
              </a:rPr>
              <a:t>sosyal etkiler</a:t>
            </a:r>
            <a:r>
              <a:rPr lang="tr-TR" sz="1600" dirty="0">
                <a:solidFill>
                  <a:srgbClr val="FF0000"/>
                </a:solidFill>
              </a:rPr>
              <a:t>, </a:t>
            </a:r>
            <a:r>
              <a:rPr lang="tr-TR" sz="1600" b="1" dirty="0">
                <a:solidFill>
                  <a:srgbClr val="FF0000"/>
                </a:solidFill>
              </a:rPr>
              <a:t>takviye ALIMI </a:t>
            </a:r>
            <a:r>
              <a:rPr lang="tr-TR" sz="1600" dirty="0">
                <a:solidFill>
                  <a:srgbClr val="FF0000"/>
                </a:solidFill>
              </a:rPr>
              <a:t>ve </a:t>
            </a:r>
            <a:r>
              <a:rPr lang="tr-TR" sz="1600" b="1" dirty="0">
                <a:solidFill>
                  <a:srgbClr val="FF0000"/>
                </a:solidFill>
              </a:rPr>
              <a:t>değişimi yönetmede yardım EDİLMESİ</a:t>
            </a:r>
            <a:endParaRPr lang="tr-TR" sz="1600" dirty="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</a:pPr>
            <a:r>
              <a:rPr lang="tr-TR" sz="1600" dirty="0"/>
              <a:t>fiziksel aktiviteye </a:t>
            </a:r>
            <a:r>
              <a:rPr lang="tr-TR" sz="1600" dirty="0">
                <a:highlight>
                  <a:srgbClr val="FFFF00"/>
                </a:highlight>
              </a:rPr>
              <a:t>katılımı ve uyumu teşvik etmek için Motivasyon stratejileri ve destek sistemleri GELİŞTİRİLMELİ </a:t>
            </a:r>
          </a:p>
          <a:p>
            <a:pPr>
              <a:lnSpc>
                <a:spcPct val="110000"/>
              </a:lnSpc>
            </a:pPr>
            <a:r>
              <a:rPr lang="tr-TR" sz="1600" dirty="0"/>
              <a:t>düşme korkusunu azaltma; ve açık hava tesislerine erişim kolaylığı ve güvenliğin önceliklendirilmesi. </a:t>
            </a:r>
          </a:p>
          <a:p>
            <a:pPr>
              <a:lnSpc>
                <a:spcPct val="110000"/>
              </a:lnSpc>
            </a:pPr>
            <a:r>
              <a:rPr lang="tr-TR" sz="1600" dirty="0"/>
              <a:t>Toplum temelli programların rolü</a:t>
            </a:r>
          </a:p>
          <a:p>
            <a:pPr marL="0" indent="0">
              <a:lnSpc>
                <a:spcPct val="110000"/>
              </a:lnSpc>
              <a:buNone/>
            </a:pPr>
            <a:endParaRPr lang="tr-TR" sz="16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4BBE8E-0488-4569-B2DA-2BC2186AC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17460" y="0"/>
            <a:ext cx="0" cy="6858000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7987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64276B8-1A41-49DE-90A7-F070B4B6A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5F7C92F8-CFE7-4D8A-AB04-2C4288002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sim 5" descr="Dur Arı">
            <a:extLst>
              <a:ext uri="{FF2B5EF4-FFF2-40B4-BE49-F238E27FC236}">
                <a16:creationId xmlns:a16="http://schemas.microsoft.com/office/drawing/2014/main" id="{7DDC00D2-4795-AB61-03F4-D75B8394C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1445" y="1719913"/>
            <a:ext cx="3427091" cy="3427091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57CD5CB-E727-4276-ADCF-AF9E5E638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0CE91E6C-4BB4-FB60-8B98-478E6DC7F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40831"/>
            <a:ext cx="6564205" cy="1573863"/>
          </a:xfrm>
        </p:spPr>
        <p:txBody>
          <a:bodyPr>
            <a:normAutofit/>
          </a:bodyPr>
          <a:lstStyle/>
          <a:p>
            <a:r>
              <a:rPr lang="tr-TR" dirty="0"/>
              <a:t>YAŞLILARDA EGZERSİZİN SAKINCALI OLDUĞU DURUMLAR</a:t>
            </a:r>
          </a:p>
        </p:txBody>
      </p:sp>
      <p:graphicFrame>
        <p:nvGraphicFramePr>
          <p:cNvPr id="7" name="İçerik Yer Tutucusu 2">
            <a:extLst>
              <a:ext uri="{FF2B5EF4-FFF2-40B4-BE49-F238E27FC236}">
                <a16:creationId xmlns:a16="http://schemas.microsoft.com/office/drawing/2014/main" id="{19AA39C7-6CE1-519A-AD8A-DA3C98AE217C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741495939"/>
              </p:ext>
            </p:extLst>
          </p:nvPr>
        </p:nvGraphicFramePr>
        <p:xfrm>
          <a:off x="788452" y="2335860"/>
          <a:ext cx="6564207" cy="38813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9428540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B6A7BFB-3BBE-4C11-93FC-A6557BD11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0"/>
            <a:ext cx="813206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0CA7A26-553C-443C-9A3D-2A2529D459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E3F291E0-1EE0-E91E-D520-146AF9611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74" y="1314450"/>
            <a:ext cx="2844002" cy="3680244"/>
          </a:xfrm>
        </p:spPr>
        <p:txBody>
          <a:bodyPr>
            <a:normAutofit/>
          </a:bodyPr>
          <a:lstStyle/>
          <a:p>
            <a:pPr algn="l"/>
            <a:r>
              <a:rPr lang="tr-TR" sz="2800" b="1"/>
              <a:t>Klinik Uygulamalar ve Öneriler</a:t>
            </a:r>
            <a:endParaRPr lang="tr-TR" sz="280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67E268D-B340-41B0-B037-2F3FC25BC7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0" b="77917"/>
          <a:stretch/>
        </p:blipFill>
        <p:spPr>
          <a:xfrm>
            <a:off x="0" y="0"/>
            <a:ext cx="4059935" cy="15144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BB0BCA0-9493-46B4-B955-8FBF02873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t="72830" b="14149"/>
          <a:stretch/>
        </p:blipFill>
        <p:spPr>
          <a:xfrm>
            <a:off x="1377059" y="5962903"/>
            <a:ext cx="2590800" cy="892925"/>
          </a:xfrm>
          <a:prstGeom prst="rect">
            <a:avLst/>
          </a:prstGeom>
        </p:spPr>
      </p:pic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6D792DA5-79EE-4875-4F5B-9AC3A75B3923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83002953"/>
              </p:ext>
            </p:extLst>
          </p:nvPr>
        </p:nvGraphicFramePr>
        <p:xfrm>
          <a:off x="4594225" y="889000"/>
          <a:ext cx="6956701" cy="4606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333882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F0D04EF-D772-4CD9-84C5-EEFC1CAF7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6C44D156-7C54-4111-96C4-D0A657BD9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36928C6-16C6-4A3F-951E-6B73F604DC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7517386" cy="68580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 descr="metin, ekran görüntüsü, mobil telefon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1DA4BAC-EF47-93BC-A12E-D0DF8EE23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523" y="489099"/>
            <a:ext cx="1202832" cy="259434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CDD3A84-08C1-4EE7-900D-71846D9D1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70178" y="-3"/>
            <a:ext cx="82296" cy="3419856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Resim 10" descr="metin, mobil telefon, ekran görüntüsü, multimedy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700442C-CE6E-8CB3-8E40-7CC34B623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3957" y="489098"/>
            <a:ext cx="1457692" cy="259434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9BC390B-C5AA-4098-9D63-9363EC9AB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4670" y="-3"/>
            <a:ext cx="82296" cy="3419856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sim 6" descr="metin, ekran görüntüsü, mobil telefon, küçük alet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3C83463-9DAA-81F6-64B8-1B81625648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2509" y="489098"/>
            <a:ext cx="1454936" cy="2594345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70E8F32-F585-4DB9-B76A-63E96ECA0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87" y="3429000"/>
            <a:ext cx="7421138" cy="1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Resim 8" descr="metin, mobil telefon, multimedya, İletişim Cihaz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825CFEC-CCE1-EC39-B6EC-98FB56E976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5222" y="3774554"/>
            <a:ext cx="4029900" cy="247993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1E4327C-9DAF-4228-A19D-32FB7875B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91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4BDCDE2-EE14-46EB-866A-2CCE9A50EF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ECAC3C0-7C1B-AB87-F5A2-0EAAE78F600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932056" y="2367092"/>
            <a:ext cx="3992076" cy="3847444"/>
          </a:xfrm>
        </p:spPr>
        <p:txBody>
          <a:bodyPr>
            <a:normAutofit/>
          </a:bodyPr>
          <a:lstStyle/>
          <a:p>
            <a:r>
              <a:rPr lang="tr-TR" sz="1800" b="1" dirty="0"/>
              <a:t>Dijital sağlık uygulamaları ve egzersiz izleme sistemleri</a:t>
            </a:r>
          </a:p>
          <a:p>
            <a:pPr marL="0" indent="0">
              <a:buNone/>
            </a:pPr>
            <a:endParaRPr lang="tr-TR" sz="1600" dirty="0"/>
          </a:p>
          <a:p>
            <a:r>
              <a:rPr lang="tr-TR" sz="2800" dirty="0"/>
              <a:t>Yaşlı bireylerde teknoloji kullanımı </a:t>
            </a:r>
            <a:r>
              <a:rPr lang="tr-TR" sz="2800" dirty="0" err="1"/>
              <a:t>yaygınlaşırılmalı</a:t>
            </a:r>
            <a:endParaRPr lang="tr-TR" sz="2800" dirty="0"/>
          </a:p>
          <a:p>
            <a:pPr marL="0" indent="0">
              <a:buNone/>
            </a:pPr>
            <a:endParaRPr lang="tr-TR" sz="1600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3F49259A-FFC3-2E28-8B1D-87C298F96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2056" y="618517"/>
            <a:ext cx="3346170" cy="1596177"/>
          </a:xfrm>
        </p:spPr>
        <p:txBody>
          <a:bodyPr>
            <a:normAutofit/>
          </a:bodyPr>
          <a:lstStyle/>
          <a:p>
            <a:r>
              <a:rPr lang="tr-TR" b="1" dirty="0"/>
              <a:t> Teknolojinin Rolü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050296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06403CAC-6103-44C9-B687-A2C18173F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77669E88-AA72-437F-AA99-859F9E99E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Rectangle 17">
            <a:extLst>
              <a:ext uri="{FF2B5EF4-FFF2-40B4-BE49-F238E27FC236}">
                <a16:creationId xmlns:a16="http://schemas.microsoft.com/office/drawing/2014/main" id="{A41BB019-A71D-4087-AE66-08CEEF20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676AF0E1-C722-4C6E-BE83-785DF836DB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21">
            <a:extLst>
              <a:ext uri="{FF2B5EF4-FFF2-40B4-BE49-F238E27FC236}">
                <a16:creationId xmlns:a16="http://schemas.microsoft.com/office/drawing/2014/main" id="{4E0F8893-03EB-49F2-8AD6-A0AD99957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229100"/>
            <a:ext cx="12192000" cy="0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C3978BCD-FF8B-47F6-8B11-82F11F990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İçerik Yer Tutucusu 8" descr="Ağırlıklar ve etkinlik dişiği">
            <a:extLst>
              <a:ext uri="{FF2B5EF4-FFF2-40B4-BE49-F238E27FC236}">
                <a16:creationId xmlns:a16="http://schemas.microsoft.com/office/drawing/2014/main" id="{55F95286-CEC3-5B4E-21A8-93435E08EC4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rcRect t="24219" b="24219"/>
          <a:stretch/>
        </p:blipFill>
        <p:spPr>
          <a:xfrm>
            <a:off x="20" y="10"/>
            <a:ext cx="12191980" cy="419099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F7518867-C0FB-C27A-A8CE-C93ECD551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048" y="4437888"/>
            <a:ext cx="9899904" cy="111671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 sz="4800" dirty="0"/>
              <a:t>Teşekkürler </a:t>
            </a:r>
            <a:r>
              <a:rPr lang="tr-TR" sz="4800" dirty="0">
                <a:sym typeface="Wingdings" panose="05000000000000000000" pitchFamily="2" charset="2"/>
              </a:rPr>
              <a:t>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475895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B6A7BFB-3BBE-4C11-93FC-A6557BD11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0"/>
            <a:ext cx="813206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0CA7A26-553C-443C-9A3D-2A2529D459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83448CA5-2849-0B93-3935-4EBA49434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5" y="1083732"/>
            <a:ext cx="3171825" cy="1219201"/>
          </a:xfrm>
        </p:spPr>
        <p:txBody>
          <a:bodyPr>
            <a:normAutofit/>
          </a:bodyPr>
          <a:lstStyle/>
          <a:p>
            <a:r>
              <a:rPr lang="tr-TR"/>
              <a:t>Yaşlanmayla birlikte</a:t>
            </a:r>
            <a:endParaRPr lang="tr-TR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7E268D-B340-41B0-B037-2F3FC25BC7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0" b="77917"/>
          <a:stretch/>
        </p:blipFill>
        <p:spPr>
          <a:xfrm>
            <a:off x="0" y="0"/>
            <a:ext cx="4059935" cy="15144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B0BCA0-9493-46B4-B955-8FBF02873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t="72830" b="14149"/>
          <a:stretch/>
        </p:blipFill>
        <p:spPr>
          <a:xfrm>
            <a:off x="1377059" y="5962903"/>
            <a:ext cx="2590800" cy="892925"/>
          </a:xfrm>
          <a:prstGeom prst="rect">
            <a:avLst/>
          </a:prstGeom>
        </p:spPr>
      </p:pic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33BCCC06-8D6D-328B-3E97-29B8AC0048EC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577749829"/>
              </p:ext>
            </p:extLst>
          </p:nvPr>
        </p:nvGraphicFramePr>
        <p:xfrm>
          <a:off x="4152011" y="889000"/>
          <a:ext cx="7630414" cy="4606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Resim 13" descr="Renkli mumlar ile doğum günü pastası">
            <a:extLst>
              <a:ext uri="{FF2B5EF4-FFF2-40B4-BE49-F238E27FC236}">
                <a16:creationId xmlns:a16="http://schemas.microsoft.com/office/drawing/2014/main" id="{613D2432-0107-9AEB-3F7F-04DEC849D5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185" y="2466392"/>
            <a:ext cx="3889674" cy="319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45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290E407-46D5-417C-950B-FFCE020FB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9757E87-8140-4CB5-A5D5-45526A798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ir iskelet 'in radiologic rakamı">
            <a:extLst>
              <a:ext uri="{FF2B5EF4-FFF2-40B4-BE49-F238E27FC236}">
                <a16:creationId xmlns:a16="http://schemas.microsoft.com/office/drawing/2014/main" id="{E6D54785-76A3-C468-F152-1710706CF1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584" r="1093" b="-1"/>
          <a:stretch>
            <a:fillRect/>
          </a:stretch>
        </p:blipFill>
        <p:spPr>
          <a:xfrm>
            <a:off x="8121445" y="10"/>
            <a:ext cx="4070555" cy="6857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7B28F1-DF3A-40EC-B797-F8D0E88FC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65D0C95E-BEE3-C8EA-969F-BD64CAAEF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18517"/>
            <a:ext cx="6672886" cy="1596177"/>
          </a:xfrm>
        </p:spPr>
        <p:txBody>
          <a:bodyPr>
            <a:normAutofit/>
          </a:bodyPr>
          <a:lstStyle/>
          <a:p>
            <a:r>
              <a:rPr lang="tr-TR" dirty="0"/>
              <a:t>Yaşlanma VE FİZYOLOJİK DEĞİŞİKLİKLER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8FF7993-2EF7-E0A5-E93C-10478CC5E11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6672887" cy="3424107"/>
          </a:xfrm>
        </p:spPr>
        <p:txBody>
          <a:bodyPr>
            <a:normAutofit/>
          </a:bodyPr>
          <a:lstStyle/>
          <a:p>
            <a:r>
              <a:rPr lang="tr-TR" dirty="0"/>
              <a:t>Kas kaybı (</a:t>
            </a:r>
            <a:r>
              <a:rPr lang="tr-TR" dirty="0" err="1"/>
              <a:t>Sarkopeni</a:t>
            </a:r>
            <a:r>
              <a:rPr lang="tr-TR" dirty="0"/>
              <a:t>)</a:t>
            </a:r>
          </a:p>
          <a:p>
            <a:r>
              <a:rPr lang="tr-TR" dirty="0"/>
              <a:t>Kemik yoğunluğunda azalma (Osteoporoz)</a:t>
            </a:r>
          </a:p>
          <a:p>
            <a:r>
              <a:rPr lang="tr-TR" dirty="0"/>
              <a:t>Kardiyovasküler HASTALIKLARDA ARTIŞ</a:t>
            </a:r>
          </a:p>
          <a:p>
            <a:r>
              <a:rPr lang="tr-TR" dirty="0"/>
              <a:t>Kognitif gerileme</a:t>
            </a:r>
          </a:p>
          <a:p>
            <a:r>
              <a:rPr lang="tr-TR" dirty="0"/>
              <a:t>DEPRESYON GÖRÜLME SIKLIĞI ARTAR</a:t>
            </a:r>
          </a:p>
          <a:p>
            <a:pPr marL="0" indent="0">
              <a:buNone/>
            </a:pPr>
            <a:endParaRPr lang="tr-TR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4BBE8E-0488-4569-B2DA-2BC2186AC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17460" y="0"/>
            <a:ext cx="0" cy="6858000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8885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CC89E4B-A7E5-FE24-9666-786CAB736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r>
              <a:rPr lang="tr-TR" b="1" dirty="0"/>
              <a:t>DÜZENLİ Fiziksel Aktivite</a:t>
            </a:r>
            <a:br>
              <a:rPr lang="tr-TR" b="1" dirty="0"/>
            </a:br>
            <a:endParaRPr lang="tr-TR" dirty="0"/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54BD63A7-8BD7-C12B-A429-1BBB4A8AC1EE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280068217"/>
              </p:ext>
            </p:extLst>
          </p:nvPr>
        </p:nvGraphicFramePr>
        <p:xfrm>
          <a:off x="914400" y="2532475"/>
          <a:ext cx="10363200" cy="3029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22449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290E407-46D5-417C-950B-FFCE020FB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9757E87-8140-4CB5-A5D5-45526A798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BB5F2D-8079-F057-B893-51523F63DF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101" r="50511"/>
          <a:stretch>
            <a:fillRect/>
          </a:stretch>
        </p:blipFill>
        <p:spPr>
          <a:xfrm>
            <a:off x="8121445" y="10"/>
            <a:ext cx="4070555" cy="6857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7B28F1-DF3A-40EC-B797-F8D0E88FC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D0F5CEB7-CA6A-D142-6FC2-94673F89D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2" y="618517"/>
            <a:ext cx="7104060" cy="1596177"/>
          </a:xfrm>
        </p:spPr>
        <p:txBody>
          <a:bodyPr>
            <a:normAutofit/>
          </a:bodyPr>
          <a:lstStyle/>
          <a:p>
            <a:r>
              <a:rPr lang="tr-TR" b="1" dirty="0"/>
              <a:t> </a:t>
            </a:r>
            <a:r>
              <a:rPr lang="tr-TR" sz="2800" b="1" dirty="0"/>
              <a:t>Kardiyovasküler -Metabolik Etkiler</a:t>
            </a:r>
            <a:endParaRPr lang="tr-TR" sz="28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527628A-3C23-03C5-5E9E-04452CF4D66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6672887" cy="3424107"/>
          </a:xfrm>
        </p:spPr>
        <p:txBody>
          <a:bodyPr>
            <a:normAutofit/>
          </a:bodyPr>
          <a:lstStyle/>
          <a:p>
            <a:r>
              <a:rPr lang="tr-TR" sz="2400" dirty="0"/>
              <a:t>Kan basıncı ve lipid </a:t>
            </a:r>
            <a:r>
              <a:rPr lang="tr-TR" sz="2400" dirty="0" err="1"/>
              <a:t>profiliNİ</a:t>
            </a:r>
            <a:r>
              <a:rPr lang="tr-TR" sz="2400" dirty="0"/>
              <a:t> </a:t>
            </a:r>
            <a:r>
              <a:rPr lang="tr-TR" sz="2400" dirty="0" err="1"/>
              <a:t>iyileşTİRİR</a:t>
            </a:r>
            <a:endParaRPr lang="tr-TR" sz="2400" dirty="0"/>
          </a:p>
          <a:p>
            <a:pPr marL="0" indent="0">
              <a:buNone/>
            </a:pPr>
            <a:endParaRPr lang="tr-TR" sz="2400" dirty="0"/>
          </a:p>
          <a:p>
            <a:r>
              <a:rPr lang="tr-TR" sz="2400" dirty="0"/>
              <a:t>İnsülin duyarlılığının </a:t>
            </a:r>
            <a:r>
              <a:rPr lang="tr-TR" sz="2400" dirty="0" err="1"/>
              <a:t>artTIRIR</a:t>
            </a:r>
            <a:endParaRPr lang="tr-TR" sz="2400" dirty="0"/>
          </a:p>
          <a:p>
            <a:pPr marL="0" indent="0">
              <a:buNone/>
            </a:pPr>
            <a:endParaRPr lang="tr-TR" sz="2400" dirty="0"/>
          </a:p>
          <a:p>
            <a:r>
              <a:rPr lang="tr-TR" sz="2400" dirty="0"/>
              <a:t>Metabolik sendrom riskinin </a:t>
            </a:r>
            <a:r>
              <a:rPr lang="tr-TR" sz="2400" dirty="0" err="1"/>
              <a:t>düşürüR</a:t>
            </a:r>
            <a:endParaRPr lang="tr-TR" sz="2400" dirty="0"/>
          </a:p>
          <a:p>
            <a:pPr marL="0" indent="0">
              <a:buNone/>
            </a:pPr>
            <a:endParaRPr lang="tr-TR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4BBE8E-0488-4569-B2DA-2BC2186AC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17460" y="0"/>
            <a:ext cx="0" cy="6858000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59710"/>
      </p:ext>
    </p:extLst>
  </p:cSld>
  <p:clrMapOvr>
    <a:masterClrMapping/>
  </p:clrMapOvr>
</p:sld>
</file>

<file path=ppt/theme/theme1.xml><?xml version="1.0" encoding="utf-8"?>
<a:theme xmlns:a="http://schemas.openxmlformats.org/drawingml/2006/main" name="Damla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8EB410E7384FD544926ED72B5900EAF6" ma:contentTypeVersion="14" ma:contentTypeDescription="Yeni belge oluşturun." ma:contentTypeScope="" ma:versionID="ee3b467df7de9d1b498d84e13587d71a">
  <xsd:schema xmlns:xsd="http://www.w3.org/2001/XMLSchema" xmlns:xs="http://www.w3.org/2001/XMLSchema" xmlns:p="http://schemas.microsoft.com/office/2006/metadata/properties" xmlns:ns2="b636c289-89ec-4aac-a5a7-fae3efcce21f" xmlns:ns3="12078768-e010-496c-be91-13abd3bf1d00" targetNamespace="http://schemas.microsoft.com/office/2006/metadata/properties" ma:root="true" ma:fieldsID="1445dff4ae24a478bb1b27fd6f0ffa69" ns2:_="" ns3:_="">
    <xsd:import namespace="b636c289-89ec-4aac-a5a7-fae3efcce21f"/>
    <xsd:import namespace="12078768-e010-496c-be91-13abd3bf1d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36c289-89ec-4aac-a5a7-fae3efcce2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Resim Etiketleri" ma:readOnly="false" ma:fieldId="{5cf76f15-5ced-4ddc-b409-7134ff3c332f}" ma:taxonomyMulti="true" ma:sspId="f08ca68a-84f9-4e39-b925-9c0f4131ac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078768-e010-496c-be91-13abd3bf1d0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a2bcbba-ecaf-438c-8d17-d96268f593a6}" ma:internalName="TaxCatchAll" ma:showField="CatchAllData" ma:web="12078768-e010-496c-be91-13abd3bf1d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636c289-89ec-4aac-a5a7-fae3efcce21f">
      <Terms xmlns="http://schemas.microsoft.com/office/infopath/2007/PartnerControls"/>
    </lcf76f155ced4ddcb4097134ff3c332f>
    <TaxCatchAll xmlns="12078768-e010-496c-be91-13abd3bf1d00" xsi:nil="true"/>
  </documentManagement>
</p:properties>
</file>

<file path=customXml/itemProps1.xml><?xml version="1.0" encoding="utf-8"?>
<ds:datastoreItem xmlns:ds="http://schemas.openxmlformats.org/officeDocument/2006/customXml" ds:itemID="{C139B940-BFEF-4385-AC71-163DF9433848}"/>
</file>

<file path=customXml/itemProps2.xml><?xml version="1.0" encoding="utf-8"?>
<ds:datastoreItem xmlns:ds="http://schemas.openxmlformats.org/officeDocument/2006/customXml" ds:itemID="{F9C1FABC-2AC3-4332-B0A7-F47DF140300D}"/>
</file>

<file path=customXml/itemProps3.xml><?xml version="1.0" encoding="utf-8"?>
<ds:datastoreItem xmlns:ds="http://schemas.openxmlformats.org/officeDocument/2006/customXml" ds:itemID="{02E47630-EF74-4065-A897-73BF9EA7DE58}"/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TM04033925[[fn=Damla]]</Template>
  <TotalTime>12290</TotalTime>
  <Words>2241</Words>
  <Application>Microsoft Office PowerPoint</Application>
  <PresentationFormat>Geniş ekran</PresentationFormat>
  <Paragraphs>341</Paragraphs>
  <Slides>54</Slides>
  <Notes>6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54</vt:i4>
      </vt:variant>
    </vt:vector>
  </HeadingPairs>
  <TitlesOfParts>
    <vt:vector size="59" baseType="lpstr">
      <vt:lpstr>Aptos</vt:lpstr>
      <vt:lpstr>Arial</vt:lpstr>
      <vt:lpstr>Tw Cen MT</vt:lpstr>
      <vt:lpstr>Wingdings</vt:lpstr>
      <vt:lpstr>Damla</vt:lpstr>
      <vt:lpstr>Egzersiz ve fiziksel aktivitenin yaşlanmaya etkileri</vt:lpstr>
      <vt:lpstr>Yaşlanan nüfusun artışı </vt:lpstr>
      <vt:lpstr>YAŞLANMA SÜRECİ</vt:lpstr>
      <vt:lpstr>Düzenli fiziksel EGZERSİZ</vt:lpstr>
      <vt:lpstr>DÜZENLİ Fiziksel aktivitE (WHO) </vt:lpstr>
      <vt:lpstr>Yaşlanmayla birlikte</vt:lpstr>
      <vt:lpstr>Yaşlanma VE FİZYOLOJİK DEĞİŞİKLİKLER</vt:lpstr>
      <vt:lpstr>DÜZENLİ Fiziksel Aktivite </vt:lpstr>
      <vt:lpstr> Kardiyovasküler -Metabolik Etkiler</vt:lpstr>
      <vt:lpstr> Kognitif Etkiler</vt:lpstr>
      <vt:lpstr>Psikososyal Etkiler</vt:lpstr>
      <vt:lpstr>DÜZENLİ EGZERSİZ tüm  sistemleri iyileştirir !!!</vt:lpstr>
      <vt:lpstr>Hücresel düzeyde etki</vt:lpstr>
      <vt:lpstr>PowerPoint Sunusu</vt:lpstr>
      <vt:lpstr>mTOR / AKT/PI3K yolları mTOR: Mammalian Target of Rapamycin/AKT: Protein kinaz B / PI3K: Fosfatidilinositol-3-kinaz  </vt:lpstr>
      <vt:lpstr>NAD (nikotinamid adenin dinükleotid) /Sirtuin aktivasyonu</vt:lpstr>
      <vt:lpstr>MAPK (MITOGEN ACTIVATED PROTEİN KİNAZ) aktivasyonu STRES VAR MI, BÜYÜMELİ MİYİM, ONARMALI MIYIM ?  </vt:lpstr>
      <vt:lpstr>AMPK/ HIF-1 ENERJİM AZ MI?/OKSİJENİM YETERLİ Mİ ?</vt:lpstr>
      <vt:lpstr>CREB /hdac: GEN İFADE DENETLEYİCİLERİ  </vt:lpstr>
      <vt:lpstr>SONUÇ: EGZERSİZ İLE</vt:lpstr>
      <vt:lpstr>Fiziksel aktivite (who)</vt:lpstr>
      <vt:lpstr>Yaşlılar için egzersiz programı </vt:lpstr>
      <vt:lpstr>Kuvvetlendirme- direnç  egzersizİ (statik ve dinamik)</vt:lpstr>
      <vt:lpstr>Dinamik DİRENÇ egzersiZİ (izotonik)</vt:lpstr>
      <vt:lpstr>direnç kuvveti  birçok değişik şekilde sağlanabilir;  </vt:lpstr>
      <vt:lpstr>PowerPoint Sunusu</vt:lpstr>
      <vt:lpstr>PowerPoint Sunusu</vt:lpstr>
      <vt:lpstr>PowerPoint Sunusu</vt:lpstr>
      <vt:lpstr>PowerPoint Sunusu</vt:lpstr>
      <vt:lpstr>AEROBİK EGZERSİZLER</vt:lpstr>
      <vt:lpstr>YÜRÜYÜŞ, BİSİKLET, YÜZME, HAFİF TEMPOLU KOŞU GİBİ aerobik egzersizler</vt:lpstr>
      <vt:lpstr>YÜRÜYÜŞ</vt:lpstr>
      <vt:lpstr>PowerPoint Sunusu</vt:lpstr>
      <vt:lpstr>DENGE VE KOORDİNASYON EGZERSİZi</vt:lpstr>
      <vt:lpstr>DENGE EGZERSİZLERi</vt:lpstr>
      <vt:lpstr>DENGE EGZERSİZLERİ</vt:lpstr>
      <vt:lpstr>PowerPoint Sunusu</vt:lpstr>
      <vt:lpstr>PowerPoint Sunusu</vt:lpstr>
      <vt:lpstr>Exercise for sarcopenia in older people: A systematic review and network meta-analysis  (Shen ve ark., J Cachexia Sarcopenia Muscle, 2023) </vt:lpstr>
      <vt:lpstr>Egzersiz türlerinin  Fiziksel performans testlerine etkisi </vt:lpstr>
      <vt:lpstr>GERME EGZERSİZİ</vt:lpstr>
      <vt:lpstr>Statik Germe  (Static Stretching) </vt:lpstr>
      <vt:lpstr>Dinamik Germe </vt:lpstr>
      <vt:lpstr>NE SIKLIKTA ? Germe egzersizi       (🩺 Kaynak: American College of Sports Medicine [ACSM] Guidelines for Older Adults, 2023) </vt:lpstr>
      <vt:lpstr>PİLATES egzersizi</vt:lpstr>
      <vt:lpstr>YOGA</vt:lpstr>
      <vt:lpstr>Tai Chi</vt:lpstr>
      <vt:lpstr> HAFTALIK Öneri (Who)  AEROBİK (KARDİYO) + DİRENÇ + DENGE + germe egzersizleri kombine edilmeli  </vt:lpstr>
      <vt:lpstr>  10 mayıs günü </vt:lpstr>
      <vt:lpstr>Barriers and motivators to undertaking physical activity in adults over 70—a systematic review of the quantitative literature Kilgour AHM, et al. Age Ageing. 2024   Engeller ve Motivasyon</vt:lpstr>
      <vt:lpstr>YAŞLILARDA EGZERSİZİN SAKINCALI OLDUĞU DURUMLAR</vt:lpstr>
      <vt:lpstr>Klinik Uygulamalar ve Öneriler</vt:lpstr>
      <vt:lpstr> Teknolojinin Rolü</vt:lpstr>
      <vt:lpstr>Teşekkürler 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gülru ulgerger</dc:creator>
  <cp:lastModifiedBy>loq4</cp:lastModifiedBy>
  <cp:revision>160</cp:revision>
  <dcterms:created xsi:type="dcterms:W3CDTF">2025-10-03T22:13:12Z</dcterms:created>
  <dcterms:modified xsi:type="dcterms:W3CDTF">2025-10-15T14:19:17Z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0x0101008EB410E7384FD544926ED72B5900EAF6</vt:lpwstr>
  </property>
</Properties>
</file>