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1.xml" ContentType="application/vnd.openxmlformats-officedocument.theme+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614" r:id="rId4"/>
    <p:sldId id="618" r:id="rId5"/>
    <p:sldId id="329" r:id="rId6"/>
    <p:sldId id="532" r:id="rId7"/>
    <p:sldId id="539" r:id="rId8"/>
    <p:sldId id="540" r:id="rId9"/>
    <p:sldId id="538" r:id="rId10"/>
    <p:sldId id="606" r:id="rId11"/>
    <p:sldId id="607" r:id="rId12"/>
    <p:sldId id="610" r:id="rId13"/>
    <p:sldId id="611" r:id="rId14"/>
    <p:sldId id="608" r:id="rId15"/>
    <p:sldId id="612" r:id="rId16"/>
    <p:sldId id="619" r:id="rId17"/>
    <p:sldId id="613" r:id="rId18"/>
    <p:sldId id="609" r:id="rId19"/>
    <p:sldId id="620" r:id="rId20"/>
    <p:sldId id="615" r:id="rId21"/>
    <p:sldId id="616" r:id="rId22"/>
    <p:sldId id="541" r:id="rId23"/>
    <p:sldId id="530" r:id="rId24"/>
    <p:sldId id="469" r:id="rId25"/>
    <p:sldId id="531" r:id="rId26"/>
    <p:sldId id="535" r:id="rId27"/>
    <p:sldId id="534" r:id="rId28"/>
    <p:sldId id="516" r:id="rId29"/>
    <p:sldId id="277" r:id="rId30"/>
    <p:sldId id="536" r:id="rId31"/>
    <p:sldId id="388" r:id="rId32"/>
    <p:sldId id="434" r:id="rId33"/>
    <p:sldId id="389" r:id="rId34"/>
    <p:sldId id="391" r:id="rId35"/>
    <p:sldId id="267" r:id="rId36"/>
    <p:sldId id="435" r:id="rId37"/>
    <p:sldId id="392" r:id="rId38"/>
    <p:sldId id="326" r:id="rId39"/>
    <p:sldId id="393" r:id="rId40"/>
    <p:sldId id="394" r:id="rId41"/>
    <p:sldId id="537" r:id="rId42"/>
    <p:sldId id="416" r:id="rId43"/>
    <p:sldId id="358" r:id="rId44"/>
    <p:sldId id="395" r:id="rId45"/>
    <p:sldId id="352" r:id="rId46"/>
    <p:sldId id="311" r:id="rId47"/>
    <p:sldId id="605"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050B1-2D90-4A7A-8CEF-C75E73420108}" v="67" dt="2025-10-14T20:50:39.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719" autoAdjust="0"/>
  </p:normalViewPr>
  <p:slideViewPr>
    <p:cSldViewPr snapToGrid="0">
      <p:cViewPr varScale="1">
        <p:scale>
          <a:sx n="75" d="100"/>
          <a:sy n="75" d="100"/>
        </p:scale>
        <p:origin x="9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8" Type="http://schemas.openxmlformats.org/officeDocument/2006/relationships/customXml" Target="../customXml/item3.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customXml" Target="../customXml/item2.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özde Şengül Ayçiçek" userId="a140714f85985c1f" providerId="LiveId" clId="{81D314F7-2604-4C3A-9717-A601FCB4124B}"/>
    <pc:docChg chg="undo custSel addSld delSld modSld">
      <pc:chgData name="Gözde Şengül Ayçiçek" userId="a140714f85985c1f" providerId="LiveId" clId="{81D314F7-2604-4C3A-9717-A601FCB4124B}" dt="2025-10-14T20:52:22.939" v="496" actId="6549"/>
      <pc:docMkLst>
        <pc:docMk/>
      </pc:docMkLst>
      <pc:sldChg chg="modSp mod">
        <pc:chgData name="Gözde Şengül Ayçiçek" userId="a140714f85985c1f" providerId="LiveId" clId="{81D314F7-2604-4C3A-9717-A601FCB4124B}" dt="2025-10-08T11:47:27.917" v="127" actId="20577"/>
        <pc:sldMkLst>
          <pc:docMk/>
          <pc:sldMk cId="3254393134" sldId="256"/>
        </pc:sldMkLst>
        <pc:spChg chg="mod">
          <ac:chgData name="Gözde Şengül Ayçiçek" userId="a140714f85985c1f" providerId="LiveId" clId="{81D314F7-2604-4C3A-9717-A601FCB4124B}" dt="2025-10-08T11:47:27.917" v="127" actId="20577"/>
          <ac:spMkLst>
            <pc:docMk/>
            <pc:sldMk cId="3254393134" sldId="256"/>
            <ac:spMk id="2" creationId="{03861152-819D-6D99-12C1-12C6C2106CC2}"/>
          </ac:spMkLst>
        </pc:spChg>
      </pc:sldChg>
      <pc:sldChg chg="modSp del">
        <pc:chgData name="Gözde Şengül Ayçiçek" userId="a140714f85985c1f" providerId="LiveId" clId="{81D314F7-2604-4C3A-9717-A601FCB4124B}" dt="2025-10-08T07:46:07.265" v="10" actId="47"/>
        <pc:sldMkLst>
          <pc:docMk/>
          <pc:sldMk cId="3662928439" sldId="260"/>
        </pc:sldMkLst>
      </pc:sldChg>
      <pc:sldChg chg="modSp mod">
        <pc:chgData name="Gözde Şengül Ayçiçek" userId="a140714f85985c1f" providerId="LiveId" clId="{81D314F7-2604-4C3A-9717-A601FCB4124B}" dt="2025-10-08T07:50:46.948" v="98" actId="122"/>
        <pc:sldMkLst>
          <pc:docMk/>
          <pc:sldMk cId="3185094941" sldId="277"/>
        </pc:sldMkLst>
        <pc:spChg chg="mod">
          <ac:chgData name="Gözde Şengül Ayçiçek" userId="a140714f85985c1f" providerId="LiveId" clId="{81D314F7-2604-4C3A-9717-A601FCB4124B}" dt="2025-10-08T07:50:46.948" v="98" actId="122"/>
          <ac:spMkLst>
            <pc:docMk/>
            <pc:sldMk cId="3185094941" sldId="277"/>
            <ac:spMk id="2" creationId="{F05AC4E7-E56D-5412-EF87-EA9A402755E8}"/>
          </ac:spMkLst>
        </pc:spChg>
      </pc:sldChg>
      <pc:sldChg chg="modSp del mod">
        <pc:chgData name="Gözde Şengül Ayçiçek" userId="a140714f85985c1f" providerId="LiveId" clId="{81D314F7-2604-4C3A-9717-A601FCB4124B}" dt="2025-10-08T07:47:42.311" v="67" actId="47"/>
        <pc:sldMkLst>
          <pc:docMk/>
          <pc:sldMk cId="2489255336" sldId="309"/>
        </pc:sldMkLst>
      </pc:sldChg>
      <pc:sldChg chg="modSp mod">
        <pc:chgData name="Gözde Şengül Ayçiçek" userId="a140714f85985c1f" providerId="LiveId" clId="{81D314F7-2604-4C3A-9717-A601FCB4124B}" dt="2025-10-08T07:54:54.522" v="105" actId="255"/>
        <pc:sldMkLst>
          <pc:docMk/>
          <pc:sldMk cId="411593959" sldId="389"/>
        </pc:sldMkLst>
        <pc:spChg chg="mod">
          <ac:chgData name="Gözde Şengül Ayçiçek" userId="a140714f85985c1f" providerId="LiveId" clId="{81D314F7-2604-4C3A-9717-A601FCB4124B}" dt="2025-10-08T07:54:54.522" v="105" actId="255"/>
          <ac:spMkLst>
            <pc:docMk/>
            <pc:sldMk cId="411593959" sldId="389"/>
            <ac:spMk id="3" creationId="{0BC24B13-46FF-D0A6-F573-64D9C6ACC3F8}"/>
          </ac:spMkLst>
        </pc:spChg>
      </pc:sldChg>
      <pc:sldChg chg="modSp mod">
        <pc:chgData name="Gözde Şengül Ayçiçek" userId="a140714f85985c1f" providerId="LiveId" clId="{81D314F7-2604-4C3A-9717-A601FCB4124B}" dt="2025-10-08T07:55:05.357" v="107" actId="1076"/>
        <pc:sldMkLst>
          <pc:docMk/>
          <pc:sldMk cId="278614111" sldId="434"/>
        </pc:sldMkLst>
        <pc:spChg chg="mod">
          <ac:chgData name="Gözde Şengül Ayçiçek" userId="a140714f85985c1f" providerId="LiveId" clId="{81D314F7-2604-4C3A-9717-A601FCB4124B}" dt="2025-10-08T07:55:05.357" v="107" actId="1076"/>
          <ac:spMkLst>
            <pc:docMk/>
            <pc:sldMk cId="278614111" sldId="434"/>
            <ac:spMk id="3" creationId="{5EE1FF7E-CF77-9A25-BE9D-49650271B413}"/>
          </ac:spMkLst>
        </pc:spChg>
      </pc:sldChg>
      <pc:sldChg chg="mod modShow">
        <pc:chgData name="Gözde Şengül Ayçiçek" userId="a140714f85985c1f" providerId="LiveId" clId="{81D314F7-2604-4C3A-9717-A601FCB4124B}" dt="2025-10-14T20:41:29.226" v="388" actId="729"/>
        <pc:sldMkLst>
          <pc:docMk/>
          <pc:sldMk cId="3202540747" sldId="516"/>
        </pc:sldMkLst>
      </pc:sldChg>
      <pc:sldChg chg="modSp mod">
        <pc:chgData name="Gözde Şengül Ayçiçek" userId="a140714f85985c1f" providerId="LiveId" clId="{81D314F7-2604-4C3A-9717-A601FCB4124B}" dt="2025-10-08T07:49:43.100" v="90" actId="14100"/>
        <pc:sldMkLst>
          <pc:docMk/>
          <pc:sldMk cId="3004099593" sldId="531"/>
        </pc:sldMkLst>
        <pc:spChg chg="mod">
          <ac:chgData name="Gözde Şengül Ayçiçek" userId="a140714f85985c1f" providerId="LiveId" clId="{81D314F7-2604-4C3A-9717-A601FCB4124B}" dt="2025-10-08T07:49:32.718" v="87" actId="20577"/>
          <ac:spMkLst>
            <pc:docMk/>
            <pc:sldMk cId="3004099593" sldId="531"/>
            <ac:spMk id="2" creationId="{4F6F7CA6-2C94-4DBD-9648-4C414B961D34}"/>
          </ac:spMkLst>
        </pc:spChg>
        <pc:spChg chg="mod">
          <ac:chgData name="Gözde Şengül Ayçiçek" userId="a140714f85985c1f" providerId="LiveId" clId="{81D314F7-2604-4C3A-9717-A601FCB4124B}" dt="2025-10-08T07:48:47.733" v="70" actId="13822"/>
          <ac:spMkLst>
            <pc:docMk/>
            <pc:sldMk cId="3004099593" sldId="531"/>
            <ac:spMk id="4" creationId="{84426881-6053-4EF9-BE94-D151EA319735}"/>
          </ac:spMkLst>
        </pc:spChg>
        <pc:spChg chg="mod">
          <ac:chgData name="Gözde Şengül Ayçiçek" userId="a140714f85985c1f" providerId="LiveId" clId="{81D314F7-2604-4C3A-9717-A601FCB4124B}" dt="2025-10-08T07:48:51.324" v="71" actId="13822"/>
          <ac:spMkLst>
            <pc:docMk/>
            <pc:sldMk cId="3004099593" sldId="531"/>
            <ac:spMk id="5" creationId="{799FED9F-1809-4943-BBB6-BAA2EC4E432F}"/>
          </ac:spMkLst>
        </pc:spChg>
        <pc:spChg chg="mod">
          <ac:chgData name="Gözde Şengül Ayçiçek" userId="a140714f85985c1f" providerId="LiveId" clId="{81D314F7-2604-4C3A-9717-A601FCB4124B}" dt="2025-10-08T07:49:43.100" v="90" actId="14100"/>
          <ac:spMkLst>
            <pc:docMk/>
            <pc:sldMk cId="3004099593" sldId="531"/>
            <ac:spMk id="6" creationId="{2E248279-B666-4BEB-9C5A-99C2ADF611BD}"/>
          </ac:spMkLst>
        </pc:spChg>
      </pc:sldChg>
      <pc:sldChg chg="modSp mod">
        <pc:chgData name="Gözde Şengül Ayçiçek" userId="a140714f85985c1f" providerId="LiveId" clId="{81D314F7-2604-4C3A-9717-A601FCB4124B}" dt="2025-10-08T07:59:02.395" v="112" actId="207"/>
        <pc:sldMkLst>
          <pc:docMk/>
          <pc:sldMk cId="407069681" sldId="532"/>
        </pc:sldMkLst>
        <pc:spChg chg="mod">
          <ac:chgData name="Gözde Şengül Ayçiçek" userId="a140714f85985c1f" providerId="LiveId" clId="{81D314F7-2604-4C3A-9717-A601FCB4124B}" dt="2025-10-08T07:59:02.395" v="112" actId="207"/>
          <ac:spMkLst>
            <pc:docMk/>
            <pc:sldMk cId="407069681" sldId="532"/>
            <ac:spMk id="3" creationId="{98FAEB62-BF11-7056-78EF-EE209A2F982C}"/>
          </ac:spMkLst>
        </pc:spChg>
      </pc:sldChg>
      <pc:sldChg chg="modSp mod">
        <pc:chgData name="Gözde Şengül Ayçiçek" userId="a140714f85985c1f" providerId="LiveId" clId="{81D314F7-2604-4C3A-9717-A601FCB4124B}" dt="2025-10-08T07:50:41.804" v="97" actId="255"/>
        <pc:sldMkLst>
          <pc:docMk/>
          <pc:sldMk cId="2376405293" sldId="534"/>
        </pc:sldMkLst>
        <pc:spChg chg="mod">
          <ac:chgData name="Gözde Şengül Ayçiçek" userId="a140714f85985c1f" providerId="LiveId" clId="{81D314F7-2604-4C3A-9717-A601FCB4124B}" dt="2025-10-08T07:50:41.804" v="97" actId="255"/>
          <ac:spMkLst>
            <pc:docMk/>
            <pc:sldMk cId="2376405293" sldId="534"/>
            <ac:spMk id="2" creationId="{37279308-8031-62A8-9EE4-F7C8506C4DD8}"/>
          </ac:spMkLst>
        </pc:spChg>
      </pc:sldChg>
      <pc:sldChg chg="modSp mod">
        <pc:chgData name="Gözde Şengül Ayçiçek" userId="a140714f85985c1f" providerId="LiveId" clId="{81D314F7-2604-4C3A-9717-A601FCB4124B}" dt="2025-10-08T07:49:52.023" v="92" actId="1076"/>
        <pc:sldMkLst>
          <pc:docMk/>
          <pc:sldMk cId="4097551732" sldId="535"/>
        </pc:sldMkLst>
        <pc:spChg chg="mod">
          <ac:chgData name="Gözde Şengül Ayçiçek" userId="a140714f85985c1f" providerId="LiveId" clId="{81D314F7-2604-4C3A-9717-A601FCB4124B}" dt="2025-10-08T07:49:52.023" v="92" actId="1076"/>
          <ac:spMkLst>
            <pc:docMk/>
            <pc:sldMk cId="4097551732" sldId="535"/>
            <ac:spMk id="2" creationId="{37279308-8031-62A8-9EE4-F7C8506C4DD8}"/>
          </ac:spMkLst>
        </pc:spChg>
      </pc:sldChg>
      <pc:sldChg chg="modSp mod">
        <pc:chgData name="Gözde Şengül Ayçiçek" userId="a140714f85985c1f" providerId="LiveId" clId="{81D314F7-2604-4C3A-9717-A601FCB4124B}" dt="2025-10-08T07:56:06.437" v="111" actId="17032"/>
        <pc:sldMkLst>
          <pc:docMk/>
          <pc:sldMk cId="2788907468" sldId="537"/>
        </pc:sldMkLst>
        <pc:spChg chg="mod">
          <ac:chgData name="Gözde Şengül Ayçiçek" userId="a140714f85985c1f" providerId="LiveId" clId="{81D314F7-2604-4C3A-9717-A601FCB4124B}" dt="2025-10-08T07:56:06.437" v="111" actId="17032"/>
          <ac:spMkLst>
            <pc:docMk/>
            <pc:sldMk cId="2788907468" sldId="537"/>
            <ac:spMk id="5" creationId="{D93A5740-372C-9436-0BC5-6F6E3BEC3E6F}"/>
          </ac:spMkLst>
        </pc:spChg>
      </pc:sldChg>
      <pc:sldChg chg="modSp mod">
        <pc:chgData name="Gözde Şengül Ayçiçek" userId="a140714f85985c1f" providerId="LiveId" clId="{81D314F7-2604-4C3A-9717-A601FCB4124B}" dt="2025-10-08T07:46:22.655" v="40" actId="122"/>
        <pc:sldMkLst>
          <pc:docMk/>
          <pc:sldMk cId="1686052747" sldId="540"/>
        </pc:sldMkLst>
        <pc:spChg chg="mod">
          <ac:chgData name="Gözde Şengül Ayçiçek" userId="a140714f85985c1f" providerId="LiveId" clId="{81D314F7-2604-4C3A-9717-A601FCB4124B}" dt="2025-10-08T07:46:22.655" v="40" actId="122"/>
          <ac:spMkLst>
            <pc:docMk/>
            <pc:sldMk cId="1686052747" sldId="540"/>
            <ac:spMk id="2" creationId="{2130BC96-DDCA-2717-C5D3-B03B9D98041D}"/>
          </ac:spMkLst>
        </pc:spChg>
        <pc:spChg chg="mod">
          <ac:chgData name="Gözde Şengül Ayçiçek" userId="a140714f85985c1f" providerId="LiveId" clId="{81D314F7-2604-4C3A-9717-A601FCB4124B}" dt="2025-10-08T07:46:03.567" v="9"/>
          <ac:spMkLst>
            <pc:docMk/>
            <pc:sldMk cId="1686052747" sldId="540"/>
            <ac:spMk id="3" creationId="{7122E9AC-ACA5-0EBA-46B2-33AD2FB60EAA}"/>
          </ac:spMkLst>
        </pc:spChg>
      </pc:sldChg>
      <pc:sldChg chg="modSp new mod">
        <pc:chgData name="Gözde Şengül Ayçiçek" userId="a140714f85985c1f" providerId="LiveId" clId="{81D314F7-2604-4C3A-9717-A601FCB4124B}" dt="2025-10-08T07:47:39.020" v="66" actId="27636"/>
        <pc:sldMkLst>
          <pc:docMk/>
          <pc:sldMk cId="1335318885" sldId="541"/>
        </pc:sldMkLst>
        <pc:spChg chg="mod">
          <ac:chgData name="Gözde Şengül Ayçiçek" userId="a140714f85985c1f" providerId="LiveId" clId="{81D314F7-2604-4C3A-9717-A601FCB4124B}" dt="2025-10-08T07:46:40.071" v="44" actId="122"/>
          <ac:spMkLst>
            <pc:docMk/>
            <pc:sldMk cId="1335318885" sldId="541"/>
            <ac:spMk id="2" creationId="{A361D137-3FFA-A47D-3DC5-A7F2970C788E}"/>
          </ac:spMkLst>
        </pc:spChg>
        <pc:spChg chg="mod">
          <ac:chgData name="Gözde Şengül Ayçiçek" userId="a140714f85985c1f" providerId="LiveId" clId="{81D314F7-2604-4C3A-9717-A601FCB4124B}" dt="2025-10-08T07:47:39.020" v="66" actId="27636"/>
          <ac:spMkLst>
            <pc:docMk/>
            <pc:sldMk cId="1335318885" sldId="541"/>
            <ac:spMk id="3" creationId="{B5541340-F644-0051-C3A4-8532044DA05C}"/>
          </ac:spMkLst>
        </pc:spChg>
      </pc:sldChg>
      <pc:sldChg chg="add del setBg">
        <pc:chgData name="Gözde Şengül Ayçiçek" userId="a140714f85985c1f" providerId="LiveId" clId="{81D314F7-2604-4C3A-9717-A601FCB4124B}" dt="2025-10-08T07:52:46.218" v="101"/>
        <pc:sldMkLst>
          <pc:docMk/>
          <pc:sldMk cId="2554928164" sldId="605"/>
        </pc:sldMkLst>
      </pc:sldChg>
      <pc:sldChg chg="modSp new mod">
        <pc:chgData name="Gözde Şengül Ayçiçek" userId="a140714f85985c1f" providerId="LiveId" clId="{81D314F7-2604-4C3A-9717-A601FCB4124B}" dt="2025-10-14T20:40:15.156" v="387" actId="15"/>
        <pc:sldMkLst>
          <pc:docMk/>
          <pc:sldMk cId="3634960537" sldId="606"/>
        </pc:sldMkLst>
        <pc:spChg chg="mod">
          <ac:chgData name="Gözde Şengül Ayçiçek" userId="a140714f85985c1f" providerId="LiveId" clId="{81D314F7-2604-4C3A-9717-A601FCB4124B}" dt="2025-10-08T11:52:47.831" v="137" actId="122"/>
          <ac:spMkLst>
            <pc:docMk/>
            <pc:sldMk cId="3634960537" sldId="606"/>
            <ac:spMk id="2" creationId="{3840D9DD-2942-5801-1DCC-0E392BC73283}"/>
          </ac:spMkLst>
        </pc:spChg>
        <pc:spChg chg="mod">
          <ac:chgData name="Gözde Şengül Ayçiçek" userId="a140714f85985c1f" providerId="LiveId" clId="{81D314F7-2604-4C3A-9717-A601FCB4124B}" dt="2025-10-14T20:40:15.156" v="387" actId="15"/>
          <ac:spMkLst>
            <pc:docMk/>
            <pc:sldMk cId="3634960537" sldId="606"/>
            <ac:spMk id="3" creationId="{CFC42D5C-637C-CEF6-4227-E721210DE289}"/>
          </ac:spMkLst>
        </pc:spChg>
      </pc:sldChg>
      <pc:sldChg chg="addSp modSp new mod modAnim modNotesTx">
        <pc:chgData name="Gözde Şengül Ayçiçek" userId="a140714f85985c1f" providerId="LiveId" clId="{81D314F7-2604-4C3A-9717-A601FCB4124B}" dt="2025-10-14T20:48:45.059" v="455" actId="20577"/>
        <pc:sldMkLst>
          <pc:docMk/>
          <pc:sldMk cId="60439661" sldId="607"/>
        </pc:sldMkLst>
        <pc:spChg chg="mod">
          <ac:chgData name="Gözde Şengül Ayçiçek" userId="a140714f85985c1f" providerId="LiveId" clId="{81D314F7-2604-4C3A-9717-A601FCB4124B}" dt="2025-10-14T20:47:26.323" v="429" actId="207"/>
          <ac:spMkLst>
            <pc:docMk/>
            <pc:sldMk cId="60439661" sldId="607"/>
            <ac:spMk id="2" creationId="{646C69C9-D9D8-E9E8-A4A5-0ABAF5303889}"/>
          </ac:spMkLst>
        </pc:spChg>
        <pc:spChg chg="mod">
          <ac:chgData name="Gözde Şengül Ayçiçek" userId="a140714f85985c1f" providerId="LiveId" clId="{81D314F7-2604-4C3A-9717-A601FCB4124B}" dt="2025-10-14T20:46:03.233" v="421" actId="27636"/>
          <ac:spMkLst>
            <pc:docMk/>
            <pc:sldMk cId="60439661" sldId="607"/>
            <ac:spMk id="3" creationId="{A5639F11-F122-CDC0-97D0-14925E35CE1F}"/>
          </ac:spMkLst>
        </pc:spChg>
        <pc:spChg chg="add mod">
          <ac:chgData name="Gözde Şengül Ayçiçek" userId="a140714f85985c1f" providerId="LiveId" clId="{81D314F7-2604-4C3A-9717-A601FCB4124B}" dt="2025-10-14T20:45:17.334" v="410" actId="14100"/>
          <ac:spMkLst>
            <pc:docMk/>
            <pc:sldMk cId="60439661" sldId="607"/>
            <ac:spMk id="4" creationId="{F8C37AF5-F5EE-B5CF-BA6B-040FC3E10975}"/>
          </ac:spMkLst>
        </pc:spChg>
        <pc:spChg chg="add mod">
          <ac:chgData name="Gözde Şengül Ayçiçek" userId="a140714f85985c1f" providerId="LiveId" clId="{81D314F7-2604-4C3A-9717-A601FCB4124B}" dt="2025-10-14T20:48:45.059" v="455" actId="20577"/>
          <ac:spMkLst>
            <pc:docMk/>
            <pc:sldMk cId="60439661" sldId="607"/>
            <ac:spMk id="5" creationId="{A902C9FE-BEBC-9BCD-D629-73B4D688E5CD}"/>
          </ac:spMkLst>
        </pc:spChg>
        <pc:spChg chg="add mod">
          <ac:chgData name="Gözde Şengül Ayçiçek" userId="a140714f85985c1f" providerId="LiveId" clId="{81D314F7-2604-4C3A-9717-A601FCB4124B}" dt="2025-10-14T20:47:45.364" v="437" actId="207"/>
          <ac:spMkLst>
            <pc:docMk/>
            <pc:sldMk cId="60439661" sldId="607"/>
            <ac:spMk id="6" creationId="{4DBC8A64-C968-B4D9-6B68-F407C3074DEB}"/>
          </ac:spMkLst>
        </pc:spChg>
      </pc:sldChg>
      <pc:sldChg chg="modSp new mod">
        <pc:chgData name="Gözde Şengül Ayçiçek" userId="a140714f85985c1f" providerId="LiveId" clId="{81D314F7-2604-4C3A-9717-A601FCB4124B}" dt="2025-10-14T20:52:01.088" v="493" actId="20577"/>
        <pc:sldMkLst>
          <pc:docMk/>
          <pc:sldMk cId="697353124" sldId="608"/>
        </pc:sldMkLst>
        <pc:spChg chg="mod">
          <ac:chgData name="Gözde Şengül Ayçiçek" userId="a140714f85985c1f" providerId="LiveId" clId="{81D314F7-2604-4C3A-9717-A601FCB4124B}" dt="2025-10-08T11:53:13.394" v="165" actId="122"/>
          <ac:spMkLst>
            <pc:docMk/>
            <pc:sldMk cId="697353124" sldId="608"/>
            <ac:spMk id="2" creationId="{62269B19-15C0-C54B-51FB-5CD35A7137A2}"/>
          </ac:spMkLst>
        </pc:spChg>
        <pc:spChg chg="mod">
          <ac:chgData name="Gözde Şengül Ayçiçek" userId="a140714f85985c1f" providerId="LiveId" clId="{81D314F7-2604-4C3A-9717-A601FCB4124B}" dt="2025-10-14T20:52:01.088" v="493" actId="20577"/>
          <ac:spMkLst>
            <pc:docMk/>
            <pc:sldMk cId="697353124" sldId="608"/>
            <ac:spMk id="3" creationId="{C79A5504-E4F1-09E3-8837-1AA7A3820B4F}"/>
          </ac:spMkLst>
        </pc:spChg>
      </pc:sldChg>
      <pc:sldChg chg="modSp new mod">
        <pc:chgData name="Gözde Şengül Ayçiçek" userId="a140714f85985c1f" providerId="LiveId" clId="{81D314F7-2604-4C3A-9717-A601FCB4124B}" dt="2025-10-08T11:53:24.771" v="177" actId="122"/>
        <pc:sldMkLst>
          <pc:docMk/>
          <pc:sldMk cId="3014433037" sldId="609"/>
        </pc:sldMkLst>
        <pc:spChg chg="mod">
          <ac:chgData name="Gözde Şengül Ayçiçek" userId="a140714f85985c1f" providerId="LiveId" clId="{81D314F7-2604-4C3A-9717-A601FCB4124B}" dt="2025-10-08T11:53:24.771" v="177" actId="122"/>
          <ac:spMkLst>
            <pc:docMk/>
            <pc:sldMk cId="3014433037" sldId="609"/>
            <ac:spMk id="2" creationId="{81258FA1-3FAA-C0EC-C707-5EFA4A164D32}"/>
          </ac:spMkLst>
        </pc:spChg>
      </pc:sldChg>
      <pc:sldChg chg="modSp mod modNotesTx">
        <pc:chgData name="Gözde Şengül Ayçiçek" userId="a140714f85985c1f" providerId="LiveId" clId="{81D314F7-2604-4C3A-9717-A601FCB4124B}" dt="2025-10-14T20:51:01.517" v="485" actId="20577"/>
        <pc:sldMkLst>
          <pc:docMk/>
          <pc:sldMk cId="3015167846" sldId="610"/>
        </pc:sldMkLst>
        <pc:spChg chg="mod">
          <ac:chgData name="Gözde Şengül Ayçiçek" userId="a140714f85985c1f" providerId="LiveId" clId="{81D314F7-2604-4C3A-9717-A601FCB4124B}" dt="2025-10-14T20:49:06.145" v="459" actId="20577"/>
          <ac:spMkLst>
            <pc:docMk/>
            <pc:sldMk cId="3015167846" sldId="610"/>
            <ac:spMk id="2" creationId="{555C81B7-668B-226F-EAA9-5EFAB742D968}"/>
          </ac:spMkLst>
        </pc:spChg>
        <pc:spChg chg="mod">
          <ac:chgData name="Gözde Şengül Ayçiçek" userId="a140714f85985c1f" providerId="LiveId" clId="{81D314F7-2604-4C3A-9717-A601FCB4124B}" dt="2025-10-14T20:51:01.517" v="485" actId="20577"/>
          <ac:spMkLst>
            <pc:docMk/>
            <pc:sldMk cId="3015167846" sldId="610"/>
            <ac:spMk id="3" creationId="{9EFF0548-A1E1-6B76-4E96-9E9309F25D5D}"/>
          </ac:spMkLst>
        </pc:spChg>
      </pc:sldChg>
      <pc:sldChg chg="modSp mod">
        <pc:chgData name="Gözde Şengül Ayçiçek" userId="a140714f85985c1f" providerId="LiveId" clId="{81D314F7-2604-4C3A-9717-A601FCB4124B}" dt="2025-10-14T20:51:24.303" v="487" actId="20577"/>
        <pc:sldMkLst>
          <pc:docMk/>
          <pc:sldMk cId="2780834097" sldId="611"/>
        </pc:sldMkLst>
        <pc:spChg chg="mod">
          <ac:chgData name="Gözde Şengül Ayçiçek" userId="a140714f85985c1f" providerId="LiveId" clId="{81D314F7-2604-4C3A-9717-A601FCB4124B}" dt="2025-10-14T20:51:24.303" v="487" actId="20577"/>
          <ac:spMkLst>
            <pc:docMk/>
            <pc:sldMk cId="2780834097" sldId="611"/>
            <ac:spMk id="3" creationId="{4B649D78-9D7D-B716-EEF6-7A3E2BCFE134}"/>
          </ac:spMkLst>
        </pc:spChg>
      </pc:sldChg>
      <pc:sldChg chg="modSp mod">
        <pc:chgData name="Gözde Şengül Ayçiçek" userId="a140714f85985c1f" providerId="LiveId" clId="{81D314F7-2604-4C3A-9717-A601FCB4124B}" dt="2025-10-14T20:52:22.939" v="496" actId="6549"/>
        <pc:sldMkLst>
          <pc:docMk/>
          <pc:sldMk cId="3588021026" sldId="612"/>
        </pc:sldMkLst>
        <pc:spChg chg="mod">
          <ac:chgData name="Gözde Şengül Ayçiçek" userId="a140714f85985c1f" providerId="LiveId" clId="{81D314F7-2604-4C3A-9717-A601FCB4124B}" dt="2025-10-14T20:52:22.939" v="496" actId="6549"/>
          <ac:spMkLst>
            <pc:docMk/>
            <pc:sldMk cId="3588021026" sldId="612"/>
            <ac:spMk id="3" creationId="{38999B0F-3713-437B-BBE8-77D287259D5A}"/>
          </ac:spMkLst>
        </pc:spChg>
      </pc:sldChg>
      <pc:sldChg chg="addSp delSp modSp mod setBg modNotesTx">
        <pc:chgData name="Gözde Şengül Ayçiçek" userId="a140714f85985c1f" providerId="LiveId" clId="{81D314F7-2604-4C3A-9717-A601FCB4124B}" dt="2025-10-14T20:38:26.090" v="371" actId="1076"/>
        <pc:sldMkLst>
          <pc:docMk/>
          <pc:sldMk cId="3131188965" sldId="614"/>
        </pc:sldMkLst>
        <pc:spChg chg="mod">
          <ac:chgData name="Gözde Şengül Ayçiçek" userId="a140714f85985c1f" providerId="LiveId" clId="{81D314F7-2604-4C3A-9717-A601FCB4124B}" dt="2025-10-14T20:32:29.401" v="244" actId="26606"/>
          <ac:spMkLst>
            <pc:docMk/>
            <pc:sldMk cId="3131188965" sldId="614"/>
            <ac:spMk id="2" creationId="{5DB03FF2-3330-3943-A449-B10C79262CF6}"/>
          </ac:spMkLst>
        </pc:spChg>
        <pc:spChg chg="mod ord">
          <ac:chgData name="Gözde Şengül Ayçiçek" userId="a140714f85985c1f" providerId="LiveId" clId="{81D314F7-2604-4C3A-9717-A601FCB4124B}" dt="2025-10-14T20:38:17.947" v="370" actId="20577"/>
          <ac:spMkLst>
            <pc:docMk/>
            <pc:sldMk cId="3131188965" sldId="614"/>
            <ac:spMk id="3" creationId="{A97DC912-399C-1E88-6A97-0DE6A6BF055C}"/>
          </ac:spMkLst>
        </pc:spChg>
        <pc:spChg chg="add del">
          <ac:chgData name="Gözde Şengül Ayçiçek" userId="a140714f85985c1f" providerId="LiveId" clId="{81D314F7-2604-4C3A-9717-A601FCB4124B}" dt="2025-10-14T20:32:29.401" v="244" actId="26606"/>
          <ac:spMkLst>
            <pc:docMk/>
            <pc:sldMk cId="3131188965" sldId="614"/>
            <ac:spMk id="1031" creationId="{327D73B4-9F5C-4A64-A179-51B9500CB8B5}"/>
          </ac:spMkLst>
        </pc:spChg>
        <pc:spChg chg="add del">
          <ac:chgData name="Gözde Şengül Ayçiçek" userId="a140714f85985c1f" providerId="LiveId" clId="{81D314F7-2604-4C3A-9717-A601FCB4124B}" dt="2025-10-14T20:32:29.401" v="244" actId="26606"/>
          <ac:spMkLst>
            <pc:docMk/>
            <pc:sldMk cId="3131188965" sldId="614"/>
            <ac:spMk id="1033" creationId="{C1F06963-6374-4B48-844F-071A9BAAAE02}"/>
          </ac:spMkLst>
        </pc:spChg>
        <pc:spChg chg="add del">
          <ac:chgData name="Gözde Şengül Ayçiçek" userId="a140714f85985c1f" providerId="LiveId" clId="{81D314F7-2604-4C3A-9717-A601FCB4124B}" dt="2025-10-14T20:32:29.401" v="244" actId="26606"/>
          <ac:spMkLst>
            <pc:docMk/>
            <pc:sldMk cId="3131188965" sldId="614"/>
            <ac:spMk id="1035" creationId="{6CB927A4-E432-4310-9CD5-E89FF5063179}"/>
          </ac:spMkLst>
        </pc:spChg>
        <pc:spChg chg="add del">
          <ac:chgData name="Gözde Şengül Ayçiçek" userId="a140714f85985c1f" providerId="LiveId" clId="{81D314F7-2604-4C3A-9717-A601FCB4124B}" dt="2025-10-14T20:32:29.401" v="244" actId="26606"/>
          <ac:spMkLst>
            <pc:docMk/>
            <pc:sldMk cId="3131188965" sldId="614"/>
            <ac:spMk id="1037" creationId="{1453BF6C-B012-48B7-B4E8-6D7AC7C27D02}"/>
          </ac:spMkLst>
        </pc:spChg>
        <pc:spChg chg="add del">
          <ac:chgData name="Gözde Şengül Ayçiçek" userId="a140714f85985c1f" providerId="LiveId" clId="{81D314F7-2604-4C3A-9717-A601FCB4124B}" dt="2025-10-14T20:32:29.401" v="244" actId="26606"/>
          <ac:spMkLst>
            <pc:docMk/>
            <pc:sldMk cId="3131188965" sldId="614"/>
            <ac:spMk id="1039" creationId="{E3020543-B24B-4EC4-8FFC-8DD88EEA91A8}"/>
          </ac:spMkLst>
        </pc:spChg>
        <pc:picChg chg="add mod">
          <ac:chgData name="Gözde Şengül Ayçiçek" userId="a140714f85985c1f" providerId="LiveId" clId="{81D314F7-2604-4C3A-9717-A601FCB4124B}" dt="2025-10-14T20:38:26.090" v="371" actId="1076"/>
          <ac:picMkLst>
            <pc:docMk/>
            <pc:sldMk cId="3131188965" sldId="614"/>
            <ac:picMk id="1026" creationId="{3C70DAF2-999B-646D-F03B-43A181FA90C6}"/>
          </ac:picMkLst>
        </pc:picChg>
        <pc:cxnChg chg="add del">
          <ac:chgData name="Gözde Şengül Ayçiçek" userId="a140714f85985c1f" providerId="LiveId" clId="{81D314F7-2604-4C3A-9717-A601FCB4124B}" dt="2025-10-14T20:32:29.401" v="244" actId="26606"/>
          <ac:cxnSpMkLst>
            <pc:docMk/>
            <pc:sldMk cId="3131188965" sldId="614"/>
            <ac:cxnSpMk id="1041" creationId="{C49DA8F6-BCC1-4447-B54C-57856834B94B}"/>
          </ac:cxnSpMkLst>
        </pc:cxnChg>
      </pc:sldChg>
      <pc:sldChg chg="addSp delSp modSp del mod">
        <pc:chgData name="Gözde Şengül Ayçiçek" userId="a140714f85985c1f" providerId="LiveId" clId="{81D314F7-2604-4C3A-9717-A601FCB4124B}" dt="2025-10-14T20:38:31.678" v="372" actId="47"/>
        <pc:sldMkLst>
          <pc:docMk/>
          <pc:sldMk cId="1742553637" sldId="617"/>
        </pc:sldMkLst>
        <pc:spChg chg="add del mod">
          <ac:chgData name="Gözde Şengül Ayçiçek" userId="a140714f85985c1f" providerId="LiveId" clId="{81D314F7-2604-4C3A-9717-A601FCB4124B}" dt="2025-10-14T20:35:26.827" v="289" actId="21"/>
          <ac:spMkLst>
            <pc:docMk/>
            <pc:sldMk cId="1742553637" sldId="617"/>
            <ac:spMk id="3" creationId="{3AA7CBAE-BCBF-6D3B-FBB1-5F8209995B43}"/>
          </ac:spMkLst>
        </pc:spChg>
        <pc:picChg chg="del">
          <ac:chgData name="Gözde Şengül Ayçiçek" userId="a140714f85985c1f" providerId="LiveId" clId="{81D314F7-2604-4C3A-9717-A601FCB4124B}" dt="2025-10-14T20:35:29.328" v="290" actId="21"/>
          <ac:picMkLst>
            <pc:docMk/>
            <pc:sldMk cId="1742553637" sldId="617"/>
            <ac:picMk id="6" creationId="{8EE352D8-013D-D064-37B9-1EFEBBE6304F}"/>
          </ac:picMkLst>
        </pc:picChg>
        <pc:picChg chg="del mod">
          <ac:chgData name="Gözde Şengül Ayçiçek" userId="a140714f85985c1f" providerId="LiveId" clId="{81D314F7-2604-4C3A-9717-A601FCB4124B}" dt="2025-10-14T20:32:03.390" v="240" actId="21"/>
          <ac:picMkLst>
            <pc:docMk/>
            <pc:sldMk cId="1742553637" sldId="617"/>
            <ac:picMk id="1026" creationId="{3C70DAF2-999B-646D-F03B-43A181FA90C6}"/>
          </ac:picMkLst>
        </pc:picChg>
      </pc:sldChg>
      <pc:sldChg chg="addSp modSp new mod">
        <pc:chgData name="Gözde Şengül Ayçiçek" userId="a140714f85985c1f" providerId="LiveId" clId="{81D314F7-2604-4C3A-9717-A601FCB4124B}" dt="2025-10-14T20:35:59.729" v="296" actId="20577"/>
        <pc:sldMkLst>
          <pc:docMk/>
          <pc:sldMk cId="2421222347" sldId="618"/>
        </pc:sldMkLst>
        <pc:spChg chg="mod">
          <ac:chgData name="Gözde Şengül Ayçiçek" userId="a140714f85985c1f" providerId="LiveId" clId="{81D314F7-2604-4C3A-9717-A601FCB4124B}" dt="2025-10-14T20:35:54.521" v="295" actId="122"/>
          <ac:spMkLst>
            <pc:docMk/>
            <pc:sldMk cId="2421222347" sldId="618"/>
            <ac:spMk id="2" creationId="{38231FBC-280A-BEE2-2CE7-7F7D0FA4BF0B}"/>
          </ac:spMkLst>
        </pc:spChg>
        <pc:spChg chg="mod">
          <ac:chgData name="Gözde Şengül Ayçiçek" userId="a140714f85985c1f" providerId="LiveId" clId="{81D314F7-2604-4C3A-9717-A601FCB4124B}" dt="2025-10-14T20:35:59.729" v="296" actId="20577"/>
          <ac:spMkLst>
            <pc:docMk/>
            <pc:sldMk cId="2421222347" sldId="618"/>
            <ac:spMk id="3" creationId="{5E6B2869-1CE5-96AB-F595-04CC5F9A1800}"/>
          </ac:spMkLst>
        </pc:spChg>
        <pc:picChg chg="add mod">
          <ac:chgData name="Gözde Şengül Ayçiçek" userId="a140714f85985c1f" providerId="LiveId" clId="{81D314F7-2604-4C3A-9717-A601FCB4124B}" dt="2025-10-14T20:35:44.111" v="293" actId="1076"/>
          <ac:picMkLst>
            <pc:docMk/>
            <pc:sldMk cId="2421222347" sldId="618"/>
            <ac:picMk id="6" creationId="{8EE352D8-013D-D064-37B9-1EFEBBE6304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086BB-FEED-451D-8CDF-6A05F5F6DC92}" type="doc">
      <dgm:prSet loTypeId="urn:microsoft.com/office/officeart/2005/8/layout/list1" loCatId="list" qsTypeId="urn:microsoft.com/office/officeart/2005/8/quickstyle/simple1" qsCatId="simple" csTypeId="urn:microsoft.com/office/officeart/2005/8/colors/colorful4" csCatId="colorful" phldr="1"/>
      <dgm:spPr/>
    </dgm:pt>
    <dgm:pt modelId="{FA3F9EDA-A87B-456F-B4BA-3DCF4FAA0AAF}">
      <dgm:prSet phldrT="[Metin]" custT="1"/>
      <dgm:spPr>
        <a:solidFill>
          <a:schemeClr val="tx1"/>
        </a:solidFill>
      </dgm:spPr>
      <dgm:t>
        <a:bodyPr/>
        <a:lstStyle/>
        <a:p>
          <a:r>
            <a:rPr lang="tr-TR" sz="2000" b="1" dirty="0"/>
            <a:t>Önle</a:t>
          </a:r>
        </a:p>
      </dgm:t>
    </dgm:pt>
    <dgm:pt modelId="{A3E6913D-0279-45CF-A150-71FA4836F5FE}" type="parTrans" cxnId="{69365742-71BE-499E-A27D-CBFD425FFDFF}">
      <dgm:prSet/>
      <dgm:spPr/>
      <dgm:t>
        <a:bodyPr/>
        <a:lstStyle/>
        <a:p>
          <a:endParaRPr lang="tr-TR" sz="1200"/>
        </a:p>
      </dgm:t>
    </dgm:pt>
    <dgm:pt modelId="{10FFEBD0-8063-4D08-956B-9618CBD953C3}" type="sibTrans" cxnId="{69365742-71BE-499E-A27D-CBFD425FFDFF}">
      <dgm:prSet/>
      <dgm:spPr/>
      <dgm:t>
        <a:bodyPr/>
        <a:lstStyle/>
        <a:p>
          <a:endParaRPr lang="tr-TR" sz="1200"/>
        </a:p>
      </dgm:t>
    </dgm:pt>
    <dgm:pt modelId="{91FFF572-AE77-40B4-875A-F50BF6D9B3DE}">
      <dgm:prSet phldrT="[Metin]" custT="1"/>
      <dgm:spPr>
        <a:solidFill>
          <a:schemeClr val="tx1"/>
        </a:solidFill>
      </dgm:spPr>
      <dgm:t>
        <a:bodyPr/>
        <a:lstStyle/>
        <a:p>
          <a:r>
            <a:rPr lang="tr-TR" sz="2000" b="1" dirty="0"/>
            <a:t>Değerlendir</a:t>
          </a:r>
        </a:p>
      </dgm:t>
    </dgm:pt>
    <dgm:pt modelId="{CC22A56E-DEF4-4CC0-B73B-6DE77AC6A72A}" type="parTrans" cxnId="{3D3EC1FB-EC30-46FD-A163-76C36446011C}">
      <dgm:prSet/>
      <dgm:spPr/>
      <dgm:t>
        <a:bodyPr/>
        <a:lstStyle/>
        <a:p>
          <a:endParaRPr lang="tr-TR" sz="1200"/>
        </a:p>
      </dgm:t>
    </dgm:pt>
    <dgm:pt modelId="{C41F4B80-D333-4324-873B-E3661C239DC1}" type="sibTrans" cxnId="{3D3EC1FB-EC30-46FD-A163-76C36446011C}">
      <dgm:prSet/>
      <dgm:spPr/>
      <dgm:t>
        <a:bodyPr/>
        <a:lstStyle/>
        <a:p>
          <a:endParaRPr lang="tr-TR" sz="1200"/>
        </a:p>
      </dgm:t>
    </dgm:pt>
    <dgm:pt modelId="{348572BC-E21F-4511-B9E5-B9CBFBBD57D4}">
      <dgm:prSet phldrT="[Metin]" custT="1"/>
      <dgm:spPr>
        <a:solidFill>
          <a:schemeClr val="tx1"/>
        </a:solidFill>
        <a:ln>
          <a:noFill/>
        </a:ln>
      </dgm:spPr>
      <dgm:t>
        <a:bodyPr/>
        <a:lstStyle/>
        <a:p>
          <a:r>
            <a:rPr lang="tr-TR" sz="2000" b="1" dirty="0"/>
            <a:t>Tedavi et </a:t>
          </a:r>
        </a:p>
      </dgm:t>
    </dgm:pt>
    <dgm:pt modelId="{6BDEF9F2-6BC1-4315-BB13-B68B57A32387}" type="parTrans" cxnId="{649D73A9-A3AA-49A5-AB8D-E8E915223737}">
      <dgm:prSet/>
      <dgm:spPr/>
      <dgm:t>
        <a:bodyPr/>
        <a:lstStyle/>
        <a:p>
          <a:endParaRPr lang="tr-TR" sz="1200"/>
        </a:p>
      </dgm:t>
    </dgm:pt>
    <dgm:pt modelId="{34BC2B2E-6F16-4E83-877F-DB04A41EFDCA}" type="sibTrans" cxnId="{649D73A9-A3AA-49A5-AB8D-E8E915223737}">
      <dgm:prSet/>
      <dgm:spPr/>
      <dgm:t>
        <a:bodyPr/>
        <a:lstStyle/>
        <a:p>
          <a:endParaRPr lang="tr-TR" sz="1200"/>
        </a:p>
      </dgm:t>
    </dgm:pt>
    <dgm:pt modelId="{142F05C2-7B03-462A-AAE0-A39A307FED07}">
      <dgm:prSet custT="1"/>
      <dgm:spPr>
        <a:ln>
          <a:solidFill>
            <a:schemeClr val="tx1"/>
          </a:solidFill>
        </a:ln>
      </dgm:spPr>
      <dgm:t>
        <a:bodyPr/>
        <a:lstStyle/>
        <a:p>
          <a:r>
            <a:rPr lang="tr-TR" sz="1200" dirty="0"/>
            <a:t>Norton/</a:t>
          </a:r>
          <a:r>
            <a:rPr lang="tr-TR" sz="1200" dirty="0" err="1"/>
            <a:t>Braden</a:t>
          </a:r>
          <a:r>
            <a:rPr lang="tr-TR" sz="1200" dirty="0"/>
            <a:t>/</a:t>
          </a:r>
          <a:r>
            <a:rPr lang="tr-TR" sz="1200" dirty="0" err="1"/>
            <a:t>Hunters</a:t>
          </a:r>
          <a:r>
            <a:rPr lang="tr-TR" sz="1200" dirty="0"/>
            <a:t> </a:t>
          </a:r>
          <a:r>
            <a:rPr lang="tr-TR" sz="1200" dirty="0" err="1"/>
            <a:t>Hill</a:t>
          </a:r>
          <a:endParaRPr lang="tr-TR" sz="1200" dirty="0"/>
        </a:p>
      </dgm:t>
    </dgm:pt>
    <dgm:pt modelId="{B77AE8A6-6029-4BB0-8FD6-95A3A0550B78}" type="parTrans" cxnId="{1500AE4E-29FB-448D-AC92-21626DBE3D16}">
      <dgm:prSet/>
      <dgm:spPr/>
      <dgm:t>
        <a:bodyPr/>
        <a:lstStyle/>
        <a:p>
          <a:endParaRPr lang="tr-TR" sz="1200"/>
        </a:p>
      </dgm:t>
    </dgm:pt>
    <dgm:pt modelId="{A2D1F3DF-2BC8-4E01-9F79-BD9ED3015211}" type="sibTrans" cxnId="{1500AE4E-29FB-448D-AC92-21626DBE3D16}">
      <dgm:prSet/>
      <dgm:spPr/>
      <dgm:t>
        <a:bodyPr/>
        <a:lstStyle/>
        <a:p>
          <a:endParaRPr lang="tr-TR" sz="1200"/>
        </a:p>
      </dgm:t>
    </dgm:pt>
    <dgm:pt modelId="{E9194922-B73B-4585-A1EA-6607FFFE1BDE}">
      <dgm:prSet custT="1"/>
      <dgm:spPr>
        <a:ln>
          <a:solidFill>
            <a:schemeClr val="tx1"/>
          </a:solidFill>
        </a:ln>
      </dgm:spPr>
      <dgm:t>
        <a:bodyPr/>
        <a:lstStyle/>
        <a:p>
          <a:r>
            <a:rPr lang="tr-TR" sz="1200" dirty="0"/>
            <a:t>Pozisyon verme</a:t>
          </a:r>
        </a:p>
      </dgm:t>
    </dgm:pt>
    <dgm:pt modelId="{D6DE0C17-1F15-4CB5-81BF-64EFEAF04CA5}" type="parTrans" cxnId="{3A7A0D48-6EBF-4BA1-BD26-E81D4DB83B56}">
      <dgm:prSet/>
      <dgm:spPr/>
      <dgm:t>
        <a:bodyPr/>
        <a:lstStyle/>
        <a:p>
          <a:endParaRPr lang="tr-TR" sz="1200"/>
        </a:p>
      </dgm:t>
    </dgm:pt>
    <dgm:pt modelId="{F6EB0738-872F-4DEF-AB35-E8FA3D7E6C7B}" type="sibTrans" cxnId="{3A7A0D48-6EBF-4BA1-BD26-E81D4DB83B56}">
      <dgm:prSet/>
      <dgm:spPr/>
      <dgm:t>
        <a:bodyPr/>
        <a:lstStyle/>
        <a:p>
          <a:endParaRPr lang="tr-TR" sz="1200"/>
        </a:p>
      </dgm:t>
    </dgm:pt>
    <dgm:pt modelId="{7014F097-F338-499E-86F7-A099C3EF6F2D}">
      <dgm:prSet custT="1"/>
      <dgm:spPr>
        <a:ln>
          <a:solidFill>
            <a:schemeClr val="tx1"/>
          </a:solidFill>
        </a:ln>
      </dgm:spPr>
      <dgm:t>
        <a:bodyPr/>
        <a:lstStyle/>
        <a:p>
          <a:endParaRPr lang="tr-TR" sz="1200" dirty="0"/>
        </a:p>
      </dgm:t>
    </dgm:pt>
    <dgm:pt modelId="{8DD3B04F-B97E-4267-B02E-402059EA73DF}" type="parTrans" cxnId="{8B33F7D2-4644-48E1-8D15-BDC355A02FDE}">
      <dgm:prSet/>
      <dgm:spPr/>
      <dgm:t>
        <a:bodyPr/>
        <a:lstStyle/>
        <a:p>
          <a:endParaRPr lang="tr-TR" sz="1200"/>
        </a:p>
      </dgm:t>
    </dgm:pt>
    <dgm:pt modelId="{57139939-2C4B-4C43-9385-8B2C72D66875}" type="sibTrans" cxnId="{8B33F7D2-4644-48E1-8D15-BDC355A02FDE}">
      <dgm:prSet/>
      <dgm:spPr/>
      <dgm:t>
        <a:bodyPr/>
        <a:lstStyle/>
        <a:p>
          <a:endParaRPr lang="tr-TR" sz="1200"/>
        </a:p>
      </dgm:t>
    </dgm:pt>
    <dgm:pt modelId="{097DDE62-888E-4213-BA72-71BAB7F0971E}">
      <dgm:prSet custT="1"/>
      <dgm:spPr>
        <a:ln>
          <a:solidFill>
            <a:schemeClr val="tx1"/>
          </a:solidFill>
        </a:ln>
      </dgm:spPr>
      <dgm:t>
        <a:bodyPr/>
        <a:lstStyle/>
        <a:p>
          <a:r>
            <a:rPr lang="tr-TR" sz="1200" dirty="0"/>
            <a:t>Kontraktür</a:t>
          </a:r>
        </a:p>
      </dgm:t>
    </dgm:pt>
    <dgm:pt modelId="{0C084C43-0E48-435F-8CF0-EB654787B87C}" type="parTrans" cxnId="{1BE1A957-FEF5-418F-87AB-95316C1BAB6F}">
      <dgm:prSet/>
      <dgm:spPr/>
      <dgm:t>
        <a:bodyPr/>
        <a:lstStyle/>
        <a:p>
          <a:endParaRPr lang="tr-TR" sz="1200"/>
        </a:p>
      </dgm:t>
    </dgm:pt>
    <dgm:pt modelId="{D8FC6AC5-0E97-449B-982B-521E14F3810A}" type="sibTrans" cxnId="{1BE1A957-FEF5-418F-87AB-95316C1BAB6F}">
      <dgm:prSet/>
      <dgm:spPr/>
      <dgm:t>
        <a:bodyPr/>
        <a:lstStyle/>
        <a:p>
          <a:endParaRPr lang="tr-TR" sz="1200"/>
        </a:p>
      </dgm:t>
    </dgm:pt>
    <dgm:pt modelId="{24529BA1-2A00-455C-91AD-552E7D9F459C}">
      <dgm:prSet custT="1"/>
      <dgm:spPr>
        <a:ln>
          <a:solidFill>
            <a:schemeClr val="tx1"/>
          </a:solidFill>
        </a:ln>
      </dgm:spPr>
      <dgm:t>
        <a:bodyPr/>
        <a:lstStyle/>
        <a:p>
          <a:r>
            <a:rPr lang="tr-TR" sz="1200" dirty="0"/>
            <a:t>Uygun yatak</a:t>
          </a:r>
        </a:p>
      </dgm:t>
    </dgm:pt>
    <dgm:pt modelId="{8F664156-70DA-4E5F-9D03-CA8DA79C161C}" type="parTrans" cxnId="{184CFC7C-E391-4A27-9AED-7F7AC6A9B827}">
      <dgm:prSet/>
      <dgm:spPr/>
      <dgm:t>
        <a:bodyPr/>
        <a:lstStyle/>
        <a:p>
          <a:endParaRPr lang="tr-TR" sz="1200"/>
        </a:p>
      </dgm:t>
    </dgm:pt>
    <dgm:pt modelId="{D4FF9413-E458-473E-8F02-1F29FCE59F8F}" type="sibTrans" cxnId="{184CFC7C-E391-4A27-9AED-7F7AC6A9B827}">
      <dgm:prSet/>
      <dgm:spPr/>
      <dgm:t>
        <a:bodyPr/>
        <a:lstStyle/>
        <a:p>
          <a:endParaRPr lang="tr-TR" sz="1200"/>
        </a:p>
      </dgm:t>
    </dgm:pt>
    <dgm:pt modelId="{F15EFA70-9307-4A90-96D1-5B0D8731E280}">
      <dgm:prSet custT="1"/>
      <dgm:spPr>
        <a:ln>
          <a:solidFill>
            <a:schemeClr val="tx1"/>
          </a:solidFill>
        </a:ln>
      </dgm:spPr>
      <dgm:t>
        <a:bodyPr/>
        <a:lstStyle/>
        <a:p>
          <a:endParaRPr lang="tr-TR" sz="1200" dirty="0"/>
        </a:p>
      </dgm:t>
    </dgm:pt>
    <dgm:pt modelId="{02E8160A-5D66-41FF-AED2-A764D04FB85F}" type="parTrans" cxnId="{910585EB-6A74-4332-977A-0751B4E0E6BE}">
      <dgm:prSet/>
      <dgm:spPr/>
      <dgm:t>
        <a:bodyPr/>
        <a:lstStyle/>
        <a:p>
          <a:endParaRPr lang="tr-TR" sz="1200"/>
        </a:p>
      </dgm:t>
    </dgm:pt>
    <dgm:pt modelId="{B75CC0E4-07C2-41B1-9053-5986EC5A4FE9}" type="sibTrans" cxnId="{910585EB-6A74-4332-977A-0751B4E0E6BE}">
      <dgm:prSet/>
      <dgm:spPr/>
      <dgm:t>
        <a:bodyPr/>
        <a:lstStyle/>
        <a:p>
          <a:endParaRPr lang="tr-TR" sz="1200"/>
        </a:p>
      </dgm:t>
    </dgm:pt>
    <dgm:pt modelId="{479A97AF-66E6-40B8-AAA0-E5C57EF9DAD5}">
      <dgm:prSet custT="1"/>
      <dgm:spPr>
        <a:ln>
          <a:solidFill>
            <a:schemeClr val="tx1"/>
          </a:solidFill>
        </a:ln>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tr-TR" sz="1200" dirty="0">
              <a:effectLst/>
            </a:rPr>
            <a:t>İnkontinans</a:t>
          </a:r>
          <a:endParaRPr lang="tr-TR" sz="1200" dirty="0"/>
        </a:p>
      </dgm:t>
    </dgm:pt>
    <dgm:pt modelId="{4733A6CC-A724-414A-873A-955FF86D402C}" type="parTrans" cxnId="{A1EC4932-E7CB-4207-8494-B83ED6FE260E}">
      <dgm:prSet/>
      <dgm:spPr/>
      <dgm:t>
        <a:bodyPr/>
        <a:lstStyle/>
        <a:p>
          <a:endParaRPr lang="tr-TR" sz="1200"/>
        </a:p>
      </dgm:t>
    </dgm:pt>
    <dgm:pt modelId="{8428CFF2-7FAD-4BEB-BCB9-9B6BC8CDA247}" type="sibTrans" cxnId="{A1EC4932-E7CB-4207-8494-B83ED6FE260E}">
      <dgm:prSet/>
      <dgm:spPr/>
      <dgm:t>
        <a:bodyPr/>
        <a:lstStyle/>
        <a:p>
          <a:endParaRPr lang="tr-TR" sz="1200"/>
        </a:p>
      </dgm:t>
    </dgm:pt>
    <dgm:pt modelId="{A493921D-01CE-41A8-8E62-5B1990E8A1BF}">
      <dgm:prSet custT="1"/>
      <dgm:spPr>
        <a:ln>
          <a:solidFill>
            <a:schemeClr val="tx1"/>
          </a:solidFill>
        </a:ln>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tr-TR" sz="1200" dirty="0"/>
            <a:t>Malnütrisyon</a:t>
          </a:r>
        </a:p>
      </dgm:t>
    </dgm:pt>
    <dgm:pt modelId="{411AA8D7-B79E-4BBE-A072-C31853A7DAAD}" type="parTrans" cxnId="{BB63674A-A278-44E0-AEED-6275DF0EBA18}">
      <dgm:prSet/>
      <dgm:spPr/>
      <dgm:t>
        <a:bodyPr/>
        <a:lstStyle/>
        <a:p>
          <a:endParaRPr lang="tr-TR" sz="1200"/>
        </a:p>
      </dgm:t>
    </dgm:pt>
    <dgm:pt modelId="{8283F11B-8F5C-4D42-8D69-FBAF06F18F56}" type="sibTrans" cxnId="{BB63674A-A278-44E0-AEED-6275DF0EBA18}">
      <dgm:prSet/>
      <dgm:spPr/>
      <dgm:t>
        <a:bodyPr/>
        <a:lstStyle/>
        <a:p>
          <a:endParaRPr lang="tr-TR" sz="1200"/>
        </a:p>
      </dgm:t>
    </dgm:pt>
    <dgm:pt modelId="{222717CE-3A49-4D16-9974-152547EC3941}">
      <dgm:prSet custT="1"/>
      <dgm:spPr>
        <a:ln>
          <a:solidFill>
            <a:schemeClr val="tx1"/>
          </a:solidFill>
        </a:ln>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tr-TR" sz="1200" dirty="0"/>
            <a:t>Konfüzyon</a:t>
          </a:r>
        </a:p>
      </dgm:t>
    </dgm:pt>
    <dgm:pt modelId="{7AEFE775-A9E1-4AA1-B9EA-C864D2E184BA}" type="parTrans" cxnId="{D27F550B-2786-4644-801B-646C48656663}">
      <dgm:prSet/>
      <dgm:spPr/>
      <dgm:t>
        <a:bodyPr/>
        <a:lstStyle/>
        <a:p>
          <a:endParaRPr lang="tr-TR" sz="1200"/>
        </a:p>
      </dgm:t>
    </dgm:pt>
    <dgm:pt modelId="{5BE435FE-00E4-4565-8EDF-1F5E38C77B5B}" type="sibTrans" cxnId="{D27F550B-2786-4644-801B-646C48656663}">
      <dgm:prSet/>
      <dgm:spPr/>
      <dgm:t>
        <a:bodyPr/>
        <a:lstStyle/>
        <a:p>
          <a:endParaRPr lang="tr-TR" sz="1200"/>
        </a:p>
      </dgm:t>
    </dgm:pt>
    <dgm:pt modelId="{F437733A-368A-4446-B881-8D831FC9C822}">
      <dgm:prSet custT="1"/>
      <dgm:spPr>
        <a:ln>
          <a:solidFill>
            <a:schemeClr val="tx1"/>
          </a:solidFill>
        </a:ln>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tr-TR" sz="1200" dirty="0"/>
            <a:t>İmmobilizasyon</a:t>
          </a:r>
        </a:p>
      </dgm:t>
    </dgm:pt>
    <dgm:pt modelId="{1CCA3136-0E9A-4DEA-8810-3683CE4BABD3}" type="parTrans" cxnId="{2771BEE6-E827-4C42-938B-A957372C95A4}">
      <dgm:prSet/>
      <dgm:spPr/>
      <dgm:t>
        <a:bodyPr/>
        <a:lstStyle/>
        <a:p>
          <a:endParaRPr lang="tr-TR" sz="1200"/>
        </a:p>
      </dgm:t>
    </dgm:pt>
    <dgm:pt modelId="{69F05A6F-EDB3-4126-9682-A1F247D4C20F}" type="sibTrans" cxnId="{2771BEE6-E827-4C42-938B-A957372C95A4}">
      <dgm:prSet/>
      <dgm:spPr/>
      <dgm:t>
        <a:bodyPr/>
        <a:lstStyle/>
        <a:p>
          <a:endParaRPr lang="tr-TR" sz="1200"/>
        </a:p>
      </dgm:t>
    </dgm:pt>
    <dgm:pt modelId="{6DC50EEC-BFE7-47B3-BFB0-8A43111F75D1}">
      <dgm:prSet custT="1"/>
      <dgm:spPr>
        <a:ln>
          <a:solidFill>
            <a:schemeClr val="tx1"/>
          </a:solidFill>
        </a:ln>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tr-TR" sz="1200" dirty="0"/>
            <a:t>Ağrı</a:t>
          </a:r>
        </a:p>
      </dgm:t>
    </dgm:pt>
    <dgm:pt modelId="{8ABF9D56-8319-4494-A809-999FAA32DE82}" type="parTrans" cxnId="{5288D6F3-CED7-42F8-83D2-E7380E76E744}">
      <dgm:prSet/>
      <dgm:spPr/>
      <dgm:t>
        <a:bodyPr/>
        <a:lstStyle/>
        <a:p>
          <a:endParaRPr lang="tr-TR" sz="1200"/>
        </a:p>
      </dgm:t>
    </dgm:pt>
    <dgm:pt modelId="{FB0235B4-DA54-4B8F-82A0-EEBE45FC6F4A}" type="sibTrans" cxnId="{5288D6F3-CED7-42F8-83D2-E7380E76E744}">
      <dgm:prSet/>
      <dgm:spPr/>
      <dgm:t>
        <a:bodyPr/>
        <a:lstStyle/>
        <a:p>
          <a:endParaRPr lang="tr-TR" sz="1200"/>
        </a:p>
      </dgm:t>
    </dgm:pt>
    <dgm:pt modelId="{A309C4BA-2F46-40CA-A647-85489C273308}">
      <dgm:prSet custT="1"/>
      <dgm:spPr>
        <a:ln>
          <a:solidFill>
            <a:schemeClr val="tx1"/>
          </a:solidFill>
        </a:ln>
      </dgm:spPr>
      <dgm:t>
        <a:bodyPr/>
        <a:lstStyle/>
        <a:p>
          <a:r>
            <a:rPr lang="tr-TR" sz="1200" dirty="0"/>
            <a:t>Hasta ve ailenin istekleri</a:t>
          </a:r>
        </a:p>
      </dgm:t>
    </dgm:pt>
    <dgm:pt modelId="{FBC0CE8F-A947-4ED3-9210-E9CED9EB434F}" type="parTrans" cxnId="{771845DB-9EE4-46FF-9C5A-2E420E4F85E4}">
      <dgm:prSet/>
      <dgm:spPr/>
      <dgm:t>
        <a:bodyPr/>
        <a:lstStyle/>
        <a:p>
          <a:endParaRPr lang="tr-TR" sz="1200"/>
        </a:p>
      </dgm:t>
    </dgm:pt>
    <dgm:pt modelId="{56ACAD72-E522-4C9C-BBFC-9EB6488382F3}" type="sibTrans" cxnId="{771845DB-9EE4-46FF-9C5A-2E420E4F85E4}">
      <dgm:prSet/>
      <dgm:spPr/>
      <dgm:t>
        <a:bodyPr/>
        <a:lstStyle/>
        <a:p>
          <a:endParaRPr lang="tr-TR" sz="1200"/>
        </a:p>
      </dgm:t>
    </dgm:pt>
    <dgm:pt modelId="{23859436-8264-49D5-88C8-75A05ECE1CD3}">
      <dgm:prSet custT="1"/>
      <dgm:spPr>
        <a:ln>
          <a:solidFill>
            <a:schemeClr val="tx1"/>
          </a:solidFill>
        </a:ln>
      </dgm:spPr>
      <dgm:t>
        <a:bodyPr/>
        <a:lstStyle/>
        <a:p>
          <a:r>
            <a:rPr lang="tr-TR" sz="1200" dirty="0"/>
            <a:t>QOL</a:t>
          </a:r>
        </a:p>
      </dgm:t>
    </dgm:pt>
    <dgm:pt modelId="{76C656BD-6E56-40ED-882A-4D32068B53DE}" type="parTrans" cxnId="{4901E0C6-A131-4953-82FB-50150FE2EE87}">
      <dgm:prSet/>
      <dgm:spPr/>
      <dgm:t>
        <a:bodyPr/>
        <a:lstStyle/>
        <a:p>
          <a:endParaRPr lang="tr-TR" sz="1200"/>
        </a:p>
      </dgm:t>
    </dgm:pt>
    <dgm:pt modelId="{A86709E1-947F-4E72-B692-0680BC9416C9}" type="sibTrans" cxnId="{4901E0C6-A131-4953-82FB-50150FE2EE87}">
      <dgm:prSet/>
      <dgm:spPr/>
      <dgm:t>
        <a:bodyPr/>
        <a:lstStyle/>
        <a:p>
          <a:endParaRPr lang="tr-TR" sz="1200"/>
        </a:p>
      </dgm:t>
    </dgm:pt>
    <dgm:pt modelId="{B1C46A29-D0F3-47BD-BBCE-815CF0B8E5AF}">
      <dgm:prSet custT="1"/>
      <dgm:spPr>
        <a:ln>
          <a:solidFill>
            <a:schemeClr val="tx1"/>
          </a:solidFill>
        </a:ln>
      </dgm:spPr>
      <dgm:t>
        <a:bodyPr/>
        <a:lstStyle/>
        <a:p>
          <a:r>
            <a:rPr lang="tr-TR" sz="1200" dirty="0"/>
            <a:t>Yaşam beklentisi</a:t>
          </a:r>
          <a:r>
            <a:rPr lang="tr-TR" sz="1200" i="1" dirty="0"/>
            <a:t> </a:t>
          </a:r>
          <a:endParaRPr lang="tr-TR" sz="1200" dirty="0"/>
        </a:p>
      </dgm:t>
    </dgm:pt>
    <dgm:pt modelId="{767F6E54-1902-446E-B85C-4FC070AD4395}" type="parTrans" cxnId="{D64CCCE0-8991-4702-80B5-F04C4502790C}">
      <dgm:prSet/>
      <dgm:spPr/>
      <dgm:t>
        <a:bodyPr/>
        <a:lstStyle/>
        <a:p>
          <a:endParaRPr lang="tr-TR" sz="1200"/>
        </a:p>
      </dgm:t>
    </dgm:pt>
    <dgm:pt modelId="{A317C05B-245A-4F51-BBDE-A41265B2FC5A}" type="sibTrans" cxnId="{D64CCCE0-8991-4702-80B5-F04C4502790C}">
      <dgm:prSet/>
      <dgm:spPr/>
      <dgm:t>
        <a:bodyPr/>
        <a:lstStyle/>
        <a:p>
          <a:endParaRPr lang="tr-TR" sz="1200"/>
        </a:p>
      </dgm:t>
    </dgm:pt>
    <dgm:pt modelId="{D7C8D9C7-6882-49F2-9F92-345CA4695784}">
      <dgm:prSet custT="1"/>
      <dgm:spPr>
        <a:ln>
          <a:solidFill>
            <a:schemeClr val="tx1"/>
          </a:solidFill>
        </a:ln>
      </dgm:spPr>
      <dgm:t>
        <a:bodyPr/>
        <a:lstStyle/>
        <a:p>
          <a:r>
            <a:rPr lang="tr-TR" sz="1200"/>
            <a:t>Yara temizliği</a:t>
          </a:r>
        </a:p>
      </dgm:t>
    </dgm:pt>
    <dgm:pt modelId="{6116599C-4992-4602-9847-F146EC2484F4}" type="parTrans" cxnId="{5EAC9B07-5714-46E6-AA41-3D2F28E34855}">
      <dgm:prSet/>
      <dgm:spPr/>
      <dgm:t>
        <a:bodyPr/>
        <a:lstStyle/>
        <a:p>
          <a:endParaRPr lang="tr-TR" sz="1200"/>
        </a:p>
      </dgm:t>
    </dgm:pt>
    <dgm:pt modelId="{F86F06C2-8623-4F7E-BD03-4677EE696043}" type="sibTrans" cxnId="{5EAC9B07-5714-46E6-AA41-3D2F28E34855}">
      <dgm:prSet/>
      <dgm:spPr/>
      <dgm:t>
        <a:bodyPr/>
        <a:lstStyle/>
        <a:p>
          <a:endParaRPr lang="tr-TR" sz="1200"/>
        </a:p>
      </dgm:t>
    </dgm:pt>
    <dgm:pt modelId="{5C948AB6-AE6A-4C18-B786-EB839745D91F}">
      <dgm:prSet custT="1"/>
      <dgm:spPr>
        <a:ln>
          <a:solidFill>
            <a:schemeClr val="tx1"/>
          </a:solidFill>
        </a:ln>
      </dgm:spPr>
      <dgm:t>
        <a:bodyPr/>
        <a:lstStyle/>
        <a:p>
          <a:r>
            <a:rPr lang="tr-TR" sz="1200" dirty="0"/>
            <a:t>Yara örtüleri</a:t>
          </a:r>
        </a:p>
      </dgm:t>
    </dgm:pt>
    <dgm:pt modelId="{0835CED4-558E-403D-9DAE-47CC768B0A4B}" type="parTrans" cxnId="{07339CD0-CF61-4F8F-AD28-005843C0C44B}">
      <dgm:prSet/>
      <dgm:spPr/>
      <dgm:t>
        <a:bodyPr/>
        <a:lstStyle/>
        <a:p>
          <a:endParaRPr lang="tr-TR" sz="1200"/>
        </a:p>
      </dgm:t>
    </dgm:pt>
    <dgm:pt modelId="{98450843-B71D-4370-BECA-C3FB34BAF191}" type="sibTrans" cxnId="{07339CD0-CF61-4F8F-AD28-005843C0C44B}">
      <dgm:prSet/>
      <dgm:spPr/>
      <dgm:t>
        <a:bodyPr/>
        <a:lstStyle/>
        <a:p>
          <a:endParaRPr lang="tr-TR" sz="1200"/>
        </a:p>
      </dgm:t>
    </dgm:pt>
    <dgm:pt modelId="{8EEDC649-62EB-4DB8-BEBD-ACF1766F1C98}">
      <dgm:prSet custT="1"/>
      <dgm:spPr>
        <a:ln>
          <a:solidFill>
            <a:schemeClr val="tx1"/>
          </a:solidFill>
        </a:ln>
      </dgm:spPr>
      <dgm:t>
        <a:bodyPr/>
        <a:lstStyle/>
        <a:p>
          <a:r>
            <a:rPr lang="tr-TR" sz="1200" dirty="0" err="1"/>
            <a:t>Debridman</a:t>
          </a:r>
          <a:r>
            <a:rPr lang="tr-TR" sz="1200" dirty="0"/>
            <a:t> </a:t>
          </a:r>
        </a:p>
      </dgm:t>
    </dgm:pt>
    <dgm:pt modelId="{B5BCD095-8AE9-4D14-895E-8C236FCAE8E6}" type="parTrans" cxnId="{AB7EB211-A04A-4833-928B-2E93019CE8C0}">
      <dgm:prSet/>
      <dgm:spPr/>
      <dgm:t>
        <a:bodyPr/>
        <a:lstStyle/>
        <a:p>
          <a:endParaRPr lang="tr-TR" sz="1200"/>
        </a:p>
      </dgm:t>
    </dgm:pt>
    <dgm:pt modelId="{769726DC-13E2-4B7C-B32D-203A7C23D2F9}" type="sibTrans" cxnId="{AB7EB211-A04A-4833-928B-2E93019CE8C0}">
      <dgm:prSet/>
      <dgm:spPr/>
      <dgm:t>
        <a:bodyPr/>
        <a:lstStyle/>
        <a:p>
          <a:endParaRPr lang="tr-TR" sz="1200"/>
        </a:p>
      </dgm:t>
    </dgm:pt>
    <dgm:pt modelId="{5353E5BA-0D8C-441A-9177-3DD1436D65D5}">
      <dgm:prSet custT="1"/>
      <dgm:spPr>
        <a:ln>
          <a:solidFill>
            <a:schemeClr val="tx1"/>
          </a:solidFill>
        </a:ln>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endParaRPr lang="tr-TR" sz="1200"/>
        </a:p>
      </dgm:t>
    </dgm:pt>
    <dgm:pt modelId="{11CD8C57-CB5D-4170-ACC3-A10376C51DD2}" type="parTrans" cxnId="{F5680DFA-FFEE-4B7A-8C09-E50E52F892C0}">
      <dgm:prSet/>
      <dgm:spPr/>
      <dgm:t>
        <a:bodyPr/>
        <a:lstStyle/>
        <a:p>
          <a:endParaRPr lang="tr-TR" sz="1200"/>
        </a:p>
      </dgm:t>
    </dgm:pt>
    <dgm:pt modelId="{06BCBE29-FEB0-4FDD-9E20-BD4DE5288616}" type="sibTrans" cxnId="{F5680DFA-FFEE-4B7A-8C09-E50E52F892C0}">
      <dgm:prSet/>
      <dgm:spPr/>
      <dgm:t>
        <a:bodyPr/>
        <a:lstStyle/>
        <a:p>
          <a:endParaRPr lang="tr-TR" sz="1200"/>
        </a:p>
      </dgm:t>
    </dgm:pt>
    <dgm:pt modelId="{B662473C-38E2-4DBB-8C26-D9EC85806FCF}">
      <dgm:prSet custT="1"/>
      <dgm:spPr>
        <a:ln>
          <a:solidFill>
            <a:schemeClr val="tx1"/>
          </a:solidFill>
        </a:ln>
      </dgm:spPr>
      <dgm:t>
        <a:bodyPr/>
        <a:lstStyle/>
        <a:p>
          <a:r>
            <a:rPr lang="tr-TR" sz="1200" dirty="0"/>
            <a:t>Cilt bakımı</a:t>
          </a:r>
        </a:p>
      </dgm:t>
    </dgm:pt>
    <dgm:pt modelId="{FFE58433-176E-4ACA-84C4-C0DE5CF30FE1}" type="parTrans" cxnId="{793EEF7B-D872-4177-9540-D181CD79FF48}">
      <dgm:prSet/>
      <dgm:spPr/>
      <dgm:t>
        <a:bodyPr/>
        <a:lstStyle/>
        <a:p>
          <a:endParaRPr lang="tr-TR" sz="1200"/>
        </a:p>
      </dgm:t>
    </dgm:pt>
    <dgm:pt modelId="{4E16E846-0C04-4BEB-8DCA-EEBB02BD921D}" type="sibTrans" cxnId="{793EEF7B-D872-4177-9540-D181CD79FF48}">
      <dgm:prSet/>
      <dgm:spPr/>
      <dgm:t>
        <a:bodyPr/>
        <a:lstStyle/>
        <a:p>
          <a:endParaRPr lang="tr-TR" sz="1200"/>
        </a:p>
      </dgm:t>
    </dgm:pt>
    <dgm:pt modelId="{EC9F4CB1-0FDC-43D2-BF9B-F15855671077}">
      <dgm:prSet custT="1"/>
      <dgm:spPr>
        <a:ln>
          <a:solidFill>
            <a:schemeClr val="tx1"/>
          </a:solidFill>
        </a:ln>
      </dgm:spPr>
      <dgm:t>
        <a:bodyPr/>
        <a:lstStyle/>
        <a:p>
          <a:r>
            <a:rPr lang="tr-TR" sz="1200" dirty="0"/>
            <a:t>Sürtünmeyi azalt </a:t>
          </a:r>
        </a:p>
      </dgm:t>
    </dgm:pt>
    <dgm:pt modelId="{57504425-3556-4502-A319-E17909910D78}" type="parTrans" cxnId="{C1719C4D-6A22-4C18-8DED-D06D0B1F61BB}">
      <dgm:prSet/>
      <dgm:spPr/>
      <dgm:t>
        <a:bodyPr/>
        <a:lstStyle/>
        <a:p>
          <a:endParaRPr lang="tr-TR" sz="1200"/>
        </a:p>
      </dgm:t>
    </dgm:pt>
    <dgm:pt modelId="{C5866080-4B9B-464A-9B73-EE6C34FE199E}" type="sibTrans" cxnId="{C1719C4D-6A22-4C18-8DED-D06D0B1F61BB}">
      <dgm:prSet/>
      <dgm:spPr/>
      <dgm:t>
        <a:bodyPr/>
        <a:lstStyle/>
        <a:p>
          <a:endParaRPr lang="tr-TR" sz="1200"/>
        </a:p>
      </dgm:t>
    </dgm:pt>
    <dgm:pt modelId="{CB88F1EF-DDD5-4870-9DD2-7B7B4A8E1B49}">
      <dgm:prSet custT="1"/>
      <dgm:spPr>
        <a:ln>
          <a:solidFill>
            <a:schemeClr val="tx1"/>
          </a:solidFill>
        </a:ln>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tr-TR" sz="1200" dirty="0"/>
            <a:t>Enfeksiyon </a:t>
          </a:r>
        </a:p>
      </dgm:t>
    </dgm:pt>
    <dgm:pt modelId="{F77AE5AB-C802-4A8B-8CC5-AE17E5CDCFAD}" type="parTrans" cxnId="{5D49E22A-17AD-41D6-8DF8-140ED0B8C5B6}">
      <dgm:prSet/>
      <dgm:spPr/>
      <dgm:t>
        <a:bodyPr/>
        <a:lstStyle/>
        <a:p>
          <a:endParaRPr lang="tr-TR" sz="1200"/>
        </a:p>
      </dgm:t>
    </dgm:pt>
    <dgm:pt modelId="{5686440E-21C7-49AB-A78D-D32E89F48314}" type="sibTrans" cxnId="{5D49E22A-17AD-41D6-8DF8-140ED0B8C5B6}">
      <dgm:prSet/>
      <dgm:spPr/>
      <dgm:t>
        <a:bodyPr/>
        <a:lstStyle/>
        <a:p>
          <a:endParaRPr lang="tr-TR" sz="1200"/>
        </a:p>
      </dgm:t>
    </dgm:pt>
    <dgm:pt modelId="{5CF59F01-2514-427C-8C4E-15C9DD973398}" type="pres">
      <dgm:prSet presAssocID="{428086BB-FEED-451D-8CDF-6A05F5F6DC92}" presName="linear" presStyleCnt="0">
        <dgm:presLayoutVars>
          <dgm:dir/>
          <dgm:animLvl val="lvl"/>
          <dgm:resizeHandles val="exact"/>
        </dgm:presLayoutVars>
      </dgm:prSet>
      <dgm:spPr/>
    </dgm:pt>
    <dgm:pt modelId="{7BDE320E-C949-48BF-8962-D660ADB55F25}" type="pres">
      <dgm:prSet presAssocID="{FA3F9EDA-A87B-456F-B4BA-3DCF4FAA0AAF}" presName="parentLin" presStyleCnt="0"/>
      <dgm:spPr/>
    </dgm:pt>
    <dgm:pt modelId="{3A5FCC5B-979D-41BF-AA2D-84208346F451}" type="pres">
      <dgm:prSet presAssocID="{FA3F9EDA-A87B-456F-B4BA-3DCF4FAA0AAF}" presName="parentLeftMargin" presStyleLbl="node1" presStyleIdx="0" presStyleCnt="3"/>
      <dgm:spPr/>
    </dgm:pt>
    <dgm:pt modelId="{21656656-F3C4-4563-9CF0-635C698A87C1}" type="pres">
      <dgm:prSet presAssocID="{FA3F9EDA-A87B-456F-B4BA-3DCF4FAA0AAF}" presName="parentText" presStyleLbl="node1" presStyleIdx="0" presStyleCnt="3" custLinFactNeighborY="-29262">
        <dgm:presLayoutVars>
          <dgm:chMax val="0"/>
          <dgm:bulletEnabled val="1"/>
        </dgm:presLayoutVars>
      </dgm:prSet>
      <dgm:spPr/>
    </dgm:pt>
    <dgm:pt modelId="{BEC5E4E9-DD1B-41FB-B491-C88EB4857A0A}" type="pres">
      <dgm:prSet presAssocID="{FA3F9EDA-A87B-456F-B4BA-3DCF4FAA0AAF}" presName="negativeSpace" presStyleCnt="0"/>
      <dgm:spPr/>
    </dgm:pt>
    <dgm:pt modelId="{25E8D557-9F4D-4C57-931F-9B6BA52AD658}" type="pres">
      <dgm:prSet presAssocID="{FA3F9EDA-A87B-456F-B4BA-3DCF4FAA0AAF}" presName="childText" presStyleLbl="conFgAcc1" presStyleIdx="0" presStyleCnt="3">
        <dgm:presLayoutVars>
          <dgm:bulletEnabled val="1"/>
        </dgm:presLayoutVars>
      </dgm:prSet>
      <dgm:spPr/>
    </dgm:pt>
    <dgm:pt modelId="{48F0ECE0-C3C4-4253-8CC8-AB9F3D970534}" type="pres">
      <dgm:prSet presAssocID="{10FFEBD0-8063-4D08-956B-9618CBD953C3}" presName="spaceBetweenRectangles" presStyleCnt="0"/>
      <dgm:spPr/>
    </dgm:pt>
    <dgm:pt modelId="{058B8D5D-3A70-4A44-AB53-0DC0E835661E}" type="pres">
      <dgm:prSet presAssocID="{91FFF572-AE77-40B4-875A-F50BF6D9B3DE}" presName="parentLin" presStyleCnt="0"/>
      <dgm:spPr/>
    </dgm:pt>
    <dgm:pt modelId="{DC94D919-5E21-4848-997E-86DCC8858C5E}" type="pres">
      <dgm:prSet presAssocID="{91FFF572-AE77-40B4-875A-F50BF6D9B3DE}" presName="parentLeftMargin" presStyleLbl="node1" presStyleIdx="0" presStyleCnt="3"/>
      <dgm:spPr/>
    </dgm:pt>
    <dgm:pt modelId="{5A50BF3C-5E4A-40C6-B57A-BE49D75F410E}" type="pres">
      <dgm:prSet presAssocID="{91FFF572-AE77-40B4-875A-F50BF6D9B3DE}" presName="parentText" presStyleLbl="node1" presStyleIdx="1" presStyleCnt="3">
        <dgm:presLayoutVars>
          <dgm:chMax val="0"/>
          <dgm:bulletEnabled val="1"/>
        </dgm:presLayoutVars>
      </dgm:prSet>
      <dgm:spPr/>
    </dgm:pt>
    <dgm:pt modelId="{09D440CA-9722-48FA-BC3A-B880DF766EF7}" type="pres">
      <dgm:prSet presAssocID="{91FFF572-AE77-40B4-875A-F50BF6D9B3DE}" presName="negativeSpace" presStyleCnt="0"/>
      <dgm:spPr/>
    </dgm:pt>
    <dgm:pt modelId="{88662E28-EAA9-4E1F-B782-8BBB268CE5AE}" type="pres">
      <dgm:prSet presAssocID="{91FFF572-AE77-40B4-875A-F50BF6D9B3DE}" presName="childText" presStyleLbl="conFgAcc1" presStyleIdx="1" presStyleCnt="3">
        <dgm:presLayoutVars>
          <dgm:bulletEnabled val="1"/>
        </dgm:presLayoutVars>
      </dgm:prSet>
      <dgm:spPr/>
    </dgm:pt>
    <dgm:pt modelId="{7BB95208-8E2B-4F4F-AC09-3B52C2FBA5D4}" type="pres">
      <dgm:prSet presAssocID="{C41F4B80-D333-4324-873B-E3661C239DC1}" presName="spaceBetweenRectangles" presStyleCnt="0"/>
      <dgm:spPr/>
    </dgm:pt>
    <dgm:pt modelId="{20DE5AE3-5FDE-4CCF-BCFF-09428C268EDC}" type="pres">
      <dgm:prSet presAssocID="{348572BC-E21F-4511-B9E5-B9CBFBBD57D4}" presName="parentLin" presStyleCnt="0"/>
      <dgm:spPr/>
    </dgm:pt>
    <dgm:pt modelId="{CE68C814-22D8-4703-AEFE-8E516F516BC2}" type="pres">
      <dgm:prSet presAssocID="{348572BC-E21F-4511-B9E5-B9CBFBBD57D4}" presName="parentLeftMargin" presStyleLbl="node1" presStyleIdx="1" presStyleCnt="3"/>
      <dgm:spPr/>
    </dgm:pt>
    <dgm:pt modelId="{2BD03163-6C52-4485-ACC9-1FE224B66ED6}" type="pres">
      <dgm:prSet presAssocID="{348572BC-E21F-4511-B9E5-B9CBFBBD57D4}" presName="parentText" presStyleLbl="node1" presStyleIdx="2" presStyleCnt="3">
        <dgm:presLayoutVars>
          <dgm:chMax val="0"/>
          <dgm:bulletEnabled val="1"/>
        </dgm:presLayoutVars>
      </dgm:prSet>
      <dgm:spPr/>
    </dgm:pt>
    <dgm:pt modelId="{274E0E81-5225-4159-A0D0-6754FF9A139E}" type="pres">
      <dgm:prSet presAssocID="{348572BC-E21F-4511-B9E5-B9CBFBBD57D4}" presName="negativeSpace" presStyleCnt="0"/>
      <dgm:spPr/>
    </dgm:pt>
    <dgm:pt modelId="{16525C11-D318-4851-B8AD-61EAC9359753}" type="pres">
      <dgm:prSet presAssocID="{348572BC-E21F-4511-B9E5-B9CBFBBD57D4}" presName="childText" presStyleLbl="conFgAcc1" presStyleIdx="2" presStyleCnt="3">
        <dgm:presLayoutVars>
          <dgm:bulletEnabled val="1"/>
        </dgm:presLayoutVars>
      </dgm:prSet>
      <dgm:spPr/>
    </dgm:pt>
  </dgm:ptLst>
  <dgm:cxnLst>
    <dgm:cxn modelId="{7899AA00-34F1-484C-BB52-E9FB6D2E6DF0}" type="presOf" srcId="{E9194922-B73B-4585-A1EA-6607FFFE1BDE}" destId="{25E8D557-9F4D-4C57-931F-9B6BA52AD658}" srcOrd="0" destOrd="2" presId="urn:microsoft.com/office/officeart/2005/8/layout/list1"/>
    <dgm:cxn modelId="{5EAC9B07-5714-46E6-AA41-3D2F28E34855}" srcId="{348572BC-E21F-4511-B9E5-B9CBFBBD57D4}" destId="{D7C8D9C7-6882-49F2-9F92-345CA4695784}" srcOrd="3" destOrd="0" parTransId="{6116599C-4992-4602-9847-F146EC2484F4}" sibTransId="{F86F06C2-8623-4F7E-BD03-4677EE696043}"/>
    <dgm:cxn modelId="{D27F550B-2786-4644-801B-646C48656663}" srcId="{91FFF572-AE77-40B4-875A-F50BF6D9B3DE}" destId="{222717CE-3A49-4D16-9974-152547EC3941}" srcOrd="3" destOrd="0" parTransId="{7AEFE775-A9E1-4AA1-B9EA-C864D2E184BA}" sibTransId="{5BE435FE-00E4-4565-8EDF-1F5E38C77B5B}"/>
    <dgm:cxn modelId="{F42E700C-B850-48A6-A2E9-887D0E9732F3}" type="presOf" srcId="{F15EFA70-9307-4A90-96D1-5B0D8731E280}" destId="{25E8D557-9F4D-4C57-931F-9B6BA52AD658}" srcOrd="0" destOrd="6" presId="urn:microsoft.com/office/officeart/2005/8/layout/list1"/>
    <dgm:cxn modelId="{AB7EB211-A04A-4833-928B-2E93019CE8C0}" srcId="{348572BC-E21F-4511-B9E5-B9CBFBBD57D4}" destId="{8EEDC649-62EB-4DB8-BEBD-ACF1766F1C98}" srcOrd="5" destOrd="0" parTransId="{B5BCD095-8AE9-4D14-895E-8C236FCAE8E6}" sibTransId="{769726DC-13E2-4B7C-B32D-203A7C23D2F9}"/>
    <dgm:cxn modelId="{20F54B14-B614-434B-BC98-29C62428E557}" type="presOf" srcId="{CB88F1EF-DDD5-4870-9DD2-7B7B4A8E1B49}" destId="{88662E28-EAA9-4E1F-B782-8BBB268CE5AE}" srcOrd="0" destOrd="5" presId="urn:microsoft.com/office/officeart/2005/8/layout/list1"/>
    <dgm:cxn modelId="{A8367515-4EE6-46D0-97FA-206169842929}" type="presOf" srcId="{B1C46A29-D0F3-47BD-BBCE-815CF0B8E5AF}" destId="{16525C11-D318-4851-B8AD-61EAC9359753}" srcOrd="0" destOrd="2" presId="urn:microsoft.com/office/officeart/2005/8/layout/list1"/>
    <dgm:cxn modelId="{E648D11B-3DFB-4DB5-A642-9D8D8217DEAF}" type="presOf" srcId="{7014F097-F338-499E-86F7-A099C3EF6F2D}" destId="{25E8D557-9F4D-4C57-931F-9B6BA52AD658}" srcOrd="0" destOrd="7" presId="urn:microsoft.com/office/officeart/2005/8/layout/list1"/>
    <dgm:cxn modelId="{5D49E22A-17AD-41D6-8DF8-140ED0B8C5B6}" srcId="{91FFF572-AE77-40B4-875A-F50BF6D9B3DE}" destId="{CB88F1EF-DDD5-4870-9DD2-7B7B4A8E1B49}" srcOrd="5" destOrd="0" parTransId="{F77AE5AB-C802-4A8B-8CC5-AE17E5CDCFAD}" sibTransId="{5686440E-21C7-49AB-A78D-D32E89F48314}"/>
    <dgm:cxn modelId="{A1EC4932-E7CB-4207-8494-B83ED6FE260E}" srcId="{91FFF572-AE77-40B4-875A-F50BF6D9B3DE}" destId="{479A97AF-66E6-40B8-AAA0-E5C57EF9DAD5}" srcOrd="1" destOrd="0" parTransId="{4733A6CC-A724-414A-873A-955FF86D402C}" sibTransId="{8428CFF2-7FAD-4BEB-BCB9-9B6BC8CDA247}"/>
    <dgm:cxn modelId="{7AA47534-FFB7-4574-AD46-ACB849F721D2}" type="presOf" srcId="{EC9F4CB1-0FDC-43D2-BF9B-F15855671077}" destId="{25E8D557-9F4D-4C57-931F-9B6BA52AD658}" srcOrd="0" destOrd="1" presId="urn:microsoft.com/office/officeart/2005/8/layout/list1"/>
    <dgm:cxn modelId="{E41A8C3A-760E-47BC-B83D-130FED874551}" type="presOf" srcId="{5353E5BA-0D8C-441A-9177-3DD1436D65D5}" destId="{88662E28-EAA9-4E1F-B782-8BBB268CE5AE}" srcOrd="0" destOrd="0" presId="urn:microsoft.com/office/officeart/2005/8/layout/list1"/>
    <dgm:cxn modelId="{C7EC4D3C-A455-4D16-9CFE-EAB8F83F7F58}" type="presOf" srcId="{91FFF572-AE77-40B4-875A-F50BF6D9B3DE}" destId="{DC94D919-5E21-4848-997E-86DCC8858C5E}" srcOrd="0" destOrd="0" presId="urn:microsoft.com/office/officeart/2005/8/layout/list1"/>
    <dgm:cxn modelId="{5F62C33C-113C-4EF3-8C3E-7402F26C7365}" type="presOf" srcId="{23859436-8264-49D5-88C8-75A05ECE1CD3}" destId="{16525C11-D318-4851-B8AD-61EAC9359753}" srcOrd="0" destOrd="1" presId="urn:microsoft.com/office/officeart/2005/8/layout/list1"/>
    <dgm:cxn modelId="{FE12093D-A303-49F8-814F-DA2E32F22CD8}" type="presOf" srcId="{A493921D-01CE-41A8-8E62-5B1990E8A1BF}" destId="{88662E28-EAA9-4E1F-B782-8BBB268CE5AE}" srcOrd="0" destOrd="2" presId="urn:microsoft.com/office/officeart/2005/8/layout/list1"/>
    <dgm:cxn modelId="{BEE6DA5C-F056-49FD-A78E-88DA67770115}" type="presOf" srcId="{B662473C-38E2-4DBB-8C26-D9EC85806FCF}" destId="{25E8D557-9F4D-4C57-931F-9B6BA52AD658}" srcOrd="0" destOrd="3" presId="urn:microsoft.com/office/officeart/2005/8/layout/list1"/>
    <dgm:cxn modelId="{3EA3CE5E-0386-4C08-B93F-CDBD9BE70A07}" type="presOf" srcId="{91FFF572-AE77-40B4-875A-F50BF6D9B3DE}" destId="{5A50BF3C-5E4A-40C6-B57A-BE49D75F410E}" srcOrd="1" destOrd="0" presId="urn:microsoft.com/office/officeart/2005/8/layout/list1"/>
    <dgm:cxn modelId="{69365742-71BE-499E-A27D-CBFD425FFDFF}" srcId="{428086BB-FEED-451D-8CDF-6A05F5F6DC92}" destId="{FA3F9EDA-A87B-456F-B4BA-3DCF4FAA0AAF}" srcOrd="0" destOrd="0" parTransId="{A3E6913D-0279-45CF-A150-71FA4836F5FE}" sibTransId="{10FFEBD0-8063-4D08-956B-9618CBD953C3}"/>
    <dgm:cxn modelId="{92024B43-87A4-4DB9-80D1-26E294BDDBCA}" type="presOf" srcId="{24529BA1-2A00-455C-91AD-552E7D9F459C}" destId="{25E8D557-9F4D-4C57-931F-9B6BA52AD658}" srcOrd="0" destOrd="5" presId="urn:microsoft.com/office/officeart/2005/8/layout/list1"/>
    <dgm:cxn modelId="{F0C53565-F08E-451B-8A4E-C77E47459BE6}" type="presOf" srcId="{479A97AF-66E6-40B8-AAA0-E5C57EF9DAD5}" destId="{88662E28-EAA9-4E1F-B782-8BBB268CE5AE}" srcOrd="0" destOrd="1" presId="urn:microsoft.com/office/officeart/2005/8/layout/list1"/>
    <dgm:cxn modelId="{3A7A0D48-6EBF-4BA1-BD26-E81D4DB83B56}" srcId="{FA3F9EDA-A87B-456F-B4BA-3DCF4FAA0AAF}" destId="{E9194922-B73B-4585-A1EA-6607FFFE1BDE}" srcOrd="2" destOrd="0" parTransId="{D6DE0C17-1F15-4CB5-81BF-64EFEAF04CA5}" sibTransId="{F6EB0738-872F-4DEF-AB35-E8FA3D7E6C7B}"/>
    <dgm:cxn modelId="{BB63674A-A278-44E0-AEED-6275DF0EBA18}" srcId="{91FFF572-AE77-40B4-875A-F50BF6D9B3DE}" destId="{A493921D-01CE-41A8-8E62-5B1990E8A1BF}" srcOrd="2" destOrd="0" parTransId="{411AA8D7-B79E-4BBE-A072-C31853A7DAAD}" sibTransId="{8283F11B-8F5C-4D42-8D69-FBAF06F18F56}"/>
    <dgm:cxn modelId="{6FF8036D-543D-4862-89CF-5021646BF33B}" type="presOf" srcId="{428086BB-FEED-451D-8CDF-6A05F5F6DC92}" destId="{5CF59F01-2514-427C-8C4E-15C9DD973398}" srcOrd="0" destOrd="0" presId="urn:microsoft.com/office/officeart/2005/8/layout/list1"/>
    <dgm:cxn modelId="{C1719C4D-6A22-4C18-8DED-D06D0B1F61BB}" srcId="{FA3F9EDA-A87B-456F-B4BA-3DCF4FAA0AAF}" destId="{EC9F4CB1-0FDC-43D2-BF9B-F15855671077}" srcOrd="1" destOrd="0" parTransId="{57504425-3556-4502-A319-E17909910D78}" sibTransId="{C5866080-4B9B-464A-9B73-EE6C34FE199E}"/>
    <dgm:cxn modelId="{1500AE4E-29FB-448D-AC92-21626DBE3D16}" srcId="{FA3F9EDA-A87B-456F-B4BA-3DCF4FAA0AAF}" destId="{142F05C2-7B03-462A-AAE0-A39A307FED07}" srcOrd="0" destOrd="0" parTransId="{B77AE8A6-6029-4BB0-8FD6-95A3A0550B78}" sibTransId="{A2D1F3DF-2BC8-4E01-9F79-BD9ED3015211}"/>
    <dgm:cxn modelId="{0698EF4F-242E-4E73-AD05-1986EA4DA8EF}" type="presOf" srcId="{097DDE62-888E-4213-BA72-71BAB7F0971E}" destId="{25E8D557-9F4D-4C57-931F-9B6BA52AD658}" srcOrd="0" destOrd="4" presId="urn:microsoft.com/office/officeart/2005/8/layout/list1"/>
    <dgm:cxn modelId="{1BE1A957-FEF5-418F-87AB-95316C1BAB6F}" srcId="{FA3F9EDA-A87B-456F-B4BA-3DCF4FAA0AAF}" destId="{097DDE62-888E-4213-BA72-71BAB7F0971E}" srcOrd="4" destOrd="0" parTransId="{0C084C43-0E48-435F-8CF0-EB654787B87C}" sibTransId="{D8FC6AC5-0E97-449B-982B-521E14F3810A}"/>
    <dgm:cxn modelId="{793EEF7B-D872-4177-9540-D181CD79FF48}" srcId="{FA3F9EDA-A87B-456F-B4BA-3DCF4FAA0AAF}" destId="{B662473C-38E2-4DBB-8C26-D9EC85806FCF}" srcOrd="3" destOrd="0" parTransId="{FFE58433-176E-4ACA-84C4-C0DE5CF30FE1}" sibTransId="{4E16E846-0C04-4BEB-8DCA-EEBB02BD921D}"/>
    <dgm:cxn modelId="{184CFC7C-E391-4A27-9AED-7F7AC6A9B827}" srcId="{FA3F9EDA-A87B-456F-B4BA-3DCF4FAA0AAF}" destId="{24529BA1-2A00-455C-91AD-552E7D9F459C}" srcOrd="5" destOrd="0" parTransId="{8F664156-70DA-4E5F-9D03-CA8DA79C161C}" sibTransId="{D4FF9413-E458-473E-8F02-1F29FCE59F8F}"/>
    <dgm:cxn modelId="{22DF258E-435D-4884-860C-9158637E8D7C}" type="presOf" srcId="{348572BC-E21F-4511-B9E5-B9CBFBBD57D4}" destId="{CE68C814-22D8-4703-AEFE-8E516F516BC2}" srcOrd="0" destOrd="0" presId="urn:microsoft.com/office/officeart/2005/8/layout/list1"/>
    <dgm:cxn modelId="{A5BEEF96-419E-45E3-AC87-64C0CA754703}" type="presOf" srcId="{8EEDC649-62EB-4DB8-BEBD-ACF1766F1C98}" destId="{16525C11-D318-4851-B8AD-61EAC9359753}" srcOrd="0" destOrd="5" presId="urn:microsoft.com/office/officeart/2005/8/layout/list1"/>
    <dgm:cxn modelId="{28A8DBA3-8665-48C7-938A-33112D040BFB}" type="presOf" srcId="{348572BC-E21F-4511-B9E5-B9CBFBBD57D4}" destId="{2BD03163-6C52-4485-ACC9-1FE224B66ED6}" srcOrd="1" destOrd="0" presId="urn:microsoft.com/office/officeart/2005/8/layout/list1"/>
    <dgm:cxn modelId="{649D73A9-A3AA-49A5-AB8D-E8E915223737}" srcId="{428086BB-FEED-451D-8CDF-6A05F5F6DC92}" destId="{348572BC-E21F-4511-B9E5-B9CBFBBD57D4}" srcOrd="2" destOrd="0" parTransId="{6BDEF9F2-6BC1-4315-BB13-B68B57A32387}" sibTransId="{34BC2B2E-6F16-4E83-877F-DB04A41EFDCA}"/>
    <dgm:cxn modelId="{BD9E75AA-47D3-4E2A-B6C1-0FF20EBE09DB}" type="presOf" srcId="{F437733A-368A-4446-B881-8D831FC9C822}" destId="{88662E28-EAA9-4E1F-B782-8BBB268CE5AE}" srcOrd="0" destOrd="4" presId="urn:microsoft.com/office/officeart/2005/8/layout/list1"/>
    <dgm:cxn modelId="{DA6873BC-4E43-4DF2-9ECE-6D28EDE19054}" type="presOf" srcId="{142F05C2-7B03-462A-AAE0-A39A307FED07}" destId="{25E8D557-9F4D-4C57-931F-9B6BA52AD658}" srcOrd="0" destOrd="0" presId="urn:microsoft.com/office/officeart/2005/8/layout/list1"/>
    <dgm:cxn modelId="{7540F4BF-8B7B-44E5-BEA2-8AAF4823B08D}" type="presOf" srcId="{D7C8D9C7-6882-49F2-9F92-345CA4695784}" destId="{16525C11-D318-4851-B8AD-61EAC9359753}" srcOrd="0" destOrd="3" presId="urn:microsoft.com/office/officeart/2005/8/layout/list1"/>
    <dgm:cxn modelId="{4901E0C6-A131-4953-82FB-50150FE2EE87}" srcId="{348572BC-E21F-4511-B9E5-B9CBFBBD57D4}" destId="{23859436-8264-49D5-88C8-75A05ECE1CD3}" srcOrd="1" destOrd="0" parTransId="{76C656BD-6E56-40ED-882A-4D32068B53DE}" sibTransId="{A86709E1-947F-4E72-B692-0680BC9416C9}"/>
    <dgm:cxn modelId="{DD8BB6CC-70D9-44C9-AD28-412330163627}" type="presOf" srcId="{FA3F9EDA-A87B-456F-B4BA-3DCF4FAA0AAF}" destId="{21656656-F3C4-4563-9CF0-635C698A87C1}" srcOrd="1" destOrd="0" presId="urn:microsoft.com/office/officeart/2005/8/layout/list1"/>
    <dgm:cxn modelId="{07339CD0-CF61-4F8F-AD28-005843C0C44B}" srcId="{348572BC-E21F-4511-B9E5-B9CBFBBD57D4}" destId="{5C948AB6-AE6A-4C18-B786-EB839745D91F}" srcOrd="4" destOrd="0" parTransId="{0835CED4-558E-403D-9DAE-47CC768B0A4B}" sibTransId="{98450843-B71D-4370-BECA-C3FB34BAF191}"/>
    <dgm:cxn modelId="{8B33F7D2-4644-48E1-8D15-BDC355A02FDE}" srcId="{FA3F9EDA-A87B-456F-B4BA-3DCF4FAA0AAF}" destId="{7014F097-F338-499E-86F7-A099C3EF6F2D}" srcOrd="7" destOrd="0" parTransId="{8DD3B04F-B97E-4267-B02E-402059EA73DF}" sibTransId="{57139939-2C4B-4C43-9385-8B2C72D66875}"/>
    <dgm:cxn modelId="{C36E80D3-B00C-4A80-ADF5-A744C6152472}" type="presOf" srcId="{222717CE-3A49-4D16-9974-152547EC3941}" destId="{88662E28-EAA9-4E1F-B782-8BBB268CE5AE}" srcOrd="0" destOrd="3" presId="urn:microsoft.com/office/officeart/2005/8/layout/list1"/>
    <dgm:cxn modelId="{246AD2D8-F64D-4A95-B49D-7C920CC4A88B}" type="presOf" srcId="{6DC50EEC-BFE7-47B3-BFB0-8A43111F75D1}" destId="{88662E28-EAA9-4E1F-B782-8BBB268CE5AE}" srcOrd="0" destOrd="6" presId="urn:microsoft.com/office/officeart/2005/8/layout/list1"/>
    <dgm:cxn modelId="{771845DB-9EE4-46FF-9C5A-2E420E4F85E4}" srcId="{348572BC-E21F-4511-B9E5-B9CBFBBD57D4}" destId="{A309C4BA-2F46-40CA-A647-85489C273308}" srcOrd="0" destOrd="0" parTransId="{FBC0CE8F-A947-4ED3-9210-E9CED9EB434F}" sibTransId="{56ACAD72-E522-4C9C-BBFC-9EB6488382F3}"/>
    <dgm:cxn modelId="{D64CCCE0-8991-4702-80B5-F04C4502790C}" srcId="{348572BC-E21F-4511-B9E5-B9CBFBBD57D4}" destId="{B1C46A29-D0F3-47BD-BBCE-815CF0B8E5AF}" srcOrd="2" destOrd="0" parTransId="{767F6E54-1902-446E-B85C-4FC070AD4395}" sibTransId="{A317C05B-245A-4F51-BBDE-A41265B2FC5A}"/>
    <dgm:cxn modelId="{E8D0E3E0-C378-47AF-A60B-C8498C033FD1}" type="presOf" srcId="{FA3F9EDA-A87B-456F-B4BA-3DCF4FAA0AAF}" destId="{3A5FCC5B-979D-41BF-AA2D-84208346F451}" srcOrd="0" destOrd="0" presId="urn:microsoft.com/office/officeart/2005/8/layout/list1"/>
    <dgm:cxn modelId="{B2BA65E6-8B35-4EB8-B23F-DEDE0D329456}" type="presOf" srcId="{A309C4BA-2F46-40CA-A647-85489C273308}" destId="{16525C11-D318-4851-B8AD-61EAC9359753}" srcOrd="0" destOrd="0" presId="urn:microsoft.com/office/officeart/2005/8/layout/list1"/>
    <dgm:cxn modelId="{2771BEE6-E827-4C42-938B-A957372C95A4}" srcId="{91FFF572-AE77-40B4-875A-F50BF6D9B3DE}" destId="{F437733A-368A-4446-B881-8D831FC9C822}" srcOrd="4" destOrd="0" parTransId="{1CCA3136-0E9A-4DEA-8810-3683CE4BABD3}" sibTransId="{69F05A6F-EDB3-4126-9682-A1F247D4C20F}"/>
    <dgm:cxn modelId="{910585EB-6A74-4332-977A-0751B4E0E6BE}" srcId="{FA3F9EDA-A87B-456F-B4BA-3DCF4FAA0AAF}" destId="{F15EFA70-9307-4A90-96D1-5B0D8731E280}" srcOrd="6" destOrd="0" parTransId="{02E8160A-5D66-41FF-AED2-A764D04FB85F}" sibTransId="{B75CC0E4-07C2-41B1-9053-5986EC5A4FE9}"/>
    <dgm:cxn modelId="{5288D6F3-CED7-42F8-83D2-E7380E76E744}" srcId="{91FFF572-AE77-40B4-875A-F50BF6D9B3DE}" destId="{6DC50EEC-BFE7-47B3-BFB0-8A43111F75D1}" srcOrd="6" destOrd="0" parTransId="{8ABF9D56-8319-4494-A809-999FAA32DE82}" sibTransId="{FB0235B4-DA54-4B8F-82A0-EEBE45FC6F4A}"/>
    <dgm:cxn modelId="{D059D0F5-F047-443D-BBE3-974B7D5AF9DF}" type="presOf" srcId="{5C948AB6-AE6A-4C18-B786-EB839745D91F}" destId="{16525C11-D318-4851-B8AD-61EAC9359753}" srcOrd="0" destOrd="4" presId="urn:microsoft.com/office/officeart/2005/8/layout/list1"/>
    <dgm:cxn modelId="{F5680DFA-FFEE-4B7A-8C09-E50E52F892C0}" srcId="{91FFF572-AE77-40B4-875A-F50BF6D9B3DE}" destId="{5353E5BA-0D8C-441A-9177-3DD1436D65D5}" srcOrd="0" destOrd="0" parTransId="{11CD8C57-CB5D-4170-ACC3-A10376C51DD2}" sibTransId="{06BCBE29-FEB0-4FDD-9E20-BD4DE5288616}"/>
    <dgm:cxn modelId="{3D3EC1FB-EC30-46FD-A163-76C36446011C}" srcId="{428086BB-FEED-451D-8CDF-6A05F5F6DC92}" destId="{91FFF572-AE77-40B4-875A-F50BF6D9B3DE}" srcOrd="1" destOrd="0" parTransId="{CC22A56E-DEF4-4CC0-B73B-6DE77AC6A72A}" sibTransId="{C41F4B80-D333-4324-873B-E3661C239DC1}"/>
    <dgm:cxn modelId="{06B390C4-0822-4080-97E2-88563E98348D}" type="presParOf" srcId="{5CF59F01-2514-427C-8C4E-15C9DD973398}" destId="{7BDE320E-C949-48BF-8962-D660ADB55F25}" srcOrd="0" destOrd="0" presId="urn:microsoft.com/office/officeart/2005/8/layout/list1"/>
    <dgm:cxn modelId="{4A763AE6-9CCD-4744-B130-7CD08318C687}" type="presParOf" srcId="{7BDE320E-C949-48BF-8962-D660ADB55F25}" destId="{3A5FCC5B-979D-41BF-AA2D-84208346F451}" srcOrd="0" destOrd="0" presId="urn:microsoft.com/office/officeart/2005/8/layout/list1"/>
    <dgm:cxn modelId="{FC1BC24B-9EF9-4FBF-A644-3B11F0E9420F}" type="presParOf" srcId="{7BDE320E-C949-48BF-8962-D660ADB55F25}" destId="{21656656-F3C4-4563-9CF0-635C698A87C1}" srcOrd="1" destOrd="0" presId="urn:microsoft.com/office/officeart/2005/8/layout/list1"/>
    <dgm:cxn modelId="{502D7A92-AE34-4930-AE9F-429AF08B5279}" type="presParOf" srcId="{5CF59F01-2514-427C-8C4E-15C9DD973398}" destId="{BEC5E4E9-DD1B-41FB-B491-C88EB4857A0A}" srcOrd="1" destOrd="0" presId="urn:microsoft.com/office/officeart/2005/8/layout/list1"/>
    <dgm:cxn modelId="{B85889B3-B9B9-40C5-B367-177D618FBAF8}" type="presParOf" srcId="{5CF59F01-2514-427C-8C4E-15C9DD973398}" destId="{25E8D557-9F4D-4C57-931F-9B6BA52AD658}" srcOrd="2" destOrd="0" presId="urn:microsoft.com/office/officeart/2005/8/layout/list1"/>
    <dgm:cxn modelId="{4D17FD26-612E-4867-82A7-E6A91236BF32}" type="presParOf" srcId="{5CF59F01-2514-427C-8C4E-15C9DD973398}" destId="{48F0ECE0-C3C4-4253-8CC8-AB9F3D970534}" srcOrd="3" destOrd="0" presId="urn:microsoft.com/office/officeart/2005/8/layout/list1"/>
    <dgm:cxn modelId="{B83BAF27-F37E-417B-8515-B39C459498AB}" type="presParOf" srcId="{5CF59F01-2514-427C-8C4E-15C9DD973398}" destId="{058B8D5D-3A70-4A44-AB53-0DC0E835661E}" srcOrd="4" destOrd="0" presId="urn:microsoft.com/office/officeart/2005/8/layout/list1"/>
    <dgm:cxn modelId="{3AF9EB37-9265-4B93-9CFF-9B088A7022F1}" type="presParOf" srcId="{058B8D5D-3A70-4A44-AB53-0DC0E835661E}" destId="{DC94D919-5E21-4848-997E-86DCC8858C5E}" srcOrd="0" destOrd="0" presId="urn:microsoft.com/office/officeart/2005/8/layout/list1"/>
    <dgm:cxn modelId="{C35C9B39-B97F-4FF1-9749-C0A69A88D83B}" type="presParOf" srcId="{058B8D5D-3A70-4A44-AB53-0DC0E835661E}" destId="{5A50BF3C-5E4A-40C6-B57A-BE49D75F410E}" srcOrd="1" destOrd="0" presId="urn:microsoft.com/office/officeart/2005/8/layout/list1"/>
    <dgm:cxn modelId="{0FD82E79-FEE3-4448-A397-8004EFFB6643}" type="presParOf" srcId="{5CF59F01-2514-427C-8C4E-15C9DD973398}" destId="{09D440CA-9722-48FA-BC3A-B880DF766EF7}" srcOrd="5" destOrd="0" presId="urn:microsoft.com/office/officeart/2005/8/layout/list1"/>
    <dgm:cxn modelId="{396EFE27-2C44-4A90-83FA-79461DD13448}" type="presParOf" srcId="{5CF59F01-2514-427C-8C4E-15C9DD973398}" destId="{88662E28-EAA9-4E1F-B782-8BBB268CE5AE}" srcOrd="6" destOrd="0" presId="urn:microsoft.com/office/officeart/2005/8/layout/list1"/>
    <dgm:cxn modelId="{1C367D3C-B1E3-49F3-B1B7-51E67771D8E4}" type="presParOf" srcId="{5CF59F01-2514-427C-8C4E-15C9DD973398}" destId="{7BB95208-8E2B-4F4F-AC09-3B52C2FBA5D4}" srcOrd="7" destOrd="0" presId="urn:microsoft.com/office/officeart/2005/8/layout/list1"/>
    <dgm:cxn modelId="{9F9746B7-DBB6-49DE-B64D-893507CBDE28}" type="presParOf" srcId="{5CF59F01-2514-427C-8C4E-15C9DD973398}" destId="{20DE5AE3-5FDE-4CCF-BCFF-09428C268EDC}" srcOrd="8" destOrd="0" presId="urn:microsoft.com/office/officeart/2005/8/layout/list1"/>
    <dgm:cxn modelId="{97837442-D2B9-43E1-A035-4B55DC0DE0FD}" type="presParOf" srcId="{20DE5AE3-5FDE-4CCF-BCFF-09428C268EDC}" destId="{CE68C814-22D8-4703-AEFE-8E516F516BC2}" srcOrd="0" destOrd="0" presId="urn:microsoft.com/office/officeart/2005/8/layout/list1"/>
    <dgm:cxn modelId="{7936B3A5-950B-415A-9079-60BB7939E367}" type="presParOf" srcId="{20DE5AE3-5FDE-4CCF-BCFF-09428C268EDC}" destId="{2BD03163-6C52-4485-ACC9-1FE224B66ED6}" srcOrd="1" destOrd="0" presId="urn:microsoft.com/office/officeart/2005/8/layout/list1"/>
    <dgm:cxn modelId="{513257AE-03CF-4564-8B79-8184B709C513}" type="presParOf" srcId="{5CF59F01-2514-427C-8C4E-15C9DD973398}" destId="{274E0E81-5225-4159-A0D0-6754FF9A139E}" srcOrd="9" destOrd="0" presId="urn:microsoft.com/office/officeart/2005/8/layout/list1"/>
    <dgm:cxn modelId="{49A5A43C-B7F7-4A49-BAC3-FC575BE4CD9C}" type="presParOf" srcId="{5CF59F01-2514-427C-8C4E-15C9DD973398}" destId="{16525C11-D318-4851-B8AD-61EAC935975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8D557-9F4D-4C57-931F-9B6BA52AD658}">
      <dsp:nvSpPr>
        <dsp:cNvPr id="0" name=""/>
        <dsp:cNvSpPr/>
      </dsp:nvSpPr>
      <dsp:spPr>
        <a:xfrm>
          <a:off x="0" y="255236"/>
          <a:ext cx="7206836" cy="1965599"/>
        </a:xfrm>
        <a:prstGeom prst="rect">
          <a:avLst/>
        </a:prstGeom>
        <a:solidFill>
          <a:schemeClr val="lt1">
            <a:alpha val="90000"/>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9331" tIns="333248" rIns="559331" bIns="85344" numCol="1" spcCol="1270" anchor="t" anchorCtr="0">
          <a:noAutofit/>
        </a:bodyPr>
        <a:lstStyle/>
        <a:p>
          <a:pPr marL="114300" lvl="1" indent="-114300" algn="l" defTabSz="533400">
            <a:lnSpc>
              <a:spcPct val="90000"/>
            </a:lnSpc>
            <a:spcBef>
              <a:spcPct val="0"/>
            </a:spcBef>
            <a:spcAft>
              <a:spcPct val="15000"/>
            </a:spcAft>
            <a:buChar char="•"/>
          </a:pPr>
          <a:r>
            <a:rPr lang="tr-TR" sz="1200" kern="1200" dirty="0"/>
            <a:t>Norton/</a:t>
          </a:r>
          <a:r>
            <a:rPr lang="tr-TR" sz="1200" kern="1200" dirty="0" err="1"/>
            <a:t>Braden</a:t>
          </a:r>
          <a:r>
            <a:rPr lang="tr-TR" sz="1200" kern="1200" dirty="0"/>
            <a:t>/</a:t>
          </a:r>
          <a:r>
            <a:rPr lang="tr-TR" sz="1200" kern="1200" dirty="0" err="1"/>
            <a:t>Hunters</a:t>
          </a:r>
          <a:r>
            <a:rPr lang="tr-TR" sz="1200" kern="1200" dirty="0"/>
            <a:t> </a:t>
          </a:r>
          <a:r>
            <a:rPr lang="tr-TR" sz="1200" kern="1200" dirty="0" err="1"/>
            <a:t>Hill</a:t>
          </a:r>
          <a:endParaRPr lang="tr-TR" sz="1200" kern="1200" dirty="0"/>
        </a:p>
        <a:p>
          <a:pPr marL="114300" lvl="1" indent="-114300" algn="l" defTabSz="533400">
            <a:lnSpc>
              <a:spcPct val="90000"/>
            </a:lnSpc>
            <a:spcBef>
              <a:spcPct val="0"/>
            </a:spcBef>
            <a:spcAft>
              <a:spcPct val="15000"/>
            </a:spcAft>
            <a:buChar char="•"/>
          </a:pPr>
          <a:r>
            <a:rPr lang="tr-TR" sz="1200" kern="1200" dirty="0"/>
            <a:t>Sürtünmeyi azalt </a:t>
          </a:r>
        </a:p>
        <a:p>
          <a:pPr marL="114300" lvl="1" indent="-114300" algn="l" defTabSz="533400">
            <a:lnSpc>
              <a:spcPct val="90000"/>
            </a:lnSpc>
            <a:spcBef>
              <a:spcPct val="0"/>
            </a:spcBef>
            <a:spcAft>
              <a:spcPct val="15000"/>
            </a:spcAft>
            <a:buChar char="•"/>
          </a:pPr>
          <a:r>
            <a:rPr lang="tr-TR" sz="1200" kern="1200" dirty="0"/>
            <a:t>Pozisyon verme</a:t>
          </a:r>
        </a:p>
        <a:p>
          <a:pPr marL="114300" lvl="1" indent="-114300" algn="l" defTabSz="533400">
            <a:lnSpc>
              <a:spcPct val="90000"/>
            </a:lnSpc>
            <a:spcBef>
              <a:spcPct val="0"/>
            </a:spcBef>
            <a:spcAft>
              <a:spcPct val="15000"/>
            </a:spcAft>
            <a:buChar char="•"/>
          </a:pPr>
          <a:r>
            <a:rPr lang="tr-TR" sz="1200" kern="1200" dirty="0"/>
            <a:t>Cilt bakımı</a:t>
          </a:r>
        </a:p>
        <a:p>
          <a:pPr marL="114300" lvl="1" indent="-114300" algn="l" defTabSz="533400">
            <a:lnSpc>
              <a:spcPct val="90000"/>
            </a:lnSpc>
            <a:spcBef>
              <a:spcPct val="0"/>
            </a:spcBef>
            <a:spcAft>
              <a:spcPct val="15000"/>
            </a:spcAft>
            <a:buChar char="•"/>
          </a:pPr>
          <a:r>
            <a:rPr lang="tr-TR" sz="1200" kern="1200" dirty="0"/>
            <a:t>Kontraktür</a:t>
          </a:r>
        </a:p>
        <a:p>
          <a:pPr marL="114300" lvl="1" indent="-114300" algn="l" defTabSz="533400">
            <a:lnSpc>
              <a:spcPct val="90000"/>
            </a:lnSpc>
            <a:spcBef>
              <a:spcPct val="0"/>
            </a:spcBef>
            <a:spcAft>
              <a:spcPct val="15000"/>
            </a:spcAft>
            <a:buChar char="•"/>
          </a:pPr>
          <a:r>
            <a:rPr lang="tr-TR" sz="1200" kern="1200" dirty="0"/>
            <a:t>Uygun yatak</a:t>
          </a:r>
        </a:p>
        <a:p>
          <a:pPr marL="114300" lvl="1" indent="-114300" algn="l" defTabSz="533400">
            <a:lnSpc>
              <a:spcPct val="90000"/>
            </a:lnSpc>
            <a:spcBef>
              <a:spcPct val="0"/>
            </a:spcBef>
            <a:spcAft>
              <a:spcPct val="15000"/>
            </a:spcAft>
            <a:buChar char="•"/>
          </a:pPr>
          <a:endParaRPr lang="tr-TR" sz="1200" kern="1200" dirty="0"/>
        </a:p>
        <a:p>
          <a:pPr marL="114300" lvl="1" indent="-114300" algn="l" defTabSz="533400">
            <a:lnSpc>
              <a:spcPct val="90000"/>
            </a:lnSpc>
            <a:spcBef>
              <a:spcPct val="0"/>
            </a:spcBef>
            <a:spcAft>
              <a:spcPct val="15000"/>
            </a:spcAft>
            <a:buChar char="•"/>
          </a:pPr>
          <a:endParaRPr lang="tr-TR" sz="1200" kern="1200" dirty="0"/>
        </a:p>
      </dsp:txBody>
      <dsp:txXfrm>
        <a:off x="0" y="255236"/>
        <a:ext cx="7206836" cy="1965599"/>
      </dsp:txXfrm>
    </dsp:sp>
    <dsp:sp modelId="{21656656-F3C4-4563-9CF0-635C698A87C1}">
      <dsp:nvSpPr>
        <dsp:cNvPr id="0" name=""/>
        <dsp:cNvSpPr/>
      </dsp:nvSpPr>
      <dsp:spPr>
        <a:xfrm>
          <a:off x="360341" y="0"/>
          <a:ext cx="5044785" cy="472320"/>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681" tIns="0" rIns="190681" bIns="0" numCol="1" spcCol="1270" anchor="ctr" anchorCtr="0">
          <a:noAutofit/>
        </a:bodyPr>
        <a:lstStyle/>
        <a:p>
          <a:pPr marL="0" lvl="0" indent="0" algn="l" defTabSz="889000">
            <a:lnSpc>
              <a:spcPct val="90000"/>
            </a:lnSpc>
            <a:spcBef>
              <a:spcPct val="0"/>
            </a:spcBef>
            <a:spcAft>
              <a:spcPct val="35000"/>
            </a:spcAft>
            <a:buNone/>
          </a:pPr>
          <a:r>
            <a:rPr lang="tr-TR" sz="2000" b="1" kern="1200" dirty="0"/>
            <a:t>Önle</a:t>
          </a:r>
        </a:p>
      </dsp:txBody>
      <dsp:txXfrm>
        <a:off x="383398" y="23057"/>
        <a:ext cx="4998671" cy="426206"/>
      </dsp:txXfrm>
    </dsp:sp>
    <dsp:sp modelId="{88662E28-EAA9-4E1F-B782-8BBB268CE5AE}">
      <dsp:nvSpPr>
        <dsp:cNvPr id="0" name=""/>
        <dsp:cNvSpPr/>
      </dsp:nvSpPr>
      <dsp:spPr>
        <a:xfrm>
          <a:off x="0" y="2543396"/>
          <a:ext cx="7206836" cy="1612800"/>
        </a:xfrm>
        <a:prstGeom prst="rect">
          <a:avLst/>
        </a:prstGeom>
        <a:solidFill>
          <a:schemeClr val="lt1">
            <a:alpha val="90000"/>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9331" tIns="333248" rIns="559331" bIns="85344" numCol="1" spcCol="1270" anchor="t" anchorCtr="0">
          <a:noAutofit/>
        </a:bodyPr>
        <a:lstStyle/>
        <a:p>
          <a:pPr marL="0" marR="0" lvl="0" indent="0" algn="l" defTabSz="914400" eaLnBrk="1" fontAlgn="auto" latinLnBrk="0" hangingPunct="1">
            <a:lnSpc>
              <a:spcPct val="90000"/>
            </a:lnSpc>
            <a:spcBef>
              <a:spcPts val="0"/>
            </a:spcBef>
            <a:spcAft>
              <a:spcPts val="0"/>
            </a:spcAft>
            <a:buClrTx/>
            <a:buSzTx/>
            <a:buFont typeface="Arial" panose="020B0604020202020204" pitchFamily="34" charset="0"/>
            <a:buChar char="•"/>
            <a:tabLst/>
            <a:defRPr/>
          </a:pPr>
          <a:endParaRPr lang="tr-TR" sz="1200" kern="1200"/>
        </a:p>
        <a:p>
          <a:pPr marL="0" marR="0" lvl="0" indent="0" algn="l"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tr-TR" sz="1200" kern="1200" dirty="0">
              <a:effectLst/>
            </a:rPr>
            <a:t>İnkontinans</a:t>
          </a:r>
          <a:endParaRPr lang="tr-TR" sz="1200" kern="1200" dirty="0"/>
        </a:p>
        <a:p>
          <a:pPr marL="0" marR="0" lvl="0" indent="0" algn="l"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tr-TR" sz="1200" kern="1200" dirty="0"/>
            <a:t>Malnütrisyon</a:t>
          </a:r>
        </a:p>
        <a:p>
          <a:pPr marL="0" marR="0" lvl="0" indent="0" algn="l"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tr-TR" sz="1200" kern="1200" dirty="0"/>
            <a:t>Konfüzyon</a:t>
          </a:r>
        </a:p>
        <a:p>
          <a:pPr marL="0" marR="0" lvl="0" indent="0" algn="l"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tr-TR" sz="1200" kern="1200" dirty="0"/>
            <a:t>İmmobilizasyon</a:t>
          </a:r>
        </a:p>
        <a:p>
          <a:pPr marL="0" marR="0" lvl="0" indent="0" algn="l"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tr-TR" sz="1200" kern="1200" dirty="0"/>
            <a:t>Enfeksiyon </a:t>
          </a:r>
        </a:p>
        <a:p>
          <a:pPr marL="0" marR="0" lvl="0" indent="0" algn="l"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tr-TR" sz="1200" kern="1200" dirty="0"/>
            <a:t>Ağrı</a:t>
          </a:r>
        </a:p>
      </dsp:txBody>
      <dsp:txXfrm>
        <a:off x="0" y="2543396"/>
        <a:ext cx="7206836" cy="1612800"/>
      </dsp:txXfrm>
    </dsp:sp>
    <dsp:sp modelId="{5A50BF3C-5E4A-40C6-B57A-BE49D75F410E}">
      <dsp:nvSpPr>
        <dsp:cNvPr id="0" name=""/>
        <dsp:cNvSpPr/>
      </dsp:nvSpPr>
      <dsp:spPr>
        <a:xfrm>
          <a:off x="360341" y="2307237"/>
          <a:ext cx="5044785" cy="472320"/>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681" tIns="0" rIns="190681" bIns="0" numCol="1" spcCol="1270" anchor="ctr" anchorCtr="0">
          <a:noAutofit/>
        </a:bodyPr>
        <a:lstStyle/>
        <a:p>
          <a:pPr marL="0" lvl="0" indent="0" algn="l" defTabSz="889000">
            <a:lnSpc>
              <a:spcPct val="90000"/>
            </a:lnSpc>
            <a:spcBef>
              <a:spcPct val="0"/>
            </a:spcBef>
            <a:spcAft>
              <a:spcPct val="35000"/>
            </a:spcAft>
            <a:buNone/>
          </a:pPr>
          <a:r>
            <a:rPr lang="tr-TR" sz="2000" b="1" kern="1200" dirty="0"/>
            <a:t>Değerlendir</a:t>
          </a:r>
        </a:p>
      </dsp:txBody>
      <dsp:txXfrm>
        <a:off x="383398" y="2330294"/>
        <a:ext cx="4998671" cy="426206"/>
      </dsp:txXfrm>
    </dsp:sp>
    <dsp:sp modelId="{16525C11-D318-4851-B8AD-61EAC9359753}">
      <dsp:nvSpPr>
        <dsp:cNvPr id="0" name=""/>
        <dsp:cNvSpPr/>
      </dsp:nvSpPr>
      <dsp:spPr>
        <a:xfrm>
          <a:off x="0" y="4478757"/>
          <a:ext cx="7206836" cy="1587600"/>
        </a:xfrm>
        <a:prstGeom prst="rect">
          <a:avLst/>
        </a:prstGeom>
        <a:solidFill>
          <a:schemeClr val="lt1">
            <a:alpha val="90000"/>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9331" tIns="333248" rIns="559331" bIns="85344" numCol="1" spcCol="1270" anchor="t" anchorCtr="0">
          <a:noAutofit/>
        </a:bodyPr>
        <a:lstStyle/>
        <a:p>
          <a:pPr marL="114300" lvl="1" indent="-114300" algn="l" defTabSz="533400">
            <a:lnSpc>
              <a:spcPct val="90000"/>
            </a:lnSpc>
            <a:spcBef>
              <a:spcPct val="0"/>
            </a:spcBef>
            <a:spcAft>
              <a:spcPct val="15000"/>
            </a:spcAft>
            <a:buChar char="•"/>
          </a:pPr>
          <a:r>
            <a:rPr lang="tr-TR" sz="1200" kern="1200" dirty="0"/>
            <a:t>Hasta ve ailenin istekleri</a:t>
          </a:r>
        </a:p>
        <a:p>
          <a:pPr marL="114300" lvl="1" indent="-114300" algn="l" defTabSz="533400">
            <a:lnSpc>
              <a:spcPct val="90000"/>
            </a:lnSpc>
            <a:spcBef>
              <a:spcPct val="0"/>
            </a:spcBef>
            <a:spcAft>
              <a:spcPct val="15000"/>
            </a:spcAft>
            <a:buChar char="•"/>
          </a:pPr>
          <a:r>
            <a:rPr lang="tr-TR" sz="1200" kern="1200" dirty="0"/>
            <a:t>QOL</a:t>
          </a:r>
        </a:p>
        <a:p>
          <a:pPr marL="114300" lvl="1" indent="-114300" algn="l" defTabSz="533400">
            <a:lnSpc>
              <a:spcPct val="90000"/>
            </a:lnSpc>
            <a:spcBef>
              <a:spcPct val="0"/>
            </a:spcBef>
            <a:spcAft>
              <a:spcPct val="15000"/>
            </a:spcAft>
            <a:buChar char="•"/>
          </a:pPr>
          <a:r>
            <a:rPr lang="tr-TR" sz="1200" kern="1200" dirty="0"/>
            <a:t>Yaşam beklentisi</a:t>
          </a:r>
          <a:r>
            <a:rPr lang="tr-TR" sz="1200" i="1" kern="1200" dirty="0"/>
            <a:t> </a:t>
          </a:r>
          <a:endParaRPr lang="tr-TR" sz="1200" kern="1200" dirty="0"/>
        </a:p>
        <a:p>
          <a:pPr marL="114300" lvl="1" indent="-114300" algn="l" defTabSz="533400">
            <a:lnSpc>
              <a:spcPct val="90000"/>
            </a:lnSpc>
            <a:spcBef>
              <a:spcPct val="0"/>
            </a:spcBef>
            <a:spcAft>
              <a:spcPct val="15000"/>
            </a:spcAft>
            <a:buChar char="•"/>
          </a:pPr>
          <a:r>
            <a:rPr lang="tr-TR" sz="1200" kern="1200"/>
            <a:t>Yara temizliği</a:t>
          </a:r>
        </a:p>
        <a:p>
          <a:pPr marL="114300" lvl="1" indent="-114300" algn="l" defTabSz="533400">
            <a:lnSpc>
              <a:spcPct val="90000"/>
            </a:lnSpc>
            <a:spcBef>
              <a:spcPct val="0"/>
            </a:spcBef>
            <a:spcAft>
              <a:spcPct val="15000"/>
            </a:spcAft>
            <a:buChar char="•"/>
          </a:pPr>
          <a:r>
            <a:rPr lang="tr-TR" sz="1200" kern="1200" dirty="0"/>
            <a:t>Yara örtüleri</a:t>
          </a:r>
        </a:p>
        <a:p>
          <a:pPr marL="114300" lvl="1" indent="-114300" algn="l" defTabSz="533400">
            <a:lnSpc>
              <a:spcPct val="90000"/>
            </a:lnSpc>
            <a:spcBef>
              <a:spcPct val="0"/>
            </a:spcBef>
            <a:spcAft>
              <a:spcPct val="15000"/>
            </a:spcAft>
            <a:buChar char="•"/>
          </a:pPr>
          <a:r>
            <a:rPr lang="tr-TR" sz="1200" kern="1200" dirty="0" err="1"/>
            <a:t>Debridman</a:t>
          </a:r>
          <a:r>
            <a:rPr lang="tr-TR" sz="1200" kern="1200" dirty="0"/>
            <a:t> </a:t>
          </a:r>
        </a:p>
      </dsp:txBody>
      <dsp:txXfrm>
        <a:off x="0" y="4478757"/>
        <a:ext cx="7206836" cy="1587600"/>
      </dsp:txXfrm>
    </dsp:sp>
    <dsp:sp modelId="{2BD03163-6C52-4485-ACC9-1FE224B66ED6}">
      <dsp:nvSpPr>
        <dsp:cNvPr id="0" name=""/>
        <dsp:cNvSpPr/>
      </dsp:nvSpPr>
      <dsp:spPr>
        <a:xfrm>
          <a:off x="360341" y="4242597"/>
          <a:ext cx="5044785" cy="472320"/>
        </a:xfrm>
        <a:prstGeom prst="roundRect">
          <a:avLst/>
        </a:prstGeom>
        <a:solidFill>
          <a:schemeClr val="tx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681" tIns="0" rIns="190681" bIns="0" numCol="1" spcCol="1270" anchor="ctr" anchorCtr="0">
          <a:noAutofit/>
        </a:bodyPr>
        <a:lstStyle/>
        <a:p>
          <a:pPr marL="0" lvl="0" indent="0" algn="l" defTabSz="889000">
            <a:lnSpc>
              <a:spcPct val="90000"/>
            </a:lnSpc>
            <a:spcBef>
              <a:spcPct val="0"/>
            </a:spcBef>
            <a:spcAft>
              <a:spcPct val="35000"/>
            </a:spcAft>
            <a:buNone/>
          </a:pPr>
          <a:r>
            <a:rPr lang="tr-TR" sz="2000" b="1" kern="1200" dirty="0"/>
            <a:t>Tedavi et </a:t>
          </a:r>
        </a:p>
      </dsp:txBody>
      <dsp:txXfrm>
        <a:off x="383398" y="4265654"/>
        <a:ext cx="4998671"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3379B-D66B-404D-83B7-18E42BC84B1F}" type="datetimeFigureOut">
              <a:rPr lang="tr-TR" smtClean="0"/>
              <a:t>17.10.2025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D8981-4593-4AAA-9FEC-2C3F27FC982B}" type="slidenum">
              <a:rPr lang="tr-TR" smtClean="0"/>
              <a:t>‹#›</a:t>
            </a:fld>
            <a:endParaRPr lang="tr-TR"/>
          </a:p>
        </p:txBody>
      </p:sp>
    </p:spTree>
    <p:extLst>
      <p:ext uri="{BB962C8B-B14F-4D97-AF65-F5344CB8AC3E}">
        <p14:creationId xmlns:p14="http://schemas.microsoft.com/office/powerpoint/2010/main" val="3799629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Deri vücudun en büyük organı</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İki ana katmanı ve bunların altında da yağ dokusundan oluşan, hipodermis veya </a:t>
            </a:r>
            <a:r>
              <a:rPr lang="tr-TR" dirty="0" err="1"/>
              <a:t>subkutan</a:t>
            </a:r>
            <a:r>
              <a:rPr lang="tr-TR" dirty="0"/>
              <a:t> doku bulunur </a:t>
            </a:r>
          </a:p>
          <a:p>
            <a:endParaRPr lang="tr-TR" dirty="0"/>
          </a:p>
        </p:txBody>
      </p:sp>
      <p:sp>
        <p:nvSpPr>
          <p:cNvPr id="4" name="Slayt Numarası Yer Tutucusu 3"/>
          <p:cNvSpPr>
            <a:spLocks noGrp="1"/>
          </p:cNvSpPr>
          <p:nvPr>
            <p:ph type="sldNum" sz="quarter" idx="5"/>
          </p:nvPr>
        </p:nvSpPr>
        <p:spPr/>
        <p:txBody>
          <a:bodyPr/>
          <a:lstStyle/>
          <a:p>
            <a:fld id="{807D8981-4593-4AAA-9FEC-2C3F27FC982B}" type="slidenum">
              <a:rPr lang="tr-TR" smtClean="0"/>
              <a:t>2</a:t>
            </a:fld>
            <a:endParaRPr lang="tr-TR"/>
          </a:p>
        </p:txBody>
      </p:sp>
    </p:spTree>
    <p:extLst>
      <p:ext uri="{BB962C8B-B14F-4D97-AF65-F5344CB8AC3E}">
        <p14:creationId xmlns:p14="http://schemas.microsoft.com/office/powerpoint/2010/main" val="3560655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Yaşlanmayla birlikte ciltte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atrofi</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elastisite</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kaybı,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metabolik</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ve onarım süreçlerine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yanıtsızlık</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meydana gelmektedir.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Epidermis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incelir,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dermoepidermal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bileşke düzleşir ve bu durum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shear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stress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(kan akımının damarlara uyguladığı mekanik kayma kuvveti, çapraz basınç) ’’ e karşı artmış kırılganlıkla sonuçlanır  (6</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Yaşlı birey kıyafetini çıkarırken bile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epidermis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soyulabilir 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epidermisle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dermis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arasına kanama olabilir.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Stratum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korneum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tabakasındaki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lipid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düzeyi azalır, ki bu durum,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kserozis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denilen cilt kuruluğuna ve cildin bariyer bütünlüğünün bozulmasına yol açar (7</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Dermisin</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incelmesiyle birlikte, kanlanma azalır,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fibroblast</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sentez kapasitesi azalır, bu da gecikmiş yara iyileşmesiyle sonuçlanır (8). Özellikle alt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ekstremitede</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vibrasyon ve dokunma duyusuyla ilgili duysal algılama azalır. (9).</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Dermatoporozis</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ise yaşlanmayla birlikte derinin koruyucu mekanik fonksiyonların kaybolması,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senil</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purpura</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cilt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atrofisi</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psödoskar</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oluşumuyla seyreden,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frajilite</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bulgularının ortaya çıktığı klinik tablodur (10). Cilt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laserasyonları</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gecikmiş yara iyileşmesi, ciddi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hematom</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ve nekrozun eşlik edebileceği cilt altı kanamaları tablonun tipik bulgularıdır. İlk bulgular 60 yaşından itibaren başlamakla birlikte 70-90 yaş arasında belirginleşir (11).UV ışınlarına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maruziyet</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tr-TR" sz="1800" u="none" strike="noStrike"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kolaylaştıcı</a:t>
            </a:r>
            <a:r>
              <a:rPr lang="tr-TR"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faktörler arasındadır.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ED14A789-D5C9-4572-9FDA-3643E8C8516F}" type="slidenum">
              <a:rPr lang="tr-TR" smtClean="0"/>
              <a:t>22</a:t>
            </a:fld>
            <a:endParaRPr lang="tr-TR"/>
          </a:p>
        </p:txBody>
      </p:sp>
    </p:spTree>
    <p:extLst>
      <p:ext uri="{BB962C8B-B14F-4D97-AF65-F5344CB8AC3E}">
        <p14:creationId xmlns:p14="http://schemas.microsoft.com/office/powerpoint/2010/main" val="348094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en-US" dirty="0"/>
              <a:t>In aging individuals, the healing process might be arrested at any of these stages, and particularly at the inflammatory or proliferative stage</a:t>
            </a:r>
          </a:p>
        </p:txBody>
      </p:sp>
      <p:sp>
        <p:nvSpPr>
          <p:cNvPr id="4" name="Slayt Numarası Yer Tutucusu 3"/>
          <p:cNvSpPr>
            <a:spLocks noGrp="1"/>
          </p:cNvSpPr>
          <p:nvPr>
            <p:ph type="sldNum" sz="quarter" idx="5"/>
          </p:nvPr>
        </p:nvSpPr>
        <p:spPr/>
        <p:txBody>
          <a:bodyPr/>
          <a:lstStyle/>
          <a:p>
            <a:fld id="{ED14A789-D5C9-4572-9FDA-3643E8C8516F}" type="slidenum">
              <a:rPr lang="tr-TR" smtClean="0"/>
              <a:t>23</a:t>
            </a:fld>
            <a:endParaRPr lang="tr-TR"/>
          </a:p>
        </p:txBody>
      </p:sp>
    </p:spTree>
    <p:extLst>
      <p:ext uri="{BB962C8B-B14F-4D97-AF65-F5344CB8AC3E}">
        <p14:creationId xmlns:p14="http://schemas.microsoft.com/office/powerpoint/2010/main" val="928290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14A789-D5C9-4572-9FDA-3643E8C8516F}" type="slidenum">
              <a:rPr lang="tr-TR" smtClean="0"/>
              <a:t>24</a:t>
            </a:fld>
            <a:endParaRPr lang="tr-TR"/>
          </a:p>
        </p:txBody>
      </p:sp>
    </p:spTree>
    <p:extLst>
      <p:ext uri="{BB962C8B-B14F-4D97-AF65-F5344CB8AC3E}">
        <p14:creationId xmlns:p14="http://schemas.microsoft.com/office/powerpoint/2010/main" val="384263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Diyabetik ayak sendromu- uzun süreli diyabet ve </a:t>
            </a:r>
            <a:r>
              <a:rPr lang="tr-TR" sz="1200" dirty="0" err="1"/>
              <a:t>kş</a:t>
            </a:r>
            <a:r>
              <a:rPr lang="tr-TR" sz="1200" dirty="0"/>
              <a:t> </a:t>
            </a:r>
            <a:r>
              <a:rPr lang="tr-TR" sz="1200" dirty="0" err="1"/>
              <a:t>reg</a:t>
            </a:r>
            <a:r>
              <a:rPr lang="tr-TR" sz="1200" dirty="0"/>
              <a:t> bozuk olması sonucu, periferik ve otonom sinirlerin dejenerasyonu ve vasküler deformasyon ile giden </a:t>
            </a:r>
          </a:p>
          <a:p>
            <a:r>
              <a:rPr lang="tr-TR" sz="1200" dirty="0"/>
              <a:t>deformite, inflamasyon, enfeksiyon, ülserasyon ve doku kaybı </a:t>
            </a:r>
          </a:p>
          <a:p>
            <a:r>
              <a:rPr lang="tr-TR" sz="1200" dirty="0"/>
              <a:t>Venöz ülser- kronik venöz yetmezlik ile venöz göllenme, basınç artışı ve inflamasyon</a:t>
            </a:r>
          </a:p>
          <a:p>
            <a:r>
              <a:rPr lang="tr-TR" sz="1200" dirty="0" err="1"/>
              <a:t>Arteryel</a:t>
            </a:r>
            <a:r>
              <a:rPr lang="tr-TR" sz="1200" dirty="0"/>
              <a:t> ülser- </a:t>
            </a:r>
            <a:r>
              <a:rPr lang="tr-TR" sz="1200" dirty="0" err="1"/>
              <a:t>aterosklerozis</a:t>
            </a:r>
            <a:r>
              <a:rPr lang="tr-TR" sz="1200" dirty="0"/>
              <a:t> obliterans ve </a:t>
            </a:r>
            <a:r>
              <a:rPr lang="tr-TR" sz="1200" dirty="0" err="1"/>
              <a:t>buerger</a:t>
            </a:r>
            <a:r>
              <a:rPr lang="tr-TR" sz="1200" dirty="0"/>
              <a:t> hastalığı, </a:t>
            </a:r>
            <a:r>
              <a:rPr lang="tr-TR" sz="1200" dirty="0" err="1"/>
              <a:t>iskemi</a:t>
            </a:r>
            <a:r>
              <a:rPr lang="tr-TR" sz="1200" dirty="0"/>
              <a:t> (</a:t>
            </a:r>
            <a:r>
              <a:rPr lang="tr-TR" sz="1200" dirty="0" err="1"/>
              <a:t>Ankle</a:t>
            </a:r>
            <a:r>
              <a:rPr lang="tr-TR" sz="1200" dirty="0"/>
              <a:t> </a:t>
            </a:r>
            <a:r>
              <a:rPr lang="tr-TR" sz="1200" dirty="0" err="1"/>
              <a:t>brakial</a:t>
            </a:r>
            <a:r>
              <a:rPr lang="tr-TR" sz="1200" dirty="0"/>
              <a:t> </a:t>
            </a:r>
            <a:r>
              <a:rPr lang="tr-TR" sz="1200" dirty="0" err="1"/>
              <a:t>index</a:t>
            </a:r>
            <a:r>
              <a:rPr lang="tr-TR" sz="1200" dirty="0"/>
              <a:t>&gt; 0.9 olmalı)</a:t>
            </a:r>
          </a:p>
          <a:p>
            <a:r>
              <a:rPr lang="tr-TR" sz="1200" dirty="0"/>
              <a:t>Uzun süreli basıya bağlı </a:t>
            </a:r>
            <a:r>
              <a:rPr lang="tr-TR" sz="1200" dirty="0" err="1"/>
              <a:t>iskemi</a:t>
            </a:r>
            <a:endParaRPr lang="tr-TR" sz="1200" dirty="0"/>
          </a:p>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F2967-970C-432C-8449-E92280C15DFC}"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63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F2967-970C-432C-8449-E92280C15DFC}"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70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00F6AC9-30DE-498E-90FB-047F8894594D}" type="slidenum">
              <a:rPr lang="tr-TR" smtClean="0"/>
              <a:t>29</a:t>
            </a:fld>
            <a:endParaRPr lang="tr-TR"/>
          </a:p>
        </p:txBody>
      </p:sp>
    </p:spTree>
    <p:extLst>
      <p:ext uri="{BB962C8B-B14F-4D97-AF65-F5344CB8AC3E}">
        <p14:creationId xmlns:p14="http://schemas.microsoft.com/office/powerpoint/2010/main" val="213214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Mümkün olmadığı zamanlarda içilebilir çeşme suyu kullanılabilir </a:t>
            </a:r>
          </a:p>
          <a:p>
            <a:r>
              <a:rPr lang="tr-TR" dirty="0" err="1"/>
              <a:t>Biofilm</a:t>
            </a:r>
            <a:r>
              <a:rPr lang="tr-TR" dirty="0"/>
              <a:t> üzerinde etkileri gösterilmiştir </a:t>
            </a:r>
          </a:p>
          <a:p>
            <a:endParaRPr lang="tr-TR" dirty="0"/>
          </a:p>
        </p:txBody>
      </p:sp>
      <p:sp>
        <p:nvSpPr>
          <p:cNvPr id="4" name="Slayt Numarası Yer Tutucusu 3"/>
          <p:cNvSpPr>
            <a:spLocks noGrp="1"/>
          </p:cNvSpPr>
          <p:nvPr>
            <p:ph type="sldNum" sz="quarter" idx="5"/>
          </p:nvPr>
        </p:nvSpPr>
        <p:spPr/>
        <p:txBody>
          <a:bodyPr/>
          <a:lstStyle/>
          <a:p>
            <a:fld id="{FACC929A-6201-4A90-B331-572122CF1BAA}" type="slidenum">
              <a:rPr lang="tr-TR" smtClean="0"/>
              <a:t>31</a:t>
            </a:fld>
            <a:endParaRPr lang="tr-TR"/>
          </a:p>
        </p:txBody>
      </p:sp>
    </p:spTree>
    <p:extLst>
      <p:ext uri="{BB962C8B-B14F-4D97-AF65-F5344CB8AC3E}">
        <p14:creationId xmlns:p14="http://schemas.microsoft.com/office/powerpoint/2010/main" val="3709787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ACC929A-6201-4A90-B331-572122CF1BAA}" type="slidenum">
              <a:rPr lang="tr-TR" smtClean="0"/>
              <a:t>33</a:t>
            </a:fld>
            <a:endParaRPr lang="tr-TR"/>
          </a:p>
        </p:txBody>
      </p:sp>
    </p:spTree>
    <p:extLst>
      <p:ext uri="{BB962C8B-B14F-4D97-AF65-F5344CB8AC3E}">
        <p14:creationId xmlns:p14="http://schemas.microsoft.com/office/powerpoint/2010/main" val="3038215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Biyofilm </a:t>
            </a:r>
            <a:r>
              <a:rPr lang="tr-TR" dirty="0" err="1"/>
              <a:t>mo</a:t>
            </a:r>
            <a:r>
              <a:rPr lang="tr-TR" dirty="0"/>
              <a:t> için uygunsuz ortamlarda bir sağkalım refleksi ve bir virülans faktörüdür.</a:t>
            </a: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E0021-9A57-49C1-A4E5-829FBA2D09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565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Sürüntü fayda sağlayabilir (aljinat veya ipek uçlu)(</a:t>
            </a:r>
            <a:r>
              <a:rPr lang="tr-TR" dirty="0" err="1"/>
              <a:t>Levine</a:t>
            </a:r>
            <a:r>
              <a:rPr lang="tr-TR" dirty="0"/>
              <a:t> yada Z tekniği)</a:t>
            </a:r>
          </a:p>
          <a:p>
            <a:endParaRPr lang="tr-TR" dirty="0"/>
          </a:p>
        </p:txBody>
      </p:sp>
      <p:sp>
        <p:nvSpPr>
          <p:cNvPr id="4" name="Slayt Numarası Yer Tutucusu 3"/>
          <p:cNvSpPr>
            <a:spLocks noGrp="1"/>
          </p:cNvSpPr>
          <p:nvPr>
            <p:ph type="sldNum" sz="quarter" idx="5"/>
          </p:nvPr>
        </p:nvSpPr>
        <p:spPr/>
        <p:txBody>
          <a:bodyPr/>
          <a:lstStyle/>
          <a:p>
            <a:fld id="{900F6AC9-30DE-498E-90FB-047F8894594D}" type="slidenum">
              <a:rPr lang="tr-TR" smtClean="0"/>
              <a:t>35</a:t>
            </a:fld>
            <a:endParaRPr lang="tr-TR"/>
          </a:p>
        </p:txBody>
      </p:sp>
    </p:spTree>
    <p:extLst>
      <p:ext uri="{BB962C8B-B14F-4D97-AF65-F5344CB8AC3E}">
        <p14:creationId xmlns:p14="http://schemas.microsoft.com/office/powerpoint/2010/main" val="347174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F2967-970C-432C-8449-E92280C15DFC}"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498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.Yara iyileşmesi evrelerinde optimal </a:t>
            </a:r>
            <a:r>
              <a:rPr lang="tr-TR" sz="1200" dirty="0" err="1"/>
              <a:t>eksuda</a:t>
            </a:r>
            <a:r>
              <a:rPr lang="tr-TR" sz="1200" dirty="0"/>
              <a:t> nemli yara ortamı sağlanması granülasyon dokusu oluşumu ve epitelyal migrasyonu arttırır</a:t>
            </a:r>
          </a:p>
          <a:p>
            <a:endParaRPr lang="tr-TR" sz="1200" dirty="0"/>
          </a:p>
          <a:p>
            <a:r>
              <a:rPr lang="tr-TR" sz="1200" dirty="0"/>
              <a:t>.Kronik yarada durum akut yaradan biraz farklı</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ym typeface="Wingdings" panose="05000000000000000000" pitchFamily="2" charset="2"/>
              </a:rPr>
              <a:t></a:t>
            </a:r>
            <a:r>
              <a:rPr lang="tr-TR" sz="1200" dirty="0"/>
              <a:t>Devam eden inflamasyon süreci </a:t>
            </a:r>
            <a:r>
              <a:rPr lang="tr-TR" sz="1200" dirty="0" err="1"/>
              <a:t>ned</a:t>
            </a:r>
            <a:r>
              <a:rPr lang="tr-TR" sz="1200" dirty="0"/>
              <a:t> aşırı </a:t>
            </a:r>
            <a:r>
              <a:rPr lang="tr-TR" sz="1200" dirty="0" err="1"/>
              <a:t>eksudasyon</a:t>
            </a:r>
            <a:r>
              <a:rPr lang="tr-TR" sz="1200" dirty="0"/>
              <a:t> --- </a:t>
            </a:r>
            <a:r>
              <a:rPr lang="tr-TR" sz="1200" dirty="0" err="1"/>
              <a:t>inflamatuvar</a:t>
            </a:r>
            <a:r>
              <a:rPr lang="tr-TR" sz="1200" dirty="0"/>
              <a:t> sitokin içeriği ve </a:t>
            </a:r>
            <a:r>
              <a:rPr lang="tr-TR" sz="1200" dirty="0" err="1"/>
              <a:t>matrix</a:t>
            </a:r>
            <a:r>
              <a:rPr lang="tr-TR" sz="1200" dirty="0"/>
              <a:t> MMP de artış.– </a:t>
            </a:r>
            <a:r>
              <a:rPr lang="tr-TR" sz="1200" dirty="0" err="1"/>
              <a:t>reepitelizasyon</a:t>
            </a:r>
            <a:r>
              <a:rPr lang="tr-TR" sz="1200" dirty="0"/>
              <a:t> riskinde artış ve yara iyileşmesinde gecikme </a:t>
            </a:r>
          </a:p>
          <a:p>
            <a:endParaRPr lang="tr-TR" dirty="0"/>
          </a:p>
        </p:txBody>
      </p:sp>
      <p:sp>
        <p:nvSpPr>
          <p:cNvPr id="4" name="Slayt Numarası Yer Tutucusu 3"/>
          <p:cNvSpPr>
            <a:spLocks noGrp="1"/>
          </p:cNvSpPr>
          <p:nvPr>
            <p:ph type="sldNum" sz="quarter" idx="5"/>
          </p:nvPr>
        </p:nvSpPr>
        <p:spPr/>
        <p:txBody>
          <a:bodyPr/>
          <a:lstStyle/>
          <a:p>
            <a:fld id="{900F6AC9-30DE-498E-90FB-047F8894594D}" type="slidenum">
              <a:rPr lang="tr-TR" smtClean="0"/>
              <a:t>37</a:t>
            </a:fld>
            <a:endParaRPr lang="tr-TR"/>
          </a:p>
        </p:txBody>
      </p:sp>
    </p:spTree>
    <p:extLst>
      <p:ext uri="{BB962C8B-B14F-4D97-AF65-F5344CB8AC3E}">
        <p14:creationId xmlns:p14="http://schemas.microsoft.com/office/powerpoint/2010/main" val="1300376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Antimikrobiyal </a:t>
            </a:r>
            <a:r>
              <a:rPr lang="tr-TR" dirty="0">
                <a:sym typeface="Wingdings" panose="05000000000000000000" pitchFamily="2" charset="2"/>
              </a:rPr>
              <a:t> gümüş, </a:t>
            </a:r>
            <a:r>
              <a:rPr lang="tr-TR" dirty="0" err="1">
                <a:sym typeface="Wingdings" panose="05000000000000000000" pitchFamily="2" charset="2"/>
              </a:rPr>
              <a:t>poliheksametilen</a:t>
            </a:r>
            <a:r>
              <a:rPr lang="tr-TR" dirty="0">
                <a:sym typeface="Wingdings" panose="05000000000000000000" pitchFamily="2" charset="2"/>
              </a:rPr>
              <a:t> </a:t>
            </a:r>
            <a:r>
              <a:rPr lang="tr-TR" dirty="0" err="1">
                <a:sym typeface="Wingdings" panose="05000000000000000000" pitchFamily="2" charset="2"/>
              </a:rPr>
              <a:t>biguanid</a:t>
            </a:r>
            <a:r>
              <a:rPr lang="tr-TR" dirty="0">
                <a:sym typeface="Wingdings" panose="05000000000000000000" pitchFamily="2" charset="2"/>
              </a:rPr>
              <a:t>, iyot, bal </a:t>
            </a:r>
            <a:endParaRPr lang="tr-TR" dirty="0"/>
          </a:p>
        </p:txBody>
      </p:sp>
      <p:sp>
        <p:nvSpPr>
          <p:cNvPr id="4" name="Slayt Numarası Yer Tutucusu 3"/>
          <p:cNvSpPr>
            <a:spLocks noGrp="1"/>
          </p:cNvSpPr>
          <p:nvPr>
            <p:ph type="sldNum" sz="quarter" idx="5"/>
          </p:nvPr>
        </p:nvSpPr>
        <p:spPr/>
        <p:txBody>
          <a:bodyPr/>
          <a:lstStyle/>
          <a:p>
            <a:fld id="{FACC929A-6201-4A90-B331-572122CF1BAA}" type="slidenum">
              <a:rPr lang="tr-TR" smtClean="0"/>
              <a:t>41</a:t>
            </a:fld>
            <a:endParaRPr lang="tr-TR"/>
          </a:p>
        </p:txBody>
      </p:sp>
    </p:spTree>
    <p:extLst>
      <p:ext uri="{BB962C8B-B14F-4D97-AF65-F5344CB8AC3E}">
        <p14:creationId xmlns:p14="http://schemas.microsoft.com/office/powerpoint/2010/main" val="3177778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Sürtünmeyi azaltmak için yataktan kaldırma şilteleri kullanılabilir, baş pozisyonu </a:t>
            </a:r>
            <a:r>
              <a:rPr lang="tr-TR" dirty="0" err="1"/>
              <a:t>nd</a:t>
            </a:r>
            <a:r>
              <a:rPr lang="tr-TR" dirty="0"/>
              <a:t>, </a:t>
            </a:r>
            <a:r>
              <a:rPr lang="tr-TR" dirty="0" err="1"/>
              <a:t>ap</a:t>
            </a:r>
            <a:r>
              <a:rPr lang="tr-TR" dirty="0"/>
              <a:t> önlemleri, mv gibi durumlar yoksa 30 derece üstünde tutulmamalıdır</a:t>
            </a:r>
          </a:p>
          <a:p>
            <a:r>
              <a:rPr lang="tr-TR" dirty="0"/>
              <a:t>Pozisyon verme en azından 2 saatte 1 yapılmalı, aile ve hasta için zorsa öncesinde analjezik premedikasyonu yapılmalı</a:t>
            </a:r>
          </a:p>
          <a:p>
            <a:r>
              <a:rPr lang="tr-TR" dirty="0"/>
              <a:t>Bariyer kremler kullanılmalı, her inkontinans ve temizleme atağından sonra tekrarlanmalıdır </a:t>
            </a:r>
          </a:p>
          <a:p>
            <a:r>
              <a:rPr lang="tr-TR" dirty="0"/>
              <a:t>Uygun yara örtüsü seçimi önemlidir, konforlu, az sıklıkta değiştirmeyi gerektiren, yaraya uygun ve nemi koruyan </a:t>
            </a:r>
          </a:p>
          <a:p>
            <a:r>
              <a:rPr lang="tr-TR" dirty="0"/>
              <a:t>Uygun yaralarda </a:t>
            </a:r>
            <a:r>
              <a:rPr lang="tr-TR" dirty="0" err="1"/>
              <a:t>debridman</a:t>
            </a:r>
            <a:r>
              <a:rPr lang="tr-TR" dirty="0"/>
              <a:t> düşünülmeli ancak bazı yaralara intaktsa öz topukta dokunmamak daha iyi </a:t>
            </a:r>
            <a:r>
              <a:rPr lang="tr-TR" dirty="0" err="1"/>
              <a:t>olb</a:t>
            </a:r>
            <a:r>
              <a:rPr lang="tr-TR" dirty="0"/>
              <a:t>.</a:t>
            </a:r>
          </a:p>
          <a:p>
            <a:endParaRPr lang="tr-TR" dirty="0"/>
          </a:p>
        </p:txBody>
      </p:sp>
      <p:sp>
        <p:nvSpPr>
          <p:cNvPr id="4" name="Slayt Numarası Yer Tutucusu 3"/>
          <p:cNvSpPr>
            <a:spLocks noGrp="1"/>
          </p:cNvSpPr>
          <p:nvPr>
            <p:ph type="sldNum" sz="quarter" idx="5"/>
          </p:nvPr>
        </p:nvSpPr>
        <p:spPr/>
        <p:txBody>
          <a:bodyPr/>
          <a:lstStyle/>
          <a:p>
            <a:fld id="{900F6AC9-30DE-498E-90FB-047F8894594D}" type="slidenum">
              <a:rPr lang="tr-TR" smtClean="0"/>
              <a:t>44</a:t>
            </a:fld>
            <a:endParaRPr lang="tr-TR"/>
          </a:p>
        </p:txBody>
      </p:sp>
    </p:spTree>
    <p:extLst>
      <p:ext uri="{BB962C8B-B14F-4D97-AF65-F5344CB8AC3E}">
        <p14:creationId xmlns:p14="http://schemas.microsoft.com/office/powerpoint/2010/main" val="3215225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Öncelik yarayı önlemekte: kronik hastalıkların kontrolü, farkındalık</a:t>
            </a:r>
          </a:p>
          <a:p>
            <a:r>
              <a:rPr lang="tr-TR" dirty="0"/>
              <a:t>Ekip çalışması, üyeler genişletilebilir</a:t>
            </a:r>
          </a:p>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E0021-9A57-49C1-A4E5-829FBA2D09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09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F2967-970C-432C-8449-E92280C15DFC}"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4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07D8981-4593-4AAA-9FEC-2C3F27FC982B}" type="slidenum">
              <a:rPr lang="tr-TR" smtClean="0"/>
              <a:t>8</a:t>
            </a:fld>
            <a:endParaRPr lang="tr-TR"/>
          </a:p>
        </p:txBody>
      </p:sp>
    </p:spTree>
    <p:extLst>
      <p:ext uri="{BB962C8B-B14F-4D97-AF65-F5344CB8AC3E}">
        <p14:creationId xmlns:p14="http://schemas.microsoft.com/office/powerpoint/2010/main" val="39255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sürecin tipik </a:t>
            </a:r>
            <a:r>
              <a:rPr lang="tr-TR" dirty="0" err="1"/>
              <a:t>fm</a:t>
            </a:r>
            <a:r>
              <a:rPr lang="tr-TR" dirty="0"/>
              <a:t> bulgusu </a:t>
            </a:r>
            <a:r>
              <a:rPr lang="tr-TR" dirty="0" err="1"/>
              <a:t>eritem</a:t>
            </a:r>
            <a:r>
              <a:rPr lang="tr-TR" dirty="0"/>
              <a:t> ısı artışı ödem ve ağrıdır </a:t>
            </a:r>
          </a:p>
          <a:p>
            <a:r>
              <a:rPr lang="tr-TR" dirty="0"/>
              <a:t>Enfekte olmayan yaralarda nötrofillerin bulunmaması iyileşme sürecini olumsuz etkilemez, salgıladıkları sitokinler diğer hücreler </a:t>
            </a:r>
            <a:r>
              <a:rPr lang="tr-TR" dirty="0" err="1"/>
              <a:t>tarafındanda</a:t>
            </a:r>
            <a:r>
              <a:rPr lang="tr-TR" dirty="0"/>
              <a:t> sentezlenir,</a:t>
            </a:r>
          </a:p>
        </p:txBody>
      </p:sp>
      <p:sp>
        <p:nvSpPr>
          <p:cNvPr id="4" name="Slayt Numarası Yer Tutucusu 3"/>
          <p:cNvSpPr>
            <a:spLocks noGrp="1"/>
          </p:cNvSpPr>
          <p:nvPr>
            <p:ph type="sldNum" sz="quarter" idx="5"/>
          </p:nvPr>
        </p:nvSpPr>
        <p:spPr/>
        <p:txBody>
          <a:bodyPr/>
          <a:lstStyle/>
          <a:p>
            <a:fld id="{807D8981-4593-4AAA-9FEC-2C3F27FC982B}" type="slidenum">
              <a:rPr lang="tr-TR" smtClean="0"/>
              <a:t>10</a:t>
            </a:fld>
            <a:endParaRPr lang="tr-TR"/>
          </a:p>
        </p:txBody>
      </p:sp>
    </p:spTree>
    <p:extLst>
      <p:ext uri="{BB962C8B-B14F-4D97-AF65-F5344CB8AC3E}">
        <p14:creationId xmlns:p14="http://schemas.microsoft.com/office/powerpoint/2010/main" val="344770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Yara bölgesinde makrofajların hakim olmasıyla inflamasyonun geç aşamasına girilmiş olur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Yarada monosit ve makrofajların eksikliği hücresel </a:t>
            </a:r>
            <a:r>
              <a:rPr lang="tr-TR" dirty="0" err="1"/>
              <a:t>debridmanın</a:t>
            </a:r>
            <a:r>
              <a:rPr lang="tr-TR" dirty="0"/>
              <a:t> yetersiz olması ile sonuçlanarak yara iyileşmesinde ciddi bozukluklara yol açar </a:t>
            </a:r>
          </a:p>
          <a:p>
            <a:endParaRPr lang="tr-TR" dirty="0"/>
          </a:p>
        </p:txBody>
      </p:sp>
      <p:sp>
        <p:nvSpPr>
          <p:cNvPr id="4" name="Slayt Numarası Yer Tutucusu 3"/>
          <p:cNvSpPr>
            <a:spLocks noGrp="1"/>
          </p:cNvSpPr>
          <p:nvPr>
            <p:ph type="sldNum" sz="quarter" idx="5"/>
          </p:nvPr>
        </p:nvSpPr>
        <p:spPr/>
        <p:txBody>
          <a:bodyPr/>
          <a:lstStyle/>
          <a:p>
            <a:fld id="{807D8981-4593-4AAA-9FEC-2C3F27FC982B}" type="slidenum">
              <a:rPr lang="tr-TR" smtClean="0"/>
              <a:t>11</a:t>
            </a:fld>
            <a:endParaRPr lang="tr-TR"/>
          </a:p>
        </p:txBody>
      </p:sp>
    </p:spTree>
    <p:extLst>
      <p:ext uri="{BB962C8B-B14F-4D97-AF65-F5344CB8AC3E}">
        <p14:creationId xmlns:p14="http://schemas.microsoft.com/office/powerpoint/2010/main" val="192557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Lenfositlerin </a:t>
            </a:r>
            <a:r>
              <a:rPr lang="tr-TR" dirty="0" err="1"/>
              <a:t>inflamatuvar</a:t>
            </a:r>
            <a:r>
              <a:rPr lang="tr-TR" dirty="0"/>
              <a:t> ve proliferatif evrede kritik rol oynağı düşünülmekle birlikte iyileşmeye tam olarak nasıl katkı sağladıkları bilinmemektedir</a:t>
            </a:r>
          </a:p>
          <a:p>
            <a:endParaRPr lang="tr-TR" dirty="0"/>
          </a:p>
        </p:txBody>
      </p:sp>
      <p:sp>
        <p:nvSpPr>
          <p:cNvPr id="4" name="Slayt Numarası Yer Tutucusu 3"/>
          <p:cNvSpPr>
            <a:spLocks noGrp="1"/>
          </p:cNvSpPr>
          <p:nvPr>
            <p:ph type="sldNum" sz="quarter" idx="5"/>
          </p:nvPr>
        </p:nvSpPr>
        <p:spPr/>
        <p:txBody>
          <a:bodyPr/>
          <a:lstStyle/>
          <a:p>
            <a:fld id="{807D8981-4593-4AAA-9FEC-2C3F27FC982B}" type="slidenum">
              <a:rPr lang="tr-TR" smtClean="0"/>
              <a:t>12</a:t>
            </a:fld>
            <a:endParaRPr lang="tr-TR"/>
          </a:p>
        </p:txBody>
      </p:sp>
    </p:spTree>
    <p:extLst>
      <p:ext uri="{BB962C8B-B14F-4D97-AF65-F5344CB8AC3E}">
        <p14:creationId xmlns:p14="http://schemas.microsoft.com/office/powerpoint/2010/main" val="375139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Anjiyogenezin klinik bulgusu hiperemidir. </a:t>
            </a:r>
          </a:p>
          <a:p>
            <a:endParaRPr lang="tr-TR" dirty="0"/>
          </a:p>
          <a:p>
            <a:endParaRPr lang="tr-TR" dirty="0"/>
          </a:p>
        </p:txBody>
      </p:sp>
      <p:sp>
        <p:nvSpPr>
          <p:cNvPr id="4" name="Slayt Numarası Yer Tutucusu 3"/>
          <p:cNvSpPr>
            <a:spLocks noGrp="1"/>
          </p:cNvSpPr>
          <p:nvPr>
            <p:ph type="sldNum" sz="quarter" idx="5"/>
          </p:nvPr>
        </p:nvSpPr>
        <p:spPr/>
        <p:txBody>
          <a:bodyPr/>
          <a:lstStyle/>
          <a:p>
            <a:fld id="{807D8981-4593-4AAA-9FEC-2C3F27FC982B}" type="slidenum">
              <a:rPr lang="tr-TR" smtClean="0"/>
              <a:t>14</a:t>
            </a:fld>
            <a:endParaRPr lang="tr-TR"/>
          </a:p>
        </p:txBody>
      </p:sp>
    </p:spTree>
    <p:extLst>
      <p:ext uri="{BB962C8B-B14F-4D97-AF65-F5344CB8AC3E}">
        <p14:creationId xmlns:p14="http://schemas.microsoft.com/office/powerpoint/2010/main" val="273359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Epitelizasyonun gerçekleşmesi için nemli bir yara ortamı beslenme ve bakteriyel kontrol gereklidir.</a:t>
            </a:r>
          </a:p>
          <a:p>
            <a:r>
              <a:rPr lang="tr-TR" dirty="0"/>
              <a:t>Epitelizasyon keratinosit büyüme faktörü, fibroblast büyüme faktörü gibi çeşitli büyüme faktörleri ile kontrol edilir </a:t>
            </a:r>
          </a:p>
          <a:p>
            <a:endParaRPr lang="tr-TR" dirty="0"/>
          </a:p>
        </p:txBody>
      </p:sp>
      <p:sp>
        <p:nvSpPr>
          <p:cNvPr id="4" name="Slayt Numarası Yer Tutucusu 3"/>
          <p:cNvSpPr>
            <a:spLocks noGrp="1"/>
          </p:cNvSpPr>
          <p:nvPr>
            <p:ph type="sldNum" sz="quarter" idx="5"/>
          </p:nvPr>
        </p:nvSpPr>
        <p:spPr/>
        <p:txBody>
          <a:bodyPr/>
          <a:lstStyle/>
          <a:p>
            <a:fld id="{807D8981-4593-4AAA-9FEC-2C3F27FC982B}" type="slidenum">
              <a:rPr lang="tr-TR" smtClean="0"/>
              <a:t>16</a:t>
            </a:fld>
            <a:endParaRPr lang="tr-TR"/>
          </a:p>
        </p:txBody>
      </p:sp>
    </p:spTree>
    <p:extLst>
      <p:ext uri="{BB962C8B-B14F-4D97-AF65-F5344CB8AC3E}">
        <p14:creationId xmlns:p14="http://schemas.microsoft.com/office/powerpoint/2010/main" val="356883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271B4E-B839-C25D-0725-E14D7E76F27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34FF2CC-BFAB-DCB5-9E5A-D5063F6D3E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2FEE8C5-6588-FAD4-3AD7-C00D07811E5D}"/>
              </a:ext>
            </a:extLst>
          </p:cNvPr>
          <p:cNvSpPr>
            <a:spLocks noGrp="1"/>
          </p:cNvSpPr>
          <p:nvPr>
            <p:ph type="dt" sz="half" idx="10"/>
          </p:nvPr>
        </p:nvSpPr>
        <p:spPr/>
        <p:txBody>
          <a:bodyPr/>
          <a:lstStyle/>
          <a:p>
            <a:fld id="{39DC31C5-E40D-438A-B04B-623F189CD9E2}" type="datetimeFigureOut">
              <a:rPr lang="tr-TR" smtClean="0"/>
              <a:t>17.10.2025</a:t>
            </a:fld>
            <a:endParaRPr lang="tr-TR"/>
          </a:p>
        </p:txBody>
      </p:sp>
      <p:sp>
        <p:nvSpPr>
          <p:cNvPr id="5" name="Alt Bilgi Yer Tutucusu 4">
            <a:extLst>
              <a:ext uri="{FF2B5EF4-FFF2-40B4-BE49-F238E27FC236}">
                <a16:creationId xmlns:a16="http://schemas.microsoft.com/office/drawing/2014/main" id="{CFAB286C-AC46-8E0D-4A2E-A4449E17B04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4821C2D-5912-E449-4923-C686271D7379}"/>
              </a:ext>
            </a:extLst>
          </p:cNvPr>
          <p:cNvSpPr>
            <a:spLocks noGrp="1"/>
          </p:cNvSpPr>
          <p:nvPr>
            <p:ph type="sldNum" sz="quarter" idx="12"/>
          </p:nvPr>
        </p:nvSpPr>
        <p:spPr/>
        <p:txBody>
          <a:bodyPr/>
          <a:lstStyle/>
          <a:p>
            <a:fld id="{BAEEF8E3-74ED-4E5C-8471-3AAC26BF0BCA}" type="slidenum">
              <a:rPr lang="tr-TR" smtClean="0"/>
              <a:t>‹#›</a:t>
            </a:fld>
            <a:endParaRPr lang="tr-TR"/>
          </a:p>
        </p:txBody>
      </p:sp>
    </p:spTree>
    <p:extLst>
      <p:ext uri="{BB962C8B-B14F-4D97-AF65-F5344CB8AC3E}">
        <p14:creationId xmlns:p14="http://schemas.microsoft.com/office/powerpoint/2010/main" val="307728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5C6125-54A6-F71A-FAE4-63C580538A4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0B66566-705C-8CA2-F305-DE8F9FBF27A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D81DC53-D351-20A4-1BF3-39086B480640}"/>
              </a:ext>
            </a:extLst>
          </p:cNvPr>
          <p:cNvSpPr>
            <a:spLocks noGrp="1"/>
          </p:cNvSpPr>
          <p:nvPr>
            <p:ph type="dt" sz="half" idx="10"/>
          </p:nvPr>
        </p:nvSpPr>
        <p:spPr/>
        <p:txBody>
          <a:bodyPr/>
          <a:lstStyle/>
          <a:p>
            <a:fld id="{39DC31C5-E40D-438A-B04B-623F189CD9E2}" type="datetimeFigureOut">
              <a:rPr lang="tr-TR" smtClean="0"/>
              <a:t>17.10.2025</a:t>
            </a:fld>
            <a:endParaRPr lang="tr-TR"/>
          </a:p>
        </p:txBody>
      </p:sp>
      <p:sp>
        <p:nvSpPr>
          <p:cNvPr id="5" name="Alt Bilgi Yer Tutucusu 4">
            <a:extLst>
              <a:ext uri="{FF2B5EF4-FFF2-40B4-BE49-F238E27FC236}">
                <a16:creationId xmlns:a16="http://schemas.microsoft.com/office/drawing/2014/main" id="{D2013629-ABE1-F72F-5DE2-5D9E5B797D1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431526D-1C08-B096-E975-0D2B84BF5BAD}"/>
              </a:ext>
            </a:extLst>
          </p:cNvPr>
          <p:cNvSpPr>
            <a:spLocks noGrp="1"/>
          </p:cNvSpPr>
          <p:nvPr>
            <p:ph type="sldNum" sz="quarter" idx="12"/>
          </p:nvPr>
        </p:nvSpPr>
        <p:spPr/>
        <p:txBody>
          <a:bodyPr/>
          <a:lstStyle/>
          <a:p>
            <a:fld id="{BAEEF8E3-74ED-4E5C-8471-3AAC26BF0BCA}" type="slidenum">
              <a:rPr lang="tr-TR" smtClean="0"/>
              <a:t>‹#›</a:t>
            </a:fld>
            <a:endParaRPr lang="tr-TR"/>
          </a:p>
        </p:txBody>
      </p:sp>
    </p:spTree>
    <p:extLst>
      <p:ext uri="{BB962C8B-B14F-4D97-AF65-F5344CB8AC3E}">
        <p14:creationId xmlns:p14="http://schemas.microsoft.com/office/powerpoint/2010/main" val="331169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2BE2AFF-F05B-82D5-304D-10156D81CBF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5476FCA-F3C5-4ACE-46A2-551C352C95E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344975-C215-5FD5-3FDA-C878720B0301}"/>
              </a:ext>
            </a:extLst>
          </p:cNvPr>
          <p:cNvSpPr>
            <a:spLocks noGrp="1"/>
          </p:cNvSpPr>
          <p:nvPr>
            <p:ph type="dt" sz="half" idx="10"/>
          </p:nvPr>
        </p:nvSpPr>
        <p:spPr/>
        <p:txBody>
          <a:bodyPr/>
          <a:lstStyle/>
          <a:p>
            <a:fld id="{39DC31C5-E40D-438A-B04B-623F189CD9E2}" type="datetimeFigureOut">
              <a:rPr lang="tr-TR" smtClean="0"/>
              <a:t>17.10.2025</a:t>
            </a:fld>
            <a:endParaRPr lang="tr-TR"/>
          </a:p>
        </p:txBody>
      </p:sp>
      <p:sp>
        <p:nvSpPr>
          <p:cNvPr id="5" name="Alt Bilgi Yer Tutucusu 4">
            <a:extLst>
              <a:ext uri="{FF2B5EF4-FFF2-40B4-BE49-F238E27FC236}">
                <a16:creationId xmlns:a16="http://schemas.microsoft.com/office/drawing/2014/main" id="{DDCC2724-7B70-5D10-9641-C944387ECC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5ED344-49E4-8C71-1FBE-8E366E7DE750}"/>
              </a:ext>
            </a:extLst>
          </p:cNvPr>
          <p:cNvSpPr>
            <a:spLocks noGrp="1"/>
          </p:cNvSpPr>
          <p:nvPr>
            <p:ph type="sldNum" sz="quarter" idx="12"/>
          </p:nvPr>
        </p:nvSpPr>
        <p:spPr/>
        <p:txBody>
          <a:bodyPr/>
          <a:lstStyle/>
          <a:p>
            <a:fld id="{BAEEF8E3-74ED-4E5C-8471-3AAC26BF0BCA}" type="slidenum">
              <a:rPr lang="tr-TR" smtClean="0"/>
              <a:t>‹#›</a:t>
            </a:fld>
            <a:endParaRPr lang="tr-TR"/>
          </a:p>
        </p:txBody>
      </p:sp>
    </p:spTree>
    <p:extLst>
      <p:ext uri="{BB962C8B-B14F-4D97-AF65-F5344CB8AC3E}">
        <p14:creationId xmlns:p14="http://schemas.microsoft.com/office/powerpoint/2010/main" val="386923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131D19-5DBB-CB63-AE6E-52336A10074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DC4729-952A-017B-2352-5B673BFF3E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E8DF332-AEEE-6EF6-A040-71FBE9B66111}"/>
              </a:ext>
            </a:extLst>
          </p:cNvPr>
          <p:cNvSpPr>
            <a:spLocks noGrp="1"/>
          </p:cNvSpPr>
          <p:nvPr>
            <p:ph type="dt" sz="half" idx="10"/>
          </p:nvPr>
        </p:nvSpPr>
        <p:spPr/>
        <p:txBody>
          <a:bodyPr/>
          <a:lstStyle/>
          <a:p>
            <a:fld id="{9F0A435C-4D3F-4F6B-9D82-9E103DC07659}" type="datetimeFigureOut">
              <a:rPr lang="tr-TR" smtClean="0"/>
              <a:t>17.10.2025</a:t>
            </a:fld>
            <a:endParaRPr lang="tr-TR"/>
          </a:p>
        </p:txBody>
      </p:sp>
      <p:sp>
        <p:nvSpPr>
          <p:cNvPr id="5" name="Alt Bilgi Yer Tutucusu 4">
            <a:extLst>
              <a:ext uri="{FF2B5EF4-FFF2-40B4-BE49-F238E27FC236}">
                <a16:creationId xmlns:a16="http://schemas.microsoft.com/office/drawing/2014/main" id="{BBD35781-727B-D097-9EDC-50F45F79F41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13116A7-9FC3-A51A-8E5B-51DD9F0E65AA}"/>
              </a:ext>
            </a:extLst>
          </p:cNvPr>
          <p:cNvSpPr>
            <a:spLocks noGrp="1"/>
          </p:cNvSpPr>
          <p:nvPr>
            <p:ph type="sldNum" sz="quarter" idx="12"/>
          </p:nvPr>
        </p:nvSpPr>
        <p:spPr/>
        <p:txBody>
          <a:bodyPr/>
          <a:lstStyle/>
          <a:p>
            <a:fld id="{97281238-DE6F-4071-9E7E-8E7A5E622DF8}" type="slidenum">
              <a:rPr lang="tr-TR" smtClean="0"/>
              <a:t>‹#›</a:t>
            </a:fld>
            <a:endParaRPr lang="tr-TR"/>
          </a:p>
        </p:txBody>
      </p:sp>
    </p:spTree>
    <p:extLst>
      <p:ext uri="{BB962C8B-B14F-4D97-AF65-F5344CB8AC3E}">
        <p14:creationId xmlns:p14="http://schemas.microsoft.com/office/powerpoint/2010/main" val="166814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8D9EF8-2527-95B9-F0FF-0BBD2D0177F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911D642-E13C-D73D-8532-235EB072C68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01B0CEE-DC6D-6587-E11A-A116AB82F376}"/>
              </a:ext>
            </a:extLst>
          </p:cNvPr>
          <p:cNvSpPr>
            <a:spLocks noGrp="1"/>
          </p:cNvSpPr>
          <p:nvPr>
            <p:ph type="dt" sz="half" idx="10"/>
          </p:nvPr>
        </p:nvSpPr>
        <p:spPr/>
        <p:txBody>
          <a:bodyPr/>
          <a:lstStyle/>
          <a:p>
            <a:fld id="{9F0A435C-4D3F-4F6B-9D82-9E103DC07659}" type="datetimeFigureOut">
              <a:rPr lang="tr-TR" smtClean="0"/>
              <a:t>17.10.2025</a:t>
            </a:fld>
            <a:endParaRPr lang="tr-TR"/>
          </a:p>
        </p:txBody>
      </p:sp>
      <p:sp>
        <p:nvSpPr>
          <p:cNvPr id="5" name="Alt Bilgi Yer Tutucusu 4">
            <a:extLst>
              <a:ext uri="{FF2B5EF4-FFF2-40B4-BE49-F238E27FC236}">
                <a16:creationId xmlns:a16="http://schemas.microsoft.com/office/drawing/2014/main" id="{565DDD3F-4094-8D42-488C-0D58DED3E8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61F1430-9932-DCFC-B887-D471E1926B5A}"/>
              </a:ext>
            </a:extLst>
          </p:cNvPr>
          <p:cNvSpPr>
            <a:spLocks noGrp="1"/>
          </p:cNvSpPr>
          <p:nvPr>
            <p:ph type="sldNum" sz="quarter" idx="12"/>
          </p:nvPr>
        </p:nvSpPr>
        <p:spPr/>
        <p:txBody>
          <a:bodyPr/>
          <a:lstStyle/>
          <a:p>
            <a:fld id="{97281238-DE6F-4071-9E7E-8E7A5E622DF8}" type="slidenum">
              <a:rPr lang="tr-TR" smtClean="0"/>
              <a:t>‹#›</a:t>
            </a:fld>
            <a:endParaRPr lang="tr-TR"/>
          </a:p>
        </p:txBody>
      </p:sp>
    </p:spTree>
    <p:extLst>
      <p:ext uri="{BB962C8B-B14F-4D97-AF65-F5344CB8AC3E}">
        <p14:creationId xmlns:p14="http://schemas.microsoft.com/office/powerpoint/2010/main" val="3488372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F90F42-0C4A-C027-388D-87B1C4CC95D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282D6F0-8DDA-A5B3-76FE-AF31AA9035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9BB7EDF-B347-11FE-823C-EA15E2B6DA37}"/>
              </a:ext>
            </a:extLst>
          </p:cNvPr>
          <p:cNvSpPr>
            <a:spLocks noGrp="1"/>
          </p:cNvSpPr>
          <p:nvPr>
            <p:ph type="dt" sz="half" idx="10"/>
          </p:nvPr>
        </p:nvSpPr>
        <p:spPr/>
        <p:txBody>
          <a:bodyPr/>
          <a:lstStyle/>
          <a:p>
            <a:fld id="{9F0A435C-4D3F-4F6B-9D82-9E103DC07659}" type="datetimeFigureOut">
              <a:rPr lang="tr-TR" smtClean="0"/>
              <a:t>17.10.2025</a:t>
            </a:fld>
            <a:endParaRPr lang="tr-TR"/>
          </a:p>
        </p:txBody>
      </p:sp>
      <p:sp>
        <p:nvSpPr>
          <p:cNvPr id="5" name="Alt Bilgi Yer Tutucusu 4">
            <a:extLst>
              <a:ext uri="{FF2B5EF4-FFF2-40B4-BE49-F238E27FC236}">
                <a16:creationId xmlns:a16="http://schemas.microsoft.com/office/drawing/2014/main" id="{407F0A50-BCB0-89A6-B1E8-3CB88E019E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109F24-9272-2DCB-C3EE-2364C291986A}"/>
              </a:ext>
            </a:extLst>
          </p:cNvPr>
          <p:cNvSpPr>
            <a:spLocks noGrp="1"/>
          </p:cNvSpPr>
          <p:nvPr>
            <p:ph type="sldNum" sz="quarter" idx="12"/>
          </p:nvPr>
        </p:nvSpPr>
        <p:spPr/>
        <p:txBody>
          <a:bodyPr/>
          <a:lstStyle/>
          <a:p>
            <a:fld id="{97281238-DE6F-4071-9E7E-8E7A5E622DF8}" type="slidenum">
              <a:rPr lang="tr-TR" smtClean="0"/>
              <a:t>‹#›</a:t>
            </a:fld>
            <a:endParaRPr lang="tr-TR"/>
          </a:p>
        </p:txBody>
      </p:sp>
    </p:spTree>
    <p:extLst>
      <p:ext uri="{BB962C8B-B14F-4D97-AF65-F5344CB8AC3E}">
        <p14:creationId xmlns:p14="http://schemas.microsoft.com/office/powerpoint/2010/main" val="1350688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1A3FFE-8B3F-BE1E-AA41-85FEBD95FDD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2AAE77E-9689-51ED-D996-D5C09AB25F9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3D219D-CADA-DB36-AFAF-155BB418179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9D24B77-A299-0467-D571-3102D27EBA92}"/>
              </a:ext>
            </a:extLst>
          </p:cNvPr>
          <p:cNvSpPr>
            <a:spLocks noGrp="1"/>
          </p:cNvSpPr>
          <p:nvPr>
            <p:ph type="dt" sz="half" idx="10"/>
          </p:nvPr>
        </p:nvSpPr>
        <p:spPr/>
        <p:txBody>
          <a:bodyPr/>
          <a:lstStyle/>
          <a:p>
            <a:fld id="{9F0A435C-4D3F-4F6B-9D82-9E103DC07659}" type="datetimeFigureOut">
              <a:rPr lang="tr-TR" smtClean="0"/>
              <a:t>17.10.2025</a:t>
            </a:fld>
            <a:endParaRPr lang="tr-TR"/>
          </a:p>
        </p:txBody>
      </p:sp>
      <p:sp>
        <p:nvSpPr>
          <p:cNvPr id="6" name="Alt Bilgi Yer Tutucusu 5">
            <a:extLst>
              <a:ext uri="{FF2B5EF4-FFF2-40B4-BE49-F238E27FC236}">
                <a16:creationId xmlns:a16="http://schemas.microsoft.com/office/drawing/2014/main" id="{F386CC15-DC75-B566-D5CB-1AD9B20A5B8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7DAE2FD-466A-7BB2-87F5-0B7AD6CCE768}"/>
              </a:ext>
            </a:extLst>
          </p:cNvPr>
          <p:cNvSpPr>
            <a:spLocks noGrp="1"/>
          </p:cNvSpPr>
          <p:nvPr>
            <p:ph type="sldNum" sz="quarter" idx="12"/>
          </p:nvPr>
        </p:nvSpPr>
        <p:spPr/>
        <p:txBody>
          <a:bodyPr/>
          <a:lstStyle/>
          <a:p>
            <a:fld id="{97281238-DE6F-4071-9E7E-8E7A5E622DF8}" type="slidenum">
              <a:rPr lang="tr-TR" smtClean="0"/>
              <a:t>‹#›</a:t>
            </a:fld>
            <a:endParaRPr lang="tr-TR"/>
          </a:p>
        </p:txBody>
      </p:sp>
    </p:spTree>
    <p:extLst>
      <p:ext uri="{BB962C8B-B14F-4D97-AF65-F5344CB8AC3E}">
        <p14:creationId xmlns:p14="http://schemas.microsoft.com/office/powerpoint/2010/main" val="922009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13AC53-E5F5-6834-908E-871D8800D0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A2CCB56-3B6E-D0A5-BA16-A1D6596A80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696F442-CC21-AF8B-AC68-A921EB741F4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CCE3071-0BBC-0048-52BD-C7C5DD361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43EA52D-D3E3-FDE1-6BE4-66E38A460D8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4FD35C8-569D-4586-C38F-8ABA7E9EEF08}"/>
              </a:ext>
            </a:extLst>
          </p:cNvPr>
          <p:cNvSpPr>
            <a:spLocks noGrp="1"/>
          </p:cNvSpPr>
          <p:nvPr>
            <p:ph type="dt" sz="half" idx="10"/>
          </p:nvPr>
        </p:nvSpPr>
        <p:spPr/>
        <p:txBody>
          <a:bodyPr/>
          <a:lstStyle/>
          <a:p>
            <a:fld id="{9F0A435C-4D3F-4F6B-9D82-9E103DC07659}" type="datetimeFigureOut">
              <a:rPr lang="tr-TR" smtClean="0"/>
              <a:t>17.10.2025</a:t>
            </a:fld>
            <a:endParaRPr lang="tr-TR"/>
          </a:p>
        </p:txBody>
      </p:sp>
      <p:sp>
        <p:nvSpPr>
          <p:cNvPr id="8" name="Alt Bilgi Yer Tutucusu 7">
            <a:extLst>
              <a:ext uri="{FF2B5EF4-FFF2-40B4-BE49-F238E27FC236}">
                <a16:creationId xmlns:a16="http://schemas.microsoft.com/office/drawing/2014/main" id="{473D590D-3ACB-655E-CEFF-D9724443D6D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1414140-3EA4-ED93-B468-D8D03315132D}"/>
              </a:ext>
            </a:extLst>
          </p:cNvPr>
          <p:cNvSpPr>
            <a:spLocks noGrp="1"/>
          </p:cNvSpPr>
          <p:nvPr>
            <p:ph type="sldNum" sz="quarter" idx="12"/>
          </p:nvPr>
        </p:nvSpPr>
        <p:spPr/>
        <p:txBody>
          <a:bodyPr/>
          <a:lstStyle/>
          <a:p>
            <a:fld id="{97281238-DE6F-4071-9E7E-8E7A5E622DF8}" type="slidenum">
              <a:rPr lang="tr-TR" smtClean="0"/>
              <a:t>‹#›</a:t>
            </a:fld>
            <a:endParaRPr lang="tr-TR"/>
          </a:p>
        </p:txBody>
      </p:sp>
    </p:spTree>
    <p:extLst>
      <p:ext uri="{BB962C8B-B14F-4D97-AF65-F5344CB8AC3E}">
        <p14:creationId xmlns:p14="http://schemas.microsoft.com/office/powerpoint/2010/main" val="2992018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63514C-7154-D162-91DE-56164021346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A8AB063-5180-CC6B-5489-6B3F00743712}"/>
              </a:ext>
            </a:extLst>
          </p:cNvPr>
          <p:cNvSpPr>
            <a:spLocks noGrp="1"/>
          </p:cNvSpPr>
          <p:nvPr>
            <p:ph type="dt" sz="half" idx="10"/>
          </p:nvPr>
        </p:nvSpPr>
        <p:spPr/>
        <p:txBody>
          <a:bodyPr/>
          <a:lstStyle/>
          <a:p>
            <a:fld id="{9F0A435C-4D3F-4F6B-9D82-9E103DC07659}" type="datetimeFigureOut">
              <a:rPr lang="tr-TR" smtClean="0"/>
              <a:t>17.10.2025</a:t>
            </a:fld>
            <a:endParaRPr lang="tr-TR"/>
          </a:p>
        </p:txBody>
      </p:sp>
      <p:sp>
        <p:nvSpPr>
          <p:cNvPr id="4" name="Alt Bilgi Yer Tutucusu 3">
            <a:extLst>
              <a:ext uri="{FF2B5EF4-FFF2-40B4-BE49-F238E27FC236}">
                <a16:creationId xmlns:a16="http://schemas.microsoft.com/office/drawing/2014/main" id="{9EB0C1B2-7805-253B-9FC6-8355E734C11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5919CF3-BDFC-C241-C93D-91923148BB90}"/>
              </a:ext>
            </a:extLst>
          </p:cNvPr>
          <p:cNvSpPr>
            <a:spLocks noGrp="1"/>
          </p:cNvSpPr>
          <p:nvPr>
            <p:ph type="sldNum" sz="quarter" idx="12"/>
          </p:nvPr>
        </p:nvSpPr>
        <p:spPr/>
        <p:txBody>
          <a:bodyPr/>
          <a:lstStyle/>
          <a:p>
            <a:fld id="{97281238-DE6F-4071-9E7E-8E7A5E622DF8}" type="slidenum">
              <a:rPr lang="tr-TR" smtClean="0"/>
              <a:t>‹#›</a:t>
            </a:fld>
            <a:endParaRPr lang="tr-TR"/>
          </a:p>
        </p:txBody>
      </p:sp>
    </p:spTree>
    <p:extLst>
      <p:ext uri="{BB962C8B-B14F-4D97-AF65-F5344CB8AC3E}">
        <p14:creationId xmlns:p14="http://schemas.microsoft.com/office/powerpoint/2010/main" val="1318204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95A4D17-44DB-9AFF-91AB-EAFEB930F8A6}"/>
              </a:ext>
            </a:extLst>
          </p:cNvPr>
          <p:cNvSpPr>
            <a:spLocks noGrp="1"/>
          </p:cNvSpPr>
          <p:nvPr>
            <p:ph type="dt" sz="half" idx="10"/>
          </p:nvPr>
        </p:nvSpPr>
        <p:spPr/>
        <p:txBody>
          <a:bodyPr/>
          <a:lstStyle/>
          <a:p>
            <a:fld id="{9F0A435C-4D3F-4F6B-9D82-9E103DC07659}" type="datetimeFigureOut">
              <a:rPr lang="tr-TR" smtClean="0"/>
              <a:t>17.10.2025</a:t>
            </a:fld>
            <a:endParaRPr lang="tr-TR"/>
          </a:p>
        </p:txBody>
      </p:sp>
      <p:sp>
        <p:nvSpPr>
          <p:cNvPr id="3" name="Alt Bilgi Yer Tutucusu 2">
            <a:extLst>
              <a:ext uri="{FF2B5EF4-FFF2-40B4-BE49-F238E27FC236}">
                <a16:creationId xmlns:a16="http://schemas.microsoft.com/office/drawing/2014/main" id="{F29B8B36-FE34-7795-5AAC-94DF7F71D19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6BDF7C7-C0EA-567C-D33E-7A38671B1D7A}"/>
              </a:ext>
            </a:extLst>
          </p:cNvPr>
          <p:cNvSpPr>
            <a:spLocks noGrp="1"/>
          </p:cNvSpPr>
          <p:nvPr>
            <p:ph type="sldNum" sz="quarter" idx="12"/>
          </p:nvPr>
        </p:nvSpPr>
        <p:spPr/>
        <p:txBody>
          <a:bodyPr/>
          <a:lstStyle/>
          <a:p>
            <a:fld id="{97281238-DE6F-4071-9E7E-8E7A5E622DF8}" type="slidenum">
              <a:rPr lang="tr-TR" smtClean="0"/>
              <a:t>‹#›</a:t>
            </a:fld>
            <a:endParaRPr lang="tr-TR"/>
          </a:p>
        </p:txBody>
      </p:sp>
    </p:spTree>
    <p:extLst>
      <p:ext uri="{BB962C8B-B14F-4D97-AF65-F5344CB8AC3E}">
        <p14:creationId xmlns:p14="http://schemas.microsoft.com/office/powerpoint/2010/main" val="3933289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200946-D07B-5E54-5396-D11361894D4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19C669E-D907-C418-0E18-C94CFBE93D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0F1E031-579D-84C6-F0C2-C33B434F1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AB90807-057F-B026-363C-FFDA39A3080A}"/>
              </a:ext>
            </a:extLst>
          </p:cNvPr>
          <p:cNvSpPr>
            <a:spLocks noGrp="1"/>
          </p:cNvSpPr>
          <p:nvPr>
            <p:ph type="dt" sz="half" idx="10"/>
          </p:nvPr>
        </p:nvSpPr>
        <p:spPr/>
        <p:txBody>
          <a:bodyPr/>
          <a:lstStyle/>
          <a:p>
            <a:fld id="{9F0A435C-4D3F-4F6B-9D82-9E103DC07659}" type="datetimeFigureOut">
              <a:rPr lang="tr-TR" smtClean="0"/>
              <a:t>17.10.2025</a:t>
            </a:fld>
            <a:endParaRPr lang="tr-TR"/>
          </a:p>
        </p:txBody>
      </p:sp>
      <p:sp>
        <p:nvSpPr>
          <p:cNvPr id="6" name="Alt Bilgi Yer Tutucusu 5">
            <a:extLst>
              <a:ext uri="{FF2B5EF4-FFF2-40B4-BE49-F238E27FC236}">
                <a16:creationId xmlns:a16="http://schemas.microsoft.com/office/drawing/2014/main" id="{4C042416-BF17-C43C-7544-75A939310EA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EDA8244-FC9A-E7EF-F679-020EA905C849}"/>
              </a:ext>
            </a:extLst>
          </p:cNvPr>
          <p:cNvSpPr>
            <a:spLocks noGrp="1"/>
          </p:cNvSpPr>
          <p:nvPr>
            <p:ph type="sldNum" sz="quarter" idx="12"/>
          </p:nvPr>
        </p:nvSpPr>
        <p:spPr/>
        <p:txBody>
          <a:bodyPr/>
          <a:lstStyle/>
          <a:p>
            <a:fld id="{97281238-DE6F-4071-9E7E-8E7A5E622DF8}" type="slidenum">
              <a:rPr lang="tr-TR" smtClean="0"/>
              <a:t>‹#›</a:t>
            </a:fld>
            <a:endParaRPr lang="tr-TR"/>
          </a:p>
        </p:txBody>
      </p:sp>
    </p:spTree>
    <p:extLst>
      <p:ext uri="{BB962C8B-B14F-4D97-AF65-F5344CB8AC3E}">
        <p14:creationId xmlns:p14="http://schemas.microsoft.com/office/powerpoint/2010/main" val="320461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C8C7EB-A45E-5355-445A-D99CF929743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8D72C8-3949-EACC-C14A-1FC24C3AC07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4C6E659-772C-FBB1-7767-CFA1C2A0E445}"/>
              </a:ext>
            </a:extLst>
          </p:cNvPr>
          <p:cNvSpPr>
            <a:spLocks noGrp="1"/>
          </p:cNvSpPr>
          <p:nvPr>
            <p:ph type="dt" sz="half" idx="10"/>
          </p:nvPr>
        </p:nvSpPr>
        <p:spPr/>
        <p:txBody>
          <a:bodyPr/>
          <a:lstStyle/>
          <a:p>
            <a:fld id="{39DC31C5-E40D-438A-B04B-623F189CD9E2}" type="datetimeFigureOut">
              <a:rPr lang="tr-TR" smtClean="0"/>
              <a:t>17.10.2025</a:t>
            </a:fld>
            <a:endParaRPr lang="tr-TR"/>
          </a:p>
        </p:txBody>
      </p:sp>
      <p:sp>
        <p:nvSpPr>
          <p:cNvPr id="5" name="Alt Bilgi Yer Tutucusu 4">
            <a:extLst>
              <a:ext uri="{FF2B5EF4-FFF2-40B4-BE49-F238E27FC236}">
                <a16:creationId xmlns:a16="http://schemas.microsoft.com/office/drawing/2014/main" id="{27A3242A-FB15-7F77-AC8E-7F9C4F3C79A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D011529-FE7F-771D-A2BD-65FC321D307B}"/>
              </a:ext>
            </a:extLst>
          </p:cNvPr>
          <p:cNvSpPr>
            <a:spLocks noGrp="1"/>
          </p:cNvSpPr>
          <p:nvPr>
            <p:ph type="sldNum" sz="quarter" idx="12"/>
          </p:nvPr>
        </p:nvSpPr>
        <p:spPr/>
        <p:txBody>
          <a:bodyPr/>
          <a:lstStyle/>
          <a:p>
            <a:fld id="{BAEEF8E3-74ED-4E5C-8471-3AAC26BF0BCA}" type="slidenum">
              <a:rPr lang="tr-TR" smtClean="0"/>
              <a:t>‹#›</a:t>
            </a:fld>
            <a:endParaRPr lang="tr-TR"/>
          </a:p>
        </p:txBody>
      </p:sp>
    </p:spTree>
    <p:extLst>
      <p:ext uri="{BB962C8B-B14F-4D97-AF65-F5344CB8AC3E}">
        <p14:creationId xmlns:p14="http://schemas.microsoft.com/office/powerpoint/2010/main" val="3160013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FEEDA4-8DFC-40CE-D33F-A713F06C4E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2FE58FD-6108-21E8-B9FE-F9E4B3E0C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4A13BBC-9C73-E36A-E302-AAF021F87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C559BDE-00BA-08E8-086E-1D75E6B0B96B}"/>
              </a:ext>
            </a:extLst>
          </p:cNvPr>
          <p:cNvSpPr>
            <a:spLocks noGrp="1"/>
          </p:cNvSpPr>
          <p:nvPr>
            <p:ph type="dt" sz="half" idx="10"/>
          </p:nvPr>
        </p:nvSpPr>
        <p:spPr/>
        <p:txBody>
          <a:bodyPr/>
          <a:lstStyle/>
          <a:p>
            <a:fld id="{9F0A435C-4D3F-4F6B-9D82-9E103DC07659}" type="datetimeFigureOut">
              <a:rPr lang="tr-TR" smtClean="0"/>
              <a:t>17.10.2025</a:t>
            </a:fld>
            <a:endParaRPr lang="tr-TR"/>
          </a:p>
        </p:txBody>
      </p:sp>
      <p:sp>
        <p:nvSpPr>
          <p:cNvPr id="6" name="Alt Bilgi Yer Tutucusu 5">
            <a:extLst>
              <a:ext uri="{FF2B5EF4-FFF2-40B4-BE49-F238E27FC236}">
                <a16:creationId xmlns:a16="http://schemas.microsoft.com/office/drawing/2014/main" id="{7F658744-0674-0839-C0E4-55493620205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F157C25-742C-7C18-0135-A6AD988F4398}"/>
              </a:ext>
            </a:extLst>
          </p:cNvPr>
          <p:cNvSpPr>
            <a:spLocks noGrp="1"/>
          </p:cNvSpPr>
          <p:nvPr>
            <p:ph type="sldNum" sz="quarter" idx="12"/>
          </p:nvPr>
        </p:nvSpPr>
        <p:spPr/>
        <p:txBody>
          <a:bodyPr/>
          <a:lstStyle/>
          <a:p>
            <a:fld id="{97281238-DE6F-4071-9E7E-8E7A5E622DF8}" type="slidenum">
              <a:rPr lang="tr-TR" smtClean="0"/>
              <a:t>‹#›</a:t>
            </a:fld>
            <a:endParaRPr lang="tr-TR"/>
          </a:p>
        </p:txBody>
      </p:sp>
    </p:spTree>
    <p:extLst>
      <p:ext uri="{BB962C8B-B14F-4D97-AF65-F5344CB8AC3E}">
        <p14:creationId xmlns:p14="http://schemas.microsoft.com/office/powerpoint/2010/main" val="794225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2D029F-0E73-DCA1-A0AA-00F0B7DA6B9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07587A7-763A-9C26-ACF7-824953BD9D2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4518D9-BBA1-154B-0C7A-759144DB0BF9}"/>
              </a:ext>
            </a:extLst>
          </p:cNvPr>
          <p:cNvSpPr>
            <a:spLocks noGrp="1"/>
          </p:cNvSpPr>
          <p:nvPr>
            <p:ph type="dt" sz="half" idx="10"/>
          </p:nvPr>
        </p:nvSpPr>
        <p:spPr/>
        <p:txBody>
          <a:bodyPr/>
          <a:lstStyle/>
          <a:p>
            <a:fld id="{9F0A435C-4D3F-4F6B-9D82-9E103DC07659}" type="datetimeFigureOut">
              <a:rPr lang="tr-TR" smtClean="0"/>
              <a:t>17.10.2025</a:t>
            </a:fld>
            <a:endParaRPr lang="tr-TR"/>
          </a:p>
        </p:txBody>
      </p:sp>
      <p:sp>
        <p:nvSpPr>
          <p:cNvPr id="5" name="Alt Bilgi Yer Tutucusu 4">
            <a:extLst>
              <a:ext uri="{FF2B5EF4-FFF2-40B4-BE49-F238E27FC236}">
                <a16:creationId xmlns:a16="http://schemas.microsoft.com/office/drawing/2014/main" id="{294912BB-D189-4EAC-5D45-2C7F80FD808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CAD1118-E1BC-BDD6-4606-DF7157D7D805}"/>
              </a:ext>
            </a:extLst>
          </p:cNvPr>
          <p:cNvSpPr>
            <a:spLocks noGrp="1"/>
          </p:cNvSpPr>
          <p:nvPr>
            <p:ph type="sldNum" sz="quarter" idx="12"/>
          </p:nvPr>
        </p:nvSpPr>
        <p:spPr/>
        <p:txBody>
          <a:bodyPr/>
          <a:lstStyle/>
          <a:p>
            <a:fld id="{97281238-DE6F-4071-9E7E-8E7A5E622DF8}" type="slidenum">
              <a:rPr lang="tr-TR" smtClean="0"/>
              <a:t>‹#›</a:t>
            </a:fld>
            <a:endParaRPr lang="tr-TR"/>
          </a:p>
        </p:txBody>
      </p:sp>
    </p:spTree>
    <p:extLst>
      <p:ext uri="{BB962C8B-B14F-4D97-AF65-F5344CB8AC3E}">
        <p14:creationId xmlns:p14="http://schemas.microsoft.com/office/powerpoint/2010/main" val="4054247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FEB154F-138A-DE96-5C07-E9471DC87B3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6A9D11B-5C24-3918-49B1-AB5954FA896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ED263D8-1691-29A8-CF60-42D619250E3B}"/>
              </a:ext>
            </a:extLst>
          </p:cNvPr>
          <p:cNvSpPr>
            <a:spLocks noGrp="1"/>
          </p:cNvSpPr>
          <p:nvPr>
            <p:ph type="dt" sz="half" idx="10"/>
          </p:nvPr>
        </p:nvSpPr>
        <p:spPr/>
        <p:txBody>
          <a:bodyPr/>
          <a:lstStyle/>
          <a:p>
            <a:fld id="{9F0A435C-4D3F-4F6B-9D82-9E103DC07659}" type="datetimeFigureOut">
              <a:rPr lang="tr-TR" smtClean="0"/>
              <a:t>17.10.2025</a:t>
            </a:fld>
            <a:endParaRPr lang="tr-TR"/>
          </a:p>
        </p:txBody>
      </p:sp>
      <p:sp>
        <p:nvSpPr>
          <p:cNvPr id="5" name="Alt Bilgi Yer Tutucusu 4">
            <a:extLst>
              <a:ext uri="{FF2B5EF4-FFF2-40B4-BE49-F238E27FC236}">
                <a16:creationId xmlns:a16="http://schemas.microsoft.com/office/drawing/2014/main" id="{FAB82055-4835-18AB-B6F8-D639B130D32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D7C6B9-3F5A-4641-23B8-9364821FDCB9}"/>
              </a:ext>
            </a:extLst>
          </p:cNvPr>
          <p:cNvSpPr>
            <a:spLocks noGrp="1"/>
          </p:cNvSpPr>
          <p:nvPr>
            <p:ph type="sldNum" sz="quarter" idx="12"/>
          </p:nvPr>
        </p:nvSpPr>
        <p:spPr/>
        <p:txBody>
          <a:bodyPr/>
          <a:lstStyle/>
          <a:p>
            <a:fld id="{97281238-DE6F-4071-9E7E-8E7A5E622DF8}" type="slidenum">
              <a:rPr lang="tr-TR" smtClean="0"/>
              <a:t>‹#›</a:t>
            </a:fld>
            <a:endParaRPr lang="tr-TR"/>
          </a:p>
        </p:txBody>
      </p:sp>
    </p:spTree>
    <p:extLst>
      <p:ext uri="{BB962C8B-B14F-4D97-AF65-F5344CB8AC3E}">
        <p14:creationId xmlns:p14="http://schemas.microsoft.com/office/powerpoint/2010/main" val="113651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037778-876A-6B81-3173-7E714E3C32C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646742B-EBC5-CB8F-AB3D-7E17656CB2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D419F5A-EBA9-989D-1D25-FBB2AE4C6F40}"/>
              </a:ext>
            </a:extLst>
          </p:cNvPr>
          <p:cNvSpPr>
            <a:spLocks noGrp="1"/>
          </p:cNvSpPr>
          <p:nvPr>
            <p:ph type="dt" sz="half" idx="10"/>
          </p:nvPr>
        </p:nvSpPr>
        <p:spPr/>
        <p:txBody>
          <a:bodyPr/>
          <a:lstStyle/>
          <a:p>
            <a:fld id="{39DC31C5-E40D-438A-B04B-623F189CD9E2}" type="datetimeFigureOut">
              <a:rPr lang="tr-TR" smtClean="0"/>
              <a:t>17.10.2025</a:t>
            </a:fld>
            <a:endParaRPr lang="tr-TR"/>
          </a:p>
        </p:txBody>
      </p:sp>
      <p:sp>
        <p:nvSpPr>
          <p:cNvPr id="5" name="Alt Bilgi Yer Tutucusu 4">
            <a:extLst>
              <a:ext uri="{FF2B5EF4-FFF2-40B4-BE49-F238E27FC236}">
                <a16:creationId xmlns:a16="http://schemas.microsoft.com/office/drawing/2014/main" id="{C792D3A8-CE1B-6871-210C-4519D50B411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D64570-3CC2-5704-C526-2BF994F07DF6}"/>
              </a:ext>
            </a:extLst>
          </p:cNvPr>
          <p:cNvSpPr>
            <a:spLocks noGrp="1"/>
          </p:cNvSpPr>
          <p:nvPr>
            <p:ph type="sldNum" sz="quarter" idx="12"/>
          </p:nvPr>
        </p:nvSpPr>
        <p:spPr/>
        <p:txBody>
          <a:bodyPr/>
          <a:lstStyle/>
          <a:p>
            <a:fld id="{BAEEF8E3-74ED-4E5C-8471-3AAC26BF0BCA}" type="slidenum">
              <a:rPr lang="tr-TR" smtClean="0"/>
              <a:t>‹#›</a:t>
            </a:fld>
            <a:endParaRPr lang="tr-TR"/>
          </a:p>
        </p:txBody>
      </p:sp>
    </p:spTree>
    <p:extLst>
      <p:ext uri="{BB962C8B-B14F-4D97-AF65-F5344CB8AC3E}">
        <p14:creationId xmlns:p14="http://schemas.microsoft.com/office/powerpoint/2010/main" val="277306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CC725F-3138-3D2D-B7A6-E5D3EA06663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7D3FB17-CBBB-864E-EB17-40E31CE1258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FB1A547-8AA8-4967-914A-2104E1E4337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D20CDE0-7486-D173-120A-8037889C4016}"/>
              </a:ext>
            </a:extLst>
          </p:cNvPr>
          <p:cNvSpPr>
            <a:spLocks noGrp="1"/>
          </p:cNvSpPr>
          <p:nvPr>
            <p:ph type="dt" sz="half" idx="10"/>
          </p:nvPr>
        </p:nvSpPr>
        <p:spPr/>
        <p:txBody>
          <a:bodyPr/>
          <a:lstStyle/>
          <a:p>
            <a:fld id="{39DC31C5-E40D-438A-B04B-623F189CD9E2}" type="datetimeFigureOut">
              <a:rPr lang="tr-TR" smtClean="0"/>
              <a:t>17.10.2025</a:t>
            </a:fld>
            <a:endParaRPr lang="tr-TR"/>
          </a:p>
        </p:txBody>
      </p:sp>
      <p:sp>
        <p:nvSpPr>
          <p:cNvPr id="6" name="Alt Bilgi Yer Tutucusu 5">
            <a:extLst>
              <a:ext uri="{FF2B5EF4-FFF2-40B4-BE49-F238E27FC236}">
                <a16:creationId xmlns:a16="http://schemas.microsoft.com/office/drawing/2014/main" id="{A30FF84C-1BE7-5AA4-9CA1-2F9DB3DFF53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1BB89C9-74C5-712C-B167-4E60830DE464}"/>
              </a:ext>
            </a:extLst>
          </p:cNvPr>
          <p:cNvSpPr>
            <a:spLocks noGrp="1"/>
          </p:cNvSpPr>
          <p:nvPr>
            <p:ph type="sldNum" sz="quarter" idx="12"/>
          </p:nvPr>
        </p:nvSpPr>
        <p:spPr/>
        <p:txBody>
          <a:bodyPr/>
          <a:lstStyle/>
          <a:p>
            <a:fld id="{BAEEF8E3-74ED-4E5C-8471-3AAC26BF0BCA}" type="slidenum">
              <a:rPr lang="tr-TR" smtClean="0"/>
              <a:t>‹#›</a:t>
            </a:fld>
            <a:endParaRPr lang="tr-TR"/>
          </a:p>
        </p:txBody>
      </p:sp>
    </p:spTree>
    <p:extLst>
      <p:ext uri="{BB962C8B-B14F-4D97-AF65-F5344CB8AC3E}">
        <p14:creationId xmlns:p14="http://schemas.microsoft.com/office/powerpoint/2010/main" val="33642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15E49-B31D-4514-DAC3-BE2F0266E70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79D30EB-1A66-F061-A200-5AC83D356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B60C6AC-62D5-3F2A-7A1E-D14E1B6C670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5DC205-810B-AF54-F38F-FFEDBAE75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6B1B952-BAED-7A46-1963-51A5DC4D76B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F2DAD62-03F4-01EB-18A5-E503BE07CD59}"/>
              </a:ext>
            </a:extLst>
          </p:cNvPr>
          <p:cNvSpPr>
            <a:spLocks noGrp="1"/>
          </p:cNvSpPr>
          <p:nvPr>
            <p:ph type="dt" sz="half" idx="10"/>
          </p:nvPr>
        </p:nvSpPr>
        <p:spPr/>
        <p:txBody>
          <a:bodyPr/>
          <a:lstStyle/>
          <a:p>
            <a:fld id="{39DC31C5-E40D-438A-B04B-623F189CD9E2}" type="datetimeFigureOut">
              <a:rPr lang="tr-TR" smtClean="0"/>
              <a:t>17.10.2025</a:t>
            </a:fld>
            <a:endParaRPr lang="tr-TR"/>
          </a:p>
        </p:txBody>
      </p:sp>
      <p:sp>
        <p:nvSpPr>
          <p:cNvPr id="8" name="Alt Bilgi Yer Tutucusu 7">
            <a:extLst>
              <a:ext uri="{FF2B5EF4-FFF2-40B4-BE49-F238E27FC236}">
                <a16:creationId xmlns:a16="http://schemas.microsoft.com/office/drawing/2014/main" id="{575EEF1F-DD8D-EC82-AAF9-5C33F663431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DAB5E0F-CBA8-489A-5780-A967AF4F0B2A}"/>
              </a:ext>
            </a:extLst>
          </p:cNvPr>
          <p:cNvSpPr>
            <a:spLocks noGrp="1"/>
          </p:cNvSpPr>
          <p:nvPr>
            <p:ph type="sldNum" sz="quarter" idx="12"/>
          </p:nvPr>
        </p:nvSpPr>
        <p:spPr/>
        <p:txBody>
          <a:bodyPr/>
          <a:lstStyle/>
          <a:p>
            <a:fld id="{BAEEF8E3-74ED-4E5C-8471-3AAC26BF0BCA}" type="slidenum">
              <a:rPr lang="tr-TR" smtClean="0"/>
              <a:t>‹#›</a:t>
            </a:fld>
            <a:endParaRPr lang="tr-TR"/>
          </a:p>
        </p:txBody>
      </p:sp>
    </p:spTree>
    <p:extLst>
      <p:ext uri="{BB962C8B-B14F-4D97-AF65-F5344CB8AC3E}">
        <p14:creationId xmlns:p14="http://schemas.microsoft.com/office/powerpoint/2010/main" val="420873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B8F677-36EF-9C56-7238-BE497D69435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817678C-86AF-885E-777B-A44E1A2DDF1C}"/>
              </a:ext>
            </a:extLst>
          </p:cNvPr>
          <p:cNvSpPr>
            <a:spLocks noGrp="1"/>
          </p:cNvSpPr>
          <p:nvPr>
            <p:ph type="dt" sz="half" idx="10"/>
          </p:nvPr>
        </p:nvSpPr>
        <p:spPr/>
        <p:txBody>
          <a:bodyPr/>
          <a:lstStyle/>
          <a:p>
            <a:fld id="{39DC31C5-E40D-438A-B04B-623F189CD9E2}" type="datetimeFigureOut">
              <a:rPr lang="tr-TR" smtClean="0"/>
              <a:t>17.10.2025</a:t>
            </a:fld>
            <a:endParaRPr lang="tr-TR"/>
          </a:p>
        </p:txBody>
      </p:sp>
      <p:sp>
        <p:nvSpPr>
          <p:cNvPr id="4" name="Alt Bilgi Yer Tutucusu 3">
            <a:extLst>
              <a:ext uri="{FF2B5EF4-FFF2-40B4-BE49-F238E27FC236}">
                <a16:creationId xmlns:a16="http://schemas.microsoft.com/office/drawing/2014/main" id="{7FFB072C-6077-165D-71E4-4D631475148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526897C-9A5D-F183-8CE9-C991152D6725}"/>
              </a:ext>
            </a:extLst>
          </p:cNvPr>
          <p:cNvSpPr>
            <a:spLocks noGrp="1"/>
          </p:cNvSpPr>
          <p:nvPr>
            <p:ph type="sldNum" sz="quarter" idx="12"/>
          </p:nvPr>
        </p:nvSpPr>
        <p:spPr/>
        <p:txBody>
          <a:bodyPr/>
          <a:lstStyle/>
          <a:p>
            <a:fld id="{BAEEF8E3-74ED-4E5C-8471-3AAC26BF0BCA}" type="slidenum">
              <a:rPr lang="tr-TR" smtClean="0"/>
              <a:t>‹#›</a:t>
            </a:fld>
            <a:endParaRPr lang="tr-TR"/>
          </a:p>
        </p:txBody>
      </p:sp>
    </p:spTree>
    <p:extLst>
      <p:ext uri="{BB962C8B-B14F-4D97-AF65-F5344CB8AC3E}">
        <p14:creationId xmlns:p14="http://schemas.microsoft.com/office/powerpoint/2010/main" val="385342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7349AE7-F577-2F62-785D-BC6C9F4EFBBE}"/>
              </a:ext>
            </a:extLst>
          </p:cNvPr>
          <p:cNvSpPr>
            <a:spLocks noGrp="1"/>
          </p:cNvSpPr>
          <p:nvPr>
            <p:ph type="dt" sz="half" idx="10"/>
          </p:nvPr>
        </p:nvSpPr>
        <p:spPr/>
        <p:txBody>
          <a:bodyPr/>
          <a:lstStyle/>
          <a:p>
            <a:fld id="{39DC31C5-E40D-438A-B04B-623F189CD9E2}" type="datetimeFigureOut">
              <a:rPr lang="tr-TR" smtClean="0"/>
              <a:t>17.10.2025</a:t>
            </a:fld>
            <a:endParaRPr lang="tr-TR"/>
          </a:p>
        </p:txBody>
      </p:sp>
      <p:sp>
        <p:nvSpPr>
          <p:cNvPr id="3" name="Alt Bilgi Yer Tutucusu 2">
            <a:extLst>
              <a:ext uri="{FF2B5EF4-FFF2-40B4-BE49-F238E27FC236}">
                <a16:creationId xmlns:a16="http://schemas.microsoft.com/office/drawing/2014/main" id="{B27E9135-53DD-5157-BF0B-BF903ECA116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B8E3CAE-8DF8-8F0D-EE67-B5DC154AA99D}"/>
              </a:ext>
            </a:extLst>
          </p:cNvPr>
          <p:cNvSpPr>
            <a:spLocks noGrp="1"/>
          </p:cNvSpPr>
          <p:nvPr>
            <p:ph type="sldNum" sz="quarter" idx="12"/>
          </p:nvPr>
        </p:nvSpPr>
        <p:spPr/>
        <p:txBody>
          <a:bodyPr/>
          <a:lstStyle/>
          <a:p>
            <a:fld id="{BAEEF8E3-74ED-4E5C-8471-3AAC26BF0BCA}" type="slidenum">
              <a:rPr lang="tr-TR" smtClean="0"/>
              <a:t>‹#›</a:t>
            </a:fld>
            <a:endParaRPr lang="tr-TR"/>
          </a:p>
        </p:txBody>
      </p:sp>
    </p:spTree>
    <p:extLst>
      <p:ext uri="{BB962C8B-B14F-4D97-AF65-F5344CB8AC3E}">
        <p14:creationId xmlns:p14="http://schemas.microsoft.com/office/powerpoint/2010/main" val="391433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BFF7EE-77F7-2ACF-2F01-C2408B7B558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C1F2504-A115-4564-67C4-8C329A18A7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10CE176-03D4-6183-597F-24D65200C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3E76FB-64BA-C470-75FC-BEB038720022}"/>
              </a:ext>
            </a:extLst>
          </p:cNvPr>
          <p:cNvSpPr>
            <a:spLocks noGrp="1"/>
          </p:cNvSpPr>
          <p:nvPr>
            <p:ph type="dt" sz="half" idx="10"/>
          </p:nvPr>
        </p:nvSpPr>
        <p:spPr/>
        <p:txBody>
          <a:bodyPr/>
          <a:lstStyle/>
          <a:p>
            <a:fld id="{39DC31C5-E40D-438A-B04B-623F189CD9E2}" type="datetimeFigureOut">
              <a:rPr lang="tr-TR" smtClean="0"/>
              <a:t>17.10.2025</a:t>
            </a:fld>
            <a:endParaRPr lang="tr-TR"/>
          </a:p>
        </p:txBody>
      </p:sp>
      <p:sp>
        <p:nvSpPr>
          <p:cNvPr id="6" name="Alt Bilgi Yer Tutucusu 5">
            <a:extLst>
              <a:ext uri="{FF2B5EF4-FFF2-40B4-BE49-F238E27FC236}">
                <a16:creationId xmlns:a16="http://schemas.microsoft.com/office/drawing/2014/main" id="{115D9465-1456-0A4A-F57F-B9FB221D12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5ECCD08-C347-726B-9A68-35EA0C97F04C}"/>
              </a:ext>
            </a:extLst>
          </p:cNvPr>
          <p:cNvSpPr>
            <a:spLocks noGrp="1"/>
          </p:cNvSpPr>
          <p:nvPr>
            <p:ph type="sldNum" sz="quarter" idx="12"/>
          </p:nvPr>
        </p:nvSpPr>
        <p:spPr/>
        <p:txBody>
          <a:bodyPr/>
          <a:lstStyle/>
          <a:p>
            <a:fld id="{BAEEF8E3-74ED-4E5C-8471-3AAC26BF0BCA}" type="slidenum">
              <a:rPr lang="tr-TR" smtClean="0"/>
              <a:t>‹#›</a:t>
            </a:fld>
            <a:endParaRPr lang="tr-TR"/>
          </a:p>
        </p:txBody>
      </p:sp>
    </p:spTree>
    <p:extLst>
      <p:ext uri="{BB962C8B-B14F-4D97-AF65-F5344CB8AC3E}">
        <p14:creationId xmlns:p14="http://schemas.microsoft.com/office/powerpoint/2010/main" val="366124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ADC07F-7113-4C2A-FD55-32D443F67E4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0A75B46-E816-F583-0A37-3A0BA9B39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7BA4196-AD77-5C73-84BA-81C1230AC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1EAC7C6-E970-2B02-BC71-7ECB4FF7187C}"/>
              </a:ext>
            </a:extLst>
          </p:cNvPr>
          <p:cNvSpPr>
            <a:spLocks noGrp="1"/>
          </p:cNvSpPr>
          <p:nvPr>
            <p:ph type="dt" sz="half" idx="10"/>
          </p:nvPr>
        </p:nvSpPr>
        <p:spPr/>
        <p:txBody>
          <a:bodyPr/>
          <a:lstStyle/>
          <a:p>
            <a:fld id="{39DC31C5-E40D-438A-B04B-623F189CD9E2}" type="datetimeFigureOut">
              <a:rPr lang="tr-TR" smtClean="0"/>
              <a:t>17.10.2025</a:t>
            </a:fld>
            <a:endParaRPr lang="tr-TR"/>
          </a:p>
        </p:txBody>
      </p:sp>
      <p:sp>
        <p:nvSpPr>
          <p:cNvPr id="6" name="Alt Bilgi Yer Tutucusu 5">
            <a:extLst>
              <a:ext uri="{FF2B5EF4-FFF2-40B4-BE49-F238E27FC236}">
                <a16:creationId xmlns:a16="http://schemas.microsoft.com/office/drawing/2014/main" id="{6679CAA3-3636-0638-CA42-A5E08E9E8B2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5F03723-7327-E00E-0A80-07FF91E59CC2}"/>
              </a:ext>
            </a:extLst>
          </p:cNvPr>
          <p:cNvSpPr>
            <a:spLocks noGrp="1"/>
          </p:cNvSpPr>
          <p:nvPr>
            <p:ph type="sldNum" sz="quarter" idx="12"/>
          </p:nvPr>
        </p:nvSpPr>
        <p:spPr/>
        <p:txBody>
          <a:bodyPr/>
          <a:lstStyle/>
          <a:p>
            <a:fld id="{BAEEF8E3-74ED-4E5C-8471-3AAC26BF0BCA}" type="slidenum">
              <a:rPr lang="tr-TR" smtClean="0"/>
              <a:t>‹#›</a:t>
            </a:fld>
            <a:endParaRPr lang="tr-TR"/>
          </a:p>
        </p:txBody>
      </p:sp>
    </p:spTree>
    <p:extLst>
      <p:ext uri="{BB962C8B-B14F-4D97-AF65-F5344CB8AC3E}">
        <p14:creationId xmlns:p14="http://schemas.microsoft.com/office/powerpoint/2010/main" val="10717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DEB4360-3CAC-D134-B500-E2FFF995F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7B9FC31-5F63-4498-C6EA-1F854232F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717BB6-6C85-F4AC-3F4A-C1850FDED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DC31C5-E40D-438A-B04B-623F189CD9E2}" type="datetimeFigureOut">
              <a:rPr lang="tr-TR" smtClean="0"/>
              <a:t>17.10.2025</a:t>
            </a:fld>
            <a:endParaRPr lang="tr-TR"/>
          </a:p>
        </p:txBody>
      </p:sp>
      <p:sp>
        <p:nvSpPr>
          <p:cNvPr id="5" name="Alt Bilgi Yer Tutucusu 4">
            <a:extLst>
              <a:ext uri="{FF2B5EF4-FFF2-40B4-BE49-F238E27FC236}">
                <a16:creationId xmlns:a16="http://schemas.microsoft.com/office/drawing/2014/main" id="{B6F1D2D8-1518-1B84-AE33-4B8F40724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835936C8-9300-0B5A-6365-9A28AED6C0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EEF8E3-74ED-4E5C-8471-3AAC26BF0BCA}" type="slidenum">
              <a:rPr lang="tr-TR" smtClean="0"/>
              <a:t>‹#›</a:t>
            </a:fld>
            <a:endParaRPr lang="tr-TR"/>
          </a:p>
        </p:txBody>
      </p:sp>
    </p:spTree>
    <p:extLst>
      <p:ext uri="{BB962C8B-B14F-4D97-AF65-F5344CB8AC3E}">
        <p14:creationId xmlns:p14="http://schemas.microsoft.com/office/powerpoint/2010/main" val="47173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BAF7198-2221-5CD1-60A8-FCD42936CF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7CFD23F-EA3F-FB9E-EE2F-8CAA28D289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5EF2EDA-9AC8-3CEF-DC04-EABDDB765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0A435C-4D3F-4F6B-9D82-9E103DC07659}" type="datetimeFigureOut">
              <a:rPr lang="tr-TR" smtClean="0"/>
              <a:t>17.10.2025</a:t>
            </a:fld>
            <a:endParaRPr lang="tr-TR"/>
          </a:p>
        </p:txBody>
      </p:sp>
      <p:sp>
        <p:nvSpPr>
          <p:cNvPr id="5" name="Alt Bilgi Yer Tutucusu 4">
            <a:extLst>
              <a:ext uri="{FF2B5EF4-FFF2-40B4-BE49-F238E27FC236}">
                <a16:creationId xmlns:a16="http://schemas.microsoft.com/office/drawing/2014/main" id="{75C85D37-0F6E-4EDF-415D-806350064B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169E285D-8D51-D696-F630-12F2AED4D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81238-DE6F-4071-9E7E-8E7A5E622DF8}" type="slidenum">
              <a:rPr lang="tr-TR" smtClean="0"/>
              <a:t>‹#›</a:t>
            </a:fld>
            <a:endParaRPr lang="tr-TR"/>
          </a:p>
        </p:txBody>
      </p:sp>
    </p:spTree>
    <p:extLst>
      <p:ext uri="{BB962C8B-B14F-4D97-AF65-F5344CB8AC3E}">
        <p14:creationId xmlns:p14="http://schemas.microsoft.com/office/powerpoint/2010/main" val="2755530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861152-819D-6D99-12C1-12C6C2106CC2}"/>
              </a:ext>
            </a:extLst>
          </p:cNvPr>
          <p:cNvSpPr>
            <a:spLocks noGrp="1"/>
          </p:cNvSpPr>
          <p:nvPr>
            <p:ph type="ctrTitle"/>
          </p:nvPr>
        </p:nvSpPr>
        <p:spPr/>
        <p:txBody>
          <a:bodyPr>
            <a:normAutofit/>
          </a:bodyPr>
          <a:lstStyle/>
          <a:p>
            <a:r>
              <a:rPr lang="tr-TR" dirty="0"/>
              <a:t>Yara İyileşmesi</a:t>
            </a:r>
            <a:br>
              <a:rPr lang="tr-TR" dirty="0"/>
            </a:br>
            <a:r>
              <a:rPr lang="tr-TR" sz="5400" i="1" dirty="0"/>
              <a:t>TIMERS konsepti</a:t>
            </a:r>
          </a:p>
        </p:txBody>
      </p:sp>
      <p:sp>
        <p:nvSpPr>
          <p:cNvPr id="3" name="Alt Başlık 2">
            <a:extLst>
              <a:ext uri="{FF2B5EF4-FFF2-40B4-BE49-F238E27FC236}">
                <a16:creationId xmlns:a16="http://schemas.microsoft.com/office/drawing/2014/main" id="{F3262C9E-71FE-4B24-0B85-46867409F9BD}"/>
              </a:ext>
            </a:extLst>
          </p:cNvPr>
          <p:cNvSpPr>
            <a:spLocks noGrp="1"/>
          </p:cNvSpPr>
          <p:nvPr>
            <p:ph type="subTitle" idx="1"/>
          </p:nvPr>
        </p:nvSpPr>
        <p:spPr>
          <a:xfrm>
            <a:off x="1524000" y="4290295"/>
            <a:ext cx="9144000" cy="2302233"/>
          </a:xfrm>
        </p:spPr>
        <p:txBody>
          <a:bodyPr>
            <a:normAutofit/>
          </a:bodyPr>
          <a:lstStyle/>
          <a:p>
            <a:r>
              <a:rPr lang="tr-TR" dirty="0"/>
              <a:t>Dr. Gözde ŞENGÜL AYÇİÇEK</a:t>
            </a:r>
          </a:p>
          <a:p>
            <a:r>
              <a:rPr lang="tr-TR" dirty="0"/>
              <a:t>Etlik Şehir Hastanesi</a:t>
            </a:r>
          </a:p>
          <a:p>
            <a:r>
              <a:rPr lang="tr-TR" dirty="0"/>
              <a:t>Geriatri Kliniği</a:t>
            </a:r>
          </a:p>
          <a:p>
            <a:endParaRPr lang="tr-TR" dirty="0"/>
          </a:p>
          <a:p>
            <a:r>
              <a:rPr lang="tr-TR" dirty="0"/>
              <a:t>Akademik Geriatri Kongresi 2025, Bodrum</a:t>
            </a:r>
          </a:p>
        </p:txBody>
      </p:sp>
    </p:spTree>
    <p:extLst>
      <p:ext uri="{BB962C8B-B14F-4D97-AF65-F5344CB8AC3E}">
        <p14:creationId xmlns:p14="http://schemas.microsoft.com/office/powerpoint/2010/main" val="3254393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6C69C9-D9D8-E9E8-A4A5-0ABAF5303889}"/>
              </a:ext>
            </a:extLst>
          </p:cNvPr>
          <p:cNvSpPr>
            <a:spLocks noGrp="1"/>
          </p:cNvSpPr>
          <p:nvPr>
            <p:ph type="title"/>
          </p:nvPr>
        </p:nvSpPr>
        <p:spPr>
          <a:solidFill>
            <a:schemeClr val="bg1"/>
          </a:solidFill>
        </p:spPr>
        <p:txBody>
          <a:bodyPr/>
          <a:lstStyle/>
          <a:p>
            <a:pPr algn="ctr"/>
            <a:r>
              <a:rPr lang="tr-TR" dirty="0"/>
              <a:t>İnflamasyon</a:t>
            </a:r>
          </a:p>
        </p:txBody>
      </p:sp>
      <p:sp>
        <p:nvSpPr>
          <p:cNvPr id="3" name="İçerik Yer Tutucusu 2">
            <a:extLst>
              <a:ext uri="{FF2B5EF4-FFF2-40B4-BE49-F238E27FC236}">
                <a16:creationId xmlns:a16="http://schemas.microsoft.com/office/drawing/2014/main" id="{A5639F11-F122-CDC0-97D0-14925E35CE1F}"/>
              </a:ext>
            </a:extLst>
          </p:cNvPr>
          <p:cNvSpPr>
            <a:spLocks noGrp="1"/>
          </p:cNvSpPr>
          <p:nvPr>
            <p:ph idx="1"/>
          </p:nvPr>
        </p:nvSpPr>
        <p:spPr/>
        <p:txBody>
          <a:bodyPr>
            <a:normAutofit/>
          </a:bodyPr>
          <a:lstStyle/>
          <a:p>
            <a:r>
              <a:rPr lang="tr-TR" dirty="0"/>
              <a:t>Normal yara iyileşmesinin ilk 2-3 günü boyunca gerçekleşir </a:t>
            </a:r>
          </a:p>
          <a:p>
            <a:r>
              <a:rPr lang="tr-TR" dirty="0"/>
              <a:t>Erken inflamasyon ve geç inflamasyon </a:t>
            </a:r>
          </a:p>
          <a:p>
            <a:endParaRPr lang="tr-TR" dirty="0"/>
          </a:p>
        </p:txBody>
      </p:sp>
      <p:sp>
        <p:nvSpPr>
          <p:cNvPr id="5" name="İçerik Yer Tutucusu 2">
            <a:extLst>
              <a:ext uri="{FF2B5EF4-FFF2-40B4-BE49-F238E27FC236}">
                <a16:creationId xmlns:a16="http://schemas.microsoft.com/office/drawing/2014/main" id="{A902C9FE-BEBC-9BCD-D629-73B4D688E5CD}"/>
              </a:ext>
            </a:extLst>
          </p:cNvPr>
          <p:cNvSpPr txBox="1">
            <a:spLocks/>
          </p:cNvSpPr>
          <p:nvPr/>
        </p:nvSpPr>
        <p:spPr>
          <a:xfrm>
            <a:off x="838200" y="2809682"/>
            <a:ext cx="10515600" cy="3802133"/>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a:t>Nötrofiller</a:t>
            </a:r>
            <a:r>
              <a:rPr lang="tr-TR" dirty="0"/>
              <a:t> dominant hücrelerdir</a:t>
            </a:r>
          </a:p>
          <a:p>
            <a:r>
              <a:rPr lang="tr-TR" dirty="0"/>
              <a:t>Yaralanmayı takiben 24-48 </a:t>
            </a:r>
            <a:r>
              <a:rPr lang="tr-TR" dirty="0" err="1"/>
              <a:t>sa</a:t>
            </a:r>
            <a:r>
              <a:rPr lang="tr-TR" dirty="0"/>
              <a:t> içerisinde gelir</a:t>
            </a:r>
          </a:p>
          <a:p>
            <a:pPr lvl="1"/>
            <a:r>
              <a:rPr lang="tr-TR" dirty="0"/>
              <a:t>Proteolitik enzim salınımıyla yarayı bakterilerden arındırmak </a:t>
            </a:r>
          </a:p>
          <a:p>
            <a:pPr lvl="1"/>
            <a:r>
              <a:rPr lang="tr-TR" dirty="0"/>
              <a:t>Doku </a:t>
            </a:r>
            <a:r>
              <a:rPr lang="tr-TR" dirty="0" err="1"/>
              <a:t>debrislerini</a:t>
            </a:r>
            <a:r>
              <a:rPr lang="tr-TR" dirty="0"/>
              <a:t> fagosite etmek </a:t>
            </a:r>
          </a:p>
          <a:p>
            <a:pPr lvl="2">
              <a:buFont typeface="Wingdings" panose="05000000000000000000" pitchFamily="2" charset="2"/>
              <a:buChar char="Ø"/>
            </a:pPr>
            <a:r>
              <a:rPr lang="tr-TR" i="1" dirty="0"/>
              <a:t>salgıladıkları sitokinlerle erken </a:t>
            </a:r>
            <a:r>
              <a:rPr lang="tr-TR" i="1" dirty="0" err="1"/>
              <a:t>inflamatuvar</a:t>
            </a:r>
            <a:r>
              <a:rPr lang="tr-TR" i="1" dirty="0"/>
              <a:t> aşamanın devamlılığını </a:t>
            </a:r>
          </a:p>
          <a:p>
            <a:pPr marL="914400" lvl="2" indent="0">
              <a:buNone/>
            </a:pPr>
            <a:r>
              <a:rPr lang="tr-TR" i="1" dirty="0"/>
              <a:t>sağlamak – TNF alfa </a:t>
            </a:r>
          </a:p>
          <a:p>
            <a:r>
              <a:rPr lang="tr-TR" dirty="0"/>
              <a:t>Yaradan apoptoz yoluyla ve makrofajların fagosite etmesi sayesinde uzaklaştırılır </a:t>
            </a:r>
          </a:p>
          <a:p>
            <a:endParaRPr lang="tr-TR" dirty="0"/>
          </a:p>
          <a:p>
            <a:endParaRPr lang="tr-TR" dirty="0"/>
          </a:p>
        </p:txBody>
      </p:sp>
      <p:sp>
        <p:nvSpPr>
          <p:cNvPr id="6" name="Başlık 1">
            <a:extLst>
              <a:ext uri="{FF2B5EF4-FFF2-40B4-BE49-F238E27FC236}">
                <a16:creationId xmlns:a16="http://schemas.microsoft.com/office/drawing/2014/main" id="{4DBC8A64-C968-B4D9-6B68-F407C3074DEB}"/>
              </a:ext>
            </a:extLst>
          </p:cNvPr>
          <p:cNvSpPr txBox="1">
            <a:spLocks/>
          </p:cNvSpPr>
          <p:nvPr/>
        </p:nvSpPr>
        <p:spPr>
          <a:xfrm>
            <a:off x="838200" y="329309"/>
            <a:ext cx="105156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dirty="0" err="1"/>
              <a:t>İnflamasyon_erken</a:t>
            </a:r>
            <a:endParaRPr lang="tr-TR" dirty="0"/>
          </a:p>
        </p:txBody>
      </p:sp>
    </p:spTree>
    <p:extLst>
      <p:ext uri="{BB962C8B-B14F-4D97-AF65-F5344CB8AC3E}">
        <p14:creationId xmlns:p14="http://schemas.microsoft.com/office/powerpoint/2010/main" val="6043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5C81B7-668B-226F-EAA9-5EFAB742D968}"/>
              </a:ext>
            </a:extLst>
          </p:cNvPr>
          <p:cNvSpPr>
            <a:spLocks noGrp="1"/>
          </p:cNvSpPr>
          <p:nvPr>
            <p:ph type="title"/>
          </p:nvPr>
        </p:nvSpPr>
        <p:spPr/>
        <p:txBody>
          <a:bodyPr/>
          <a:lstStyle/>
          <a:p>
            <a:pPr algn="ctr"/>
            <a:r>
              <a:rPr lang="tr-TR" dirty="0" err="1"/>
              <a:t>İnflamasyon_geç</a:t>
            </a:r>
            <a:endParaRPr lang="tr-TR" dirty="0"/>
          </a:p>
        </p:txBody>
      </p:sp>
      <p:sp>
        <p:nvSpPr>
          <p:cNvPr id="3" name="İçerik Yer Tutucusu 2">
            <a:extLst>
              <a:ext uri="{FF2B5EF4-FFF2-40B4-BE49-F238E27FC236}">
                <a16:creationId xmlns:a16="http://schemas.microsoft.com/office/drawing/2014/main" id="{9EFF0548-A1E1-6B76-4E96-9E9309F25D5D}"/>
              </a:ext>
            </a:extLst>
          </p:cNvPr>
          <p:cNvSpPr>
            <a:spLocks noGrp="1"/>
          </p:cNvSpPr>
          <p:nvPr>
            <p:ph idx="1"/>
          </p:nvPr>
        </p:nvSpPr>
        <p:spPr/>
        <p:txBody>
          <a:bodyPr>
            <a:normAutofit/>
          </a:bodyPr>
          <a:lstStyle/>
          <a:p>
            <a:r>
              <a:rPr lang="tr-TR" dirty="0"/>
              <a:t>Nötrofilleri takiben yara bölgesine monositler gelir ve yaralanmanın 48-96. saatinde makrofajlara dönüşürler </a:t>
            </a:r>
          </a:p>
          <a:p>
            <a:r>
              <a:rPr lang="tr-TR" b="1" dirty="0"/>
              <a:t>Makrofajlar</a:t>
            </a:r>
            <a:r>
              <a:rPr lang="tr-TR" dirty="0"/>
              <a:t>da doku </a:t>
            </a:r>
            <a:r>
              <a:rPr lang="tr-TR" dirty="0" err="1"/>
              <a:t>debrisini</a:t>
            </a:r>
            <a:r>
              <a:rPr lang="tr-TR" dirty="0"/>
              <a:t> ve bakterileri fagosite ederler </a:t>
            </a:r>
          </a:p>
          <a:p>
            <a:pPr lvl="1">
              <a:buFont typeface="Wingdings" panose="05000000000000000000" pitchFamily="2" charset="2"/>
              <a:buChar char="Ø"/>
            </a:pPr>
            <a:r>
              <a:rPr lang="tr-TR" dirty="0"/>
              <a:t>20 den fazla sitokin ve büyüme faktörü salgılarlar _ sitokinlerin ve büyüme faktörlerinin temel kaynağıdır </a:t>
            </a:r>
          </a:p>
          <a:p>
            <a:pPr lvl="1">
              <a:buFont typeface="Wingdings" panose="05000000000000000000" pitchFamily="2" charset="2"/>
              <a:buChar char="Ø"/>
            </a:pPr>
            <a:r>
              <a:rPr lang="tr-TR" dirty="0"/>
              <a:t>Hücre toplanması aktivasyonu, matriks sentezi anjiyogenez ve </a:t>
            </a:r>
            <a:r>
              <a:rPr lang="tr-TR" dirty="0" err="1"/>
              <a:t>remodeling</a:t>
            </a:r>
            <a:r>
              <a:rPr lang="tr-TR" dirty="0"/>
              <a:t> için gereklidir</a:t>
            </a:r>
          </a:p>
          <a:p>
            <a:pPr lvl="1">
              <a:buFont typeface="Wingdings" panose="05000000000000000000" pitchFamily="2" charset="2"/>
              <a:buChar char="Ø"/>
            </a:pPr>
            <a:r>
              <a:rPr lang="tr-TR" dirty="0"/>
              <a:t>Nötrofillerden farklı olarak yara iyileşmesinin vazgeçilmez hücreleridir </a:t>
            </a:r>
          </a:p>
          <a:p>
            <a:pPr lvl="1">
              <a:buFont typeface="Wingdings" panose="05000000000000000000" pitchFamily="2" charset="2"/>
              <a:buChar char="Ø"/>
            </a:pPr>
            <a:r>
              <a:rPr lang="tr-TR" dirty="0"/>
              <a:t>Normal yara iyileşmesi için gerekli olan tek </a:t>
            </a:r>
            <a:r>
              <a:rPr lang="tr-TR" dirty="0" err="1"/>
              <a:t>inflamatuvar</a:t>
            </a:r>
            <a:r>
              <a:rPr lang="tr-TR" dirty="0"/>
              <a:t> hücre tipidir </a:t>
            </a:r>
          </a:p>
        </p:txBody>
      </p:sp>
    </p:spTree>
    <p:extLst>
      <p:ext uri="{BB962C8B-B14F-4D97-AF65-F5344CB8AC3E}">
        <p14:creationId xmlns:p14="http://schemas.microsoft.com/office/powerpoint/2010/main" val="301516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6672A8-EA0D-2C20-A8FE-37DC7933659D}"/>
              </a:ext>
            </a:extLst>
          </p:cNvPr>
          <p:cNvSpPr>
            <a:spLocks noGrp="1"/>
          </p:cNvSpPr>
          <p:nvPr>
            <p:ph type="title"/>
          </p:nvPr>
        </p:nvSpPr>
        <p:spPr/>
        <p:txBody>
          <a:bodyPr/>
          <a:lstStyle/>
          <a:p>
            <a:pPr algn="ctr"/>
            <a:r>
              <a:rPr lang="tr-TR" dirty="0"/>
              <a:t>İnflamasyon</a:t>
            </a:r>
          </a:p>
        </p:txBody>
      </p:sp>
      <p:sp>
        <p:nvSpPr>
          <p:cNvPr id="3" name="İçerik Yer Tutucusu 2">
            <a:extLst>
              <a:ext uri="{FF2B5EF4-FFF2-40B4-BE49-F238E27FC236}">
                <a16:creationId xmlns:a16="http://schemas.microsoft.com/office/drawing/2014/main" id="{4B649D78-9D7D-B716-EEF6-7A3E2BCFE134}"/>
              </a:ext>
            </a:extLst>
          </p:cNvPr>
          <p:cNvSpPr>
            <a:spLocks noGrp="1"/>
          </p:cNvSpPr>
          <p:nvPr>
            <p:ph idx="1"/>
          </p:nvPr>
        </p:nvSpPr>
        <p:spPr/>
        <p:txBody>
          <a:bodyPr>
            <a:normAutofit/>
          </a:bodyPr>
          <a:lstStyle/>
          <a:p>
            <a:pPr algn="just"/>
            <a:r>
              <a:rPr lang="tr-TR" dirty="0"/>
              <a:t>Yara iyileşmesi tamamlanana kadar yaralanma bölgesinde kalırlar ve yara iyileşmesinin orkestra şefi olarak kabul edilirler </a:t>
            </a:r>
          </a:p>
          <a:p>
            <a:pPr algn="just"/>
            <a:r>
              <a:rPr lang="tr-TR" dirty="0"/>
              <a:t>Makrofajları takiben </a:t>
            </a:r>
            <a:r>
              <a:rPr lang="tr-TR" b="1" dirty="0"/>
              <a:t>T lenfositler </a:t>
            </a:r>
            <a:r>
              <a:rPr lang="tr-TR" dirty="0"/>
              <a:t>yaralanma alanına göç eder</a:t>
            </a:r>
          </a:p>
          <a:p>
            <a:pPr algn="just"/>
            <a:r>
              <a:rPr lang="tr-TR" dirty="0"/>
              <a:t>Lenfositler hücresel immünite ve antikor üretiminin yanı sıra fibroblastlar ile hücresel temas yoluyla ve salgıladıkları </a:t>
            </a:r>
            <a:r>
              <a:rPr lang="tr-TR" dirty="0" err="1"/>
              <a:t>lenfokinler</a:t>
            </a:r>
            <a:r>
              <a:rPr lang="tr-TR" dirty="0"/>
              <a:t> aracılığıyla yara ortamında mediatör görevi üstenirler </a:t>
            </a:r>
          </a:p>
        </p:txBody>
      </p:sp>
    </p:spTree>
    <p:extLst>
      <p:ext uri="{BB962C8B-B14F-4D97-AF65-F5344CB8AC3E}">
        <p14:creationId xmlns:p14="http://schemas.microsoft.com/office/powerpoint/2010/main" val="2780834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269B19-15C0-C54B-51FB-5CD35A7137A2}"/>
              </a:ext>
            </a:extLst>
          </p:cNvPr>
          <p:cNvSpPr>
            <a:spLocks noGrp="1"/>
          </p:cNvSpPr>
          <p:nvPr>
            <p:ph type="title"/>
          </p:nvPr>
        </p:nvSpPr>
        <p:spPr/>
        <p:txBody>
          <a:bodyPr/>
          <a:lstStyle/>
          <a:p>
            <a:pPr algn="ctr"/>
            <a:r>
              <a:rPr lang="tr-TR" dirty="0"/>
              <a:t>Proliferasyon</a:t>
            </a:r>
          </a:p>
        </p:txBody>
      </p:sp>
      <p:sp>
        <p:nvSpPr>
          <p:cNvPr id="3" name="İçerik Yer Tutucusu 2">
            <a:extLst>
              <a:ext uri="{FF2B5EF4-FFF2-40B4-BE49-F238E27FC236}">
                <a16:creationId xmlns:a16="http://schemas.microsoft.com/office/drawing/2014/main" id="{C79A5504-E4F1-09E3-8837-1AA7A3820B4F}"/>
              </a:ext>
            </a:extLst>
          </p:cNvPr>
          <p:cNvSpPr>
            <a:spLocks noGrp="1"/>
          </p:cNvSpPr>
          <p:nvPr>
            <p:ph idx="1"/>
          </p:nvPr>
        </p:nvSpPr>
        <p:spPr/>
        <p:txBody>
          <a:bodyPr>
            <a:normAutofit/>
          </a:bodyPr>
          <a:lstStyle/>
          <a:p>
            <a:r>
              <a:rPr lang="tr-TR" dirty="0"/>
              <a:t>İnflamasyon evresindeki ölü doku temizliğinden sonra yara iyileşme sürecinin yaklaşık 3-10. gününde başlar</a:t>
            </a:r>
          </a:p>
          <a:p>
            <a:r>
              <a:rPr lang="tr-TR" dirty="0"/>
              <a:t>Bu evrenin temel hedefleri yara yüzeyinin kapanması ve vasküler ağın yeniden oluşturulmasıdır</a:t>
            </a:r>
          </a:p>
          <a:p>
            <a:r>
              <a:rPr lang="tr-TR" dirty="0"/>
              <a:t>Normal yara iyileşmesi içerisinde 2-4 hafta sürecek proliferasyon evresinde anjiyogenez, ECM oluşumu ve epitelizasyon gerçekleşir </a:t>
            </a:r>
          </a:p>
          <a:p>
            <a:r>
              <a:rPr lang="tr-TR" dirty="0"/>
              <a:t>Bu yapım işlemini gerçekleştirecek olan fibroblast düz kas hücreleri endotelyal ve epitelyal hücrelerdir</a:t>
            </a:r>
          </a:p>
          <a:p>
            <a:pPr lvl="1">
              <a:buFont typeface="Wingdings" panose="05000000000000000000" pitchFamily="2" charset="2"/>
              <a:buChar char="Ø"/>
            </a:pPr>
            <a:r>
              <a:rPr lang="tr-TR" i="1" dirty="0"/>
              <a:t>PDGF, TGF beta, FGF, VEGF-1, IL-1-2-8</a:t>
            </a:r>
          </a:p>
        </p:txBody>
      </p:sp>
    </p:spTree>
    <p:extLst>
      <p:ext uri="{BB962C8B-B14F-4D97-AF65-F5344CB8AC3E}">
        <p14:creationId xmlns:p14="http://schemas.microsoft.com/office/powerpoint/2010/main" val="697353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AED34C-0C39-BD3E-43FC-7787A7687DF6}"/>
              </a:ext>
            </a:extLst>
          </p:cNvPr>
          <p:cNvSpPr>
            <a:spLocks noGrp="1"/>
          </p:cNvSpPr>
          <p:nvPr>
            <p:ph type="title"/>
          </p:nvPr>
        </p:nvSpPr>
        <p:spPr/>
        <p:txBody>
          <a:bodyPr/>
          <a:lstStyle/>
          <a:p>
            <a:pPr algn="ctr"/>
            <a:r>
              <a:rPr lang="tr-TR" dirty="0"/>
              <a:t>Proliferasyon</a:t>
            </a:r>
          </a:p>
        </p:txBody>
      </p:sp>
      <p:sp>
        <p:nvSpPr>
          <p:cNvPr id="3" name="İçerik Yer Tutucusu 2">
            <a:extLst>
              <a:ext uri="{FF2B5EF4-FFF2-40B4-BE49-F238E27FC236}">
                <a16:creationId xmlns:a16="http://schemas.microsoft.com/office/drawing/2014/main" id="{38999B0F-3713-437B-BBE8-77D287259D5A}"/>
              </a:ext>
            </a:extLst>
          </p:cNvPr>
          <p:cNvSpPr>
            <a:spLocks noGrp="1"/>
          </p:cNvSpPr>
          <p:nvPr>
            <p:ph idx="1"/>
          </p:nvPr>
        </p:nvSpPr>
        <p:spPr/>
        <p:txBody>
          <a:bodyPr>
            <a:normAutofit/>
          </a:bodyPr>
          <a:lstStyle/>
          <a:p>
            <a:r>
              <a:rPr lang="tr-TR" b="1" dirty="0"/>
              <a:t>Fibroblastlar</a:t>
            </a:r>
            <a:r>
              <a:rPr lang="tr-TR" dirty="0"/>
              <a:t> enfekte olmamış temiz yaralarda 3. günde dominant hücre popülasyonu oluşturur ve 7-14. günde maksimum sayıya ulaşırlar </a:t>
            </a:r>
          </a:p>
          <a:p>
            <a:r>
              <a:rPr lang="tr-TR" dirty="0"/>
              <a:t>Temel görevi </a:t>
            </a:r>
            <a:r>
              <a:rPr lang="tr-TR" dirty="0" err="1"/>
              <a:t>kollajen</a:t>
            </a:r>
            <a:r>
              <a:rPr lang="tr-TR" dirty="0"/>
              <a:t> senteziyle birlikte tip 3 </a:t>
            </a:r>
            <a:r>
              <a:rPr lang="tr-TR" dirty="0" err="1"/>
              <a:t>kollajen</a:t>
            </a:r>
            <a:r>
              <a:rPr lang="tr-TR" dirty="0"/>
              <a:t>, GAG ve fibronektinden oluşan geçici yara matriksini inşa etmektir</a:t>
            </a:r>
          </a:p>
          <a:p>
            <a:r>
              <a:rPr lang="tr-TR" dirty="0"/>
              <a:t>Bu evrede ESM ve </a:t>
            </a:r>
            <a:r>
              <a:rPr lang="tr-TR" dirty="0" err="1"/>
              <a:t>kollajen</a:t>
            </a:r>
            <a:r>
              <a:rPr lang="tr-TR" dirty="0"/>
              <a:t> sentezi sırasında anjiyogenezde gerçekleşir</a:t>
            </a:r>
          </a:p>
          <a:p>
            <a:r>
              <a:rPr lang="tr-TR" dirty="0"/>
              <a:t>VEGF ve TNF alfa endotelyal hücre migrasyonunu ve kapiller oluşumunu stimüle ederler </a:t>
            </a:r>
          </a:p>
          <a:p>
            <a:endParaRPr lang="tr-TR" dirty="0"/>
          </a:p>
          <a:p>
            <a:endParaRPr lang="tr-TR" dirty="0"/>
          </a:p>
        </p:txBody>
      </p:sp>
    </p:spTree>
    <p:extLst>
      <p:ext uri="{BB962C8B-B14F-4D97-AF65-F5344CB8AC3E}">
        <p14:creationId xmlns:p14="http://schemas.microsoft.com/office/powerpoint/2010/main" val="358802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4B350C-E92F-4325-53AE-2F8166329C03}"/>
              </a:ext>
            </a:extLst>
          </p:cNvPr>
          <p:cNvSpPr>
            <a:spLocks noGrp="1"/>
          </p:cNvSpPr>
          <p:nvPr>
            <p:ph type="title"/>
          </p:nvPr>
        </p:nvSpPr>
        <p:spPr/>
        <p:txBody>
          <a:bodyPr/>
          <a:lstStyle/>
          <a:p>
            <a:pPr algn="ctr"/>
            <a:r>
              <a:rPr lang="tr-TR" dirty="0"/>
              <a:t>Proliferasyon</a:t>
            </a:r>
          </a:p>
        </p:txBody>
      </p:sp>
      <p:sp>
        <p:nvSpPr>
          <p:cNvPr id="3" name="İçerik Yer Tutucusu 2">
            <a:extLst>
              <a:ext uri="{FF2B5EF4-FFF2-40B4-BE49-F238E27FC236}">
                <a16:creationId xmlns:a16="http://schemas.microsoft.com/office/drawing/2014/main" id="{7BCA83D7-25D0-9C1C-88F3-43596AEDA4AE}"/>
              </a:ext>
            </a:extLst>
          </p:cNvPr>
          <p:cNvSpPr>
            <a:spLocks noGrp="1"/>
          </p:cNvSpPr>
          <p:nvPr>
            <p:ph idx="1"/>
          </p:nvPr>
        </p:nvSpPr>
        <p:spPr/>
        <p:txBody>
          <a:bodyPr>
            <a:normAutofit/>
          </a:bodyPr>
          <a:lstStyle/>
          <a:p>
            <a:r>
              <a:rPr lang="tr-TR" b="1" dirty="0"/>
              <a:t>Endotelyal hücreler </a:t>
            </a:r>
            <a:r>
              <a:rPr lang="tr-TR" dirty="0"/>
              <a:t>nitrit oksit </a:t>
            </a:r>
            <a:r>
              <a:rPr lang="tr-TR" dirty="0" err="1"/>
              <a:t>sentaz</a:t>
            </a:r>
            <a:r>
              <a:rPr lang="tr-TR" dirty="0"/>
              <a:t> aracılığıyla hipoksiye sekonder NO üreterek yaralanma bölgesinde </a:t>
            </a:r>
            <a:r>
              <a:rPr lang="tr-TR" dirty="0" err="1"/>
              <a:t>vazodiltasyon</a:t>
            </a:r>
            <a:r>
              <a:rPr lang="tr-TR" dirty="0"/>
              <a:t> ve kan akımında artışa neden olurlar</a:t>
            </a:r>
          </a:p>
          <a:p>
            <a:r>
              <a:rPr lang="tr-TR" dirty="0"/>
              <a:t>Bu evrenin ürünü olarak ortaya çıkan granülasyon dokusu fibronektin, </a:t>
            </a:r>
            <a:r>
              <a:rPr lang="tr-TR" dirty="0" err="1"/>
              <a:t>hyalüronik</a:t>
            </a:r>
            <a:r>
              <a:rPr lang="tr-TR" dirty="0"/>
              <a:t> asit ve kolajenden oluşan gevşek geçici matriks içine gömülmüş olan fibroblastlar, makrofajlar ve yoğun kan damarlarından ibarettir</a:t>
            </a:r>
          </a:p>
          <a:p>
            <a:r>
              <a:rPr lang="tr-TR" dirty="0"/>
              <a:t>Yaralanma bölgesindeki tüm bu defekt, bu doku ile kaplanana kadar yapım devam eder</a:t>
            </a:r>
          </a:p>
          <a:p>
            <a:endParaRPr lang="tr-TR" dirty="0"/>
          </a:p>
        </p:txBody>
      </p:sp>
    </p:spTree>
    <p:extLst>
      <p:ext uri="{BB962C8B-B14F-4D97-AF65-F5344CB8AC3E}">
        <p14:creationId xmlns:p14="http://schemas.microsoft.com/office/powerpoint/2010/main" val="31087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6AA8F-FCB4-3AE4-A470-C4FC32330394}"/>
              </a:ext>
            </a:extLst>
          </p:cNvPr>
          <p:cNvSpPr>
            <a:spLocks noGrp="1"/>
          </p:cNvSpPr>
          <p:nvPr>
            <p:ph type="title"/>
          </p:nvPr>
        </p:nvSpPr>
        <p:spPr/>
        <p:txBody>
          <a:bodyPr/>
          <a:lstStyle/>
          <a:p>
            <a:pPr algn="ctr"/>
            <a:r>
              <a:rPr lang="tr-TR" dirty="0"/>
              <a:t>Proliferasyon</a:t>
            </a:r>
          </a:p>
        </p:txBody>
      </p:sp>
      <p:sp>
        <p:nvSpPr>
          <p:cNvPr id="3" name="İçerik Yer Tutucusu 2">
            <a:extLst>
              <a:ext uri="{FF2B5EF4-FFF2-40B4-BE49-F238E27FC236}">
                <a16:creationId xmlns:a16="http://schemas.microsoft.com/office/drawing/2014/main" id="{004330DC-C896-00E2-9A18-D400C583CF43}"/>
              </a:ext>
            </a:extLst>
          </p:cNvPr>
          <p:cNvSpPr>
            <a:spLocks noGrp="1"/>
          </p:cNvSpPr>
          <p:nvPr>
            <p:ph idx="1"/>
          </p:nvPr>
        </p:nvSpPr>
        <p:spPr/>
        <p:txBody>
          <a:bodyPr>
            <a:normAutofit/>
          </a:bodyPr>
          <a:lstStyle/>
          <a:p>
            <a:r>
              <a:rPr lang="tr-TR" dirty="0"/>
              <a:t>Doku bütünlüğü tekrar oluşturulduktan sonra dış kaplamanın yani epitel </a:t>
            </a:r>
            <a:r>
              <a:rPr lang="tr-TR" dirty="0" err="1"/>
              <a:t>dokununda</a:t>
            </a:r>
            <a:r>
              <a:rPr lang="tr-TR" dirty="0"/>
              <a:t> yeniden yapımı gerekir ki bu süreç epitelizasyon olarak adlandırılır </a:t>
            </a:r>
          </a:p>
          <a:p>
            <a:r>
              <a:rPr lang="tr-TR" dirty="0"/>
              <a:t>Keratinositlerde değişiklik olmaya başlar </a:t>
            </a:r>
            <a:r>
              <a:rPr lang="tr-TR" dirty="0">
                <a:sym typeface="Wingdings" panose="05000000000000000000" pitchFamily="2" charset="2"/>
              </a:rPr>
              <a:t> </a:t>
            </a:r>
            <a:r>
              <a:rPr lang="tr-TR" dirty="0"/>
              <a:t>Epidermal hücre tabakası kalınlaşır </a:t>
            </a:r>
            <a:r>
              <a:rPr lang="tr-TR" dirty="0">
                <a:sym typeface="Wingdings" panose="05000000000000000000" pitchFamily="2" charset="2"/>
              </a:rPr>
              <a:t> </a:t>
            </a:r>
            <a:r>
              <a:rPr lang="tr-TR" dirty="0"/>
              <a:t>Keratinosit göçü başlar </a:t>
            </a:r>
          </a:p>
          <a:p>
            <a:r>
              <a:rPr lang="tr-TR" dirty="0"/>
              <a:t>Epitelyal tabaka bütünlüğü sağlandıktan sonra keratinositler ve fibroblastlar </a:t>
            </a:r>
            <a:r>
              <a:rPr lang="tr-TR" dirty="0" err="1"/>
              <a:t>laminin</a:t>
            </a:r>
            <a:r>
              <a:rPr lang="tr-TR" dirty="0"/>
              <a:t> ve tip4 </a:t>
            </a:r>
            <a:r>
              <a:rPr lang="tr-TR" dirty="0" err="1"/>
              <a:t>kollajen</a:t>
            </a:r>
            <a:r>
              <a:rPr lang="tr-TR" dirty="0"/>
              <a:t> sentezleyerek bazal laminayı oluşturur </a:t>
            </a:r>
          </a:p>
          <a:p>
            <a:r>
              <a:rPr lang="tr-TR" dirty="0"/>
              <a:t>Keratinositler bu çok katlı bazal lamina üzerinde bölünerek çok katlı epidermal bariyeri yeniden yaparlar </a:t>
            </a:r>
          </a:p>
          <a:p>
            <a:endParaRPr lang="tr-TR" dirty="0"/>
          </a:p>
        </p:txBody>
      </p:sp>
    </p:spTree>
    <p:extLst>
      <p:ext uri="{BB962C8B-B14F-4D97-AF65-F5344CB8AC3E}">
        <p14:creationId xmlns:p14="http://schemas.microsoft.com/office/powerpoint/2010/main" val="3414167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258FA1-3FAA-C0EC-C707-5EFA4A164D32}"/>
              </a:ext>
            </a:extLst>
          </p:cNvPr>
          <p:cNvSpPr>
            <a:spLocks noGrp="1"/>
          </p:cNvSpPr>
          <p:nvPr>
            <p:ph type="title"/>
          </p:nvPr>
        </p:nvSpPr>
        <p:spPr/>
        <p:txBody>
          <a:bodyPr/>
          <a:lstStyle/>
          <a:p>
            <a:pPr algn="ctr"/>
            <a:r>
              <a:rPr lang="tr-TR" dirty="0" err="1"/>
              <a:t>Remodeling</a:t>
            </a:r>
            <a:endParaRPr lang="tr-TR" dirty="0"/>
          </a:p>
        </p:txBody>
      </p:sp>
      <p:sp>
        <p:nvSpPr>
          <p:cNvPr id="3" name="İçerik Yer Tutucusu 2">
            <a:extLst>
              <a:ext uri="{FF2B5EF4-FFF2-40B4-BE49-F238E27FC236}">
                <a16:creationId xmlns:a16="http://schemas.microsoft.com/office/drawing/2014/main" id="{45623FB3-7F55-59AA-3B1A-2DEC564A44BE}"/>
              </a:ext>
            </a:extLst>
          </p:cNvPr>
          <p:cNvSpPr>
            <a:spLocks noGrp="1"/>
          </p:cNvSpPr>
          <p:nvPr>
            <p:ph idx="1"/>
          </p:nvPr>
        </p:nvSpPr>
        <p:spPr/>
        <p:txBody>
          <a:bodyPr>
            <a:normAutofit/>
          </a:bodyPr>
          <a:lstStyle/>
          <a:p>
            <a:pPr algn="just"/>
            <a:r>
              <a:rPr lang="tr-TR" dirty="0"/>
              <a:t>Proliferasyon tamamlanıp yara bölgesindeki doku eksikliği giderildikten sonra 3. hafta civarında yara iyileşme sürecinin en uzun dönemi başlar</a:t>
            </a:r>
          </a:p>
          <a:p>
            <a:pPr algn="just"/>
            <a:r>
              <a:rPr lang="tr-TR" dirty="0" err="1"/>
              <a:t>Maturasyon</a:t>
            </a:r>
            <a:r>
              <a:rPr lang="tr-TR" dirty="0"/>
              <a:t> evresi normal iyileşme koşullarında 12-18 ay sürer</a:t>
            </a:r>
          </a:p>
          <a:p>
            <a:pPr algn="just"/>
            <a:r>
              <a:rPr lang="tr-TR" dirty="0"/>
              <a:t>İnsanlarda yara iyileşmesi dokudan dokuya farklılık göstermekle birlikte tamamen rejenerasyonla değil, rejenerasyonun yanında </a:t>
            </a:r>
            <a:r>
              <a:rPr lang="tr-TR" dirty="0" err="1"/>
              <a:t>fibrozislede</a:t>
            </a:r>
            <a:r>
              <a:rPr lang="tr-TR" dirty="0"/>
              <a:t> olur</a:t>
            </a:r>
          </a:p>
          <a:p>
            <a:pPr algn="just"/>
            <a:r>
              <a:rPr lang="tr-TR" dirty="0"/>
              <a:t>Fibrozisin klinik bulgusu </a:t>
            </a:r>
            <a:r>
              <a:rPr lang="tr-TR" dirty="0" err="1"/>
              <a:t>skar</a:t>
            </a:r>
            <a:r>
              <a:rPr lang="tr-TR" dirty="0"/>
              <a:t> oluşumudur</a:t>
            </a:r>
          </a:p>
        </p:txBody>
      </p:sp>
    </p:spTree>
    <p:extLst>
      <p:ext uri="{BB962C8B-B14F-4D97-AF65-F5344CB8AC3E}">
        <p14:creationId xmlns:p14="http://schemas.microsoft.com/office/powerpoint/2010/main" val="3014433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F07217-1196-9D77-6C32-836BD79B3328}"/>
              </a:ext>
            </a:extLst>
          </p:cNvPr>
          <p:cNvSpPr>
            <a:spLocks noGrp="1"/>
          </p:cNvSpPr>
          <p:nvPr>
            <p:ph type="title"/>
          </p:nvPr>
        </p:nvSpPr>
        <p:spPr/>
        <p:txBody>
          <a:bodyPr/>
          <a:lstStyle/>
          <a:p>
            <a:pPr algn="ctr"/>
            <a:r>
              <a:rPr lang="tr-TR" dirty="0" err="1"/>
              <a:t>Remodeling</a:t>
            </a:r>
            <a:endParaRPr lang="tr-TR" dirty="0"/>
          </a:p>
        </p:txBody>
      </p:sp>
      <p:sp>
        <p:nvSpPr>
          <p:cNvPr id="3" name="İçerik Yer Tutucusu 2">
            <a:extLst>
              <a:ext uri="{FF2B5EF4-FFF2-40B4-BE49-F238E27FC236}">
                <a16:creationId xmlns:a16="http://schemas.microsoft.com/office/drawing/2014/main" id="{E3C2897F-3EAB-7607-846B-01C3155ABC8B}"/>
              </a:ext>
            </a:extLst>
          </p:cNvPr>
          <p:cNvSpPr>
            <a:spLocks noGrp="1"/>
          </p:cNvSpPr>
          <p:nvPr>
            <p:ph idx="1"/>
          </p:nvPr>
        </p:nvSpPr>
        <p:spPr/>
        <p:txBody>
          <a:bodyPr/>
          <a:lstStyle/>
          <a:p>
            <a:pPr algn="just"/>
            <a:r>
              <a:rPr lang="tr-TR" dirty="0"/>
              <a:t>Bu evre yara iyileşmesi tamamlandığında orijinal dokuya mümkün olduğu kadar benzeyen kaliteli </a:t>
            </a:r>
            <a:r>
              <a:rPr lang="tr-TR" dirty="0" err="1"/>
              <a:t>skar</a:t>
            </a:r>
            <a:r>
              <a:rPr lang="tr-TR" dirty="0"/>
              <a:t> elde edilebilmesi için proliferasyon evresinde </a:t>
            </a:r>
            <a:r>
              <a:rPr lang="tr-TR" dirty="0" err="1"/>
              <a:t>deorganize</a:t>
            </a:r>
            <a:r>
              <a:rPr lang="tr-TR" dirty="0"/>
              <a:t> olarak üretilmiş </a:t>
            </a:r>
            <a:r>
              <a:rPr lang="tr-TR" dirty="0" err="1"/>
              <a:t>kollajenin</a:t>
            </a:r>
            <a:r>
              <a:rPr lang="tr-TR" dirty="0"/>
              <a:t> ve ESM </a:t>
            </a:r>
            <a:r>
              <a:rPr lang="tr-TR" dirty="0" err="1"/>
              <a:t>nin</a:t>
            </a:r>
            <a:r>
              <a:rPr lang="tr-TR" dirty="0"/>
              <a:t> organize hale gelmesini yani </a:t>
            </a:r>
            <a:r>
              <a:rPr lang="tr-TR" dirty="0" err="1"/>
              <a:t>remodellingi</a:t>
            </a:r>
            <a:r>
              <a:rPr lang="tr-TR" dirty="0"/>
              <a:t> içerir</a:t>
            </a:r>
          </a:p>
          <a:p>
            <a:pPr algn="just"/>
            <a:r>
              <a:rPr lang="tr-TR" dirty="0"/>
              <a:t>Bu aşamadaki bozuklular dokunun gücü yanı sıra görünümünü de etkileyecektir </a:t>
            </a:r>
          </a:p>
          <a:p>
            <a:endParaRPr lang="tr-TR" dirty="0"/>
          </a:p>
        </p:txBody>
      </p:sp>
    </p:spTree>
    <p:extLst>
      <p:ext uri="{BB962C8B-B14F-4D97-AF65-F5344CB8AC3E}">
        <p14:creationId xmlns:p14="http://schemas.microsoft.com/office/powerpoint/2010/main" val="360320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48D59A-FF1F-A4F5-D31A-D69DA7866FCA}"/>
              </a:ext>
            </a:extLst>
          </p:cNvPr>
          <p:cNvSpPr>
            <a:spLocks noGrp="1"/>
          </p:cNvSpPr>
          <p:nvPr>
            <p:ph type="title"/>
          </p:nvPr>
        </p:nvSpPr>
        <p:spPr/>
        <p:txBody>
          <a:bodyPr/>
          <a:lstStyle/>
          <a:p>
            <a:pPr algn="ctr"/>
            <a:r>
              <a:rPr lang="tr-TR" dirty="0" err="1"/>
              <a:t>Remodeling</a:t>
            </a:r>
            <a:endParaRPr lang="tr-TR" dirty="0"/>
          </a:p>
        </p:txBody>
      </p:sp>
      <p:sp>
        <p:nvSpPr>
          <p:cNvPr id="3" name="İçerik Yer Tutucusu 2">
            <a:extLst>
              <a:ext uri="{FF2B5EF4-FFF2-40B4-BE49-F238E27FC236}">
                <a16:creationId xmlns:a16="http://schemas.microsoft.com/office/drawing/2014/main" id="{0120C661-126C-4EF2-FBBE-D7DA5D335BCD}"/>
              </a:ext>
            </a:extLst>
          </p:cNvPr>
          <p:cNvSpPr>
            <a:spLocks noGrp="1"/>
          </p:cNvSpPr>
          <p:nvPr>
            <p:ph idx="1"/>
          </p:nvPr>
        </p:nvSpPr>
        <p:spPr/>
        <p:txBody>
          <a:bodyPr>
            <a:normAutofit fontScale="92500"/>
          </a:bodyPr>
          <a:lstStyle/>
          <a:p>
            <a:pPr algn="just"/>
            <a:r>
              <a:rPr lang="tr-TR" dirty="0"/>
              <a:t>Orijinal dokunun kolajen içeriğinin çoğunu, Tip 1 </a:t>
            </a:r>
            <a:r>
              <a:rPr lang="tr-TR" dirty="0" err="1"/>
              <a:t>kollajen</a:t>
            </a:r>
            <a:r>
              <a:rPr lang="tr-TR" dirty="0"/>
              <a:t>, %10-20 kadarı ise Tip 3 kolajenden oluşmaktadır</a:t>
            </a:r>
          </a:p>
          <a:p>
            <a:pPr algn="just"/>
            <a:r>
              <a:rPr lang="tr-TR" dirty="0"/>
              <a:t>Ancak iyileşme sürecinin başında daha fazla Tip 3 </a:t>
            </a:r>
            <a:r>
              <a:rPr lang="tr-TR" dirty="0" err="1"/>
              <a:t>kollajen</a:t>
            </a:r>
            <a:r>
              <a:rPr lang="tr-TR" dirty="0"/>
              <a:t> sentezlenir</a:t>
            </a:r>
          </a:p>
          <a:p>
            <a:pPr algn="just"/>
            <a:r>
              <a:rPr lang="tr-TR" dirty="0"/>
              <a:t>Tip 1/Tip 3 oranının değişmiş olması yara matriksinin zayıf olmasının nedenlerinden biridir</a:t>
            </a:r>
          </a:p>
          <a:p>
            <a:pPr algn="just"/>
            <a:r>
              <a:rPr lang="tr-TR" dirty="0"/>
              <a:t>Yarada üretilen kolajen daha ince ve daha fazla glikolize ve fiberleri örgülü olmak yerine paralel seyirlidir </a:t>
            </a:r>
          </a:p>
          <a:p>
            <a:pPr algn="just"/>
            <a:r>
              <a:rPr lang="tr-TR" dirty="0"/>
              <a:t>İyileşme sürecinde sentezlenmiş olan </a:t>
            </a:r>
            <a:r>
              <a:rPr lang="tr-TR" dirty="0" err="1"/>
              <a:t>kollajen</a:t>
            </a:r>
            <a:r>
              <a:rPr lang="tr-TR" dirty="0"/>
              <a:t> matriks, MMP tarafından yıkılır ve Tip 3 kolajen içeriği azalırken Tip 1 kolajen içeriği artar </a:t>
            </a:r>
          </a:p>
          <a:p>
            <a:endParaRPr lang="tr-TR" dirty="0"/>
          </a:p>
        </p:txBody>
      </p:sp>
    </p:spTree>
    <p:extLst>
      <p:ext uri="{BB962C8B-B14F-4D97-AF65-F5344CB8AC3E}">
        <p14:creationId xmlns:p14="http://schemas.microsoft.com/office/powerpoint/2010/main" val="334751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B03FF2-3330-3943-A449-B10C79262CF6}"/>
              </a:ext>
            </a:extLst>
          </p:cNvPr>
          <p:cNvSpPr>
            <a:spLocks noGrp="1"/>
          </p:cNvSpPr>
          <p:nvPr>
            <p:ph type="title"/>
          </p:nvPr>
        </p:nvSpPr>
        <p:spPr/>
        <p:txBody>
          <a:bodyPr/>
          <a:lstStyle/>
          <a:p>
            <a:pPr algn="ctr"/>
            <a:r>
              <a:rPr lang="tr-TR" dirty="0"/>
              <a:t>Deri Anatomisi </a:t>
            </a:r>
          </a:p>
        </p:txBody>
      </p:sp>
      <p:sp>
        <p:nvSpPr>
          <p:cNvPr id="3" name="İçerik Yer Tutucusu 2">
            <a:extLst>
              <a:ext uri="{FF2B5EF4-FFF2-40B4-BE49-F238E27FC236}">
                <a16:creationId xmlns:a16="http://schemas.microsoft.com/office/drawing/2014/main" id="{A97DC912-399C-1E88-6A97-0DE6A6BF055C}"/>
              </a:ext>
            </a:extLst>
          </p:cNvPr>
          <p:cNvSpPr>
            <a:spLocks noGrp="1"/>
          </p:cNvSpPr>
          <p:nvPr>
            <p:ph idx="1"/>
          </p:nvPr>
        </p:nvSpPr>
        <p:spPr>
          <a:xfrm>
            <a:off x="838200" y="1825625"/>
            <a:ext cx="6718160" cy="4351338"/>
          </a:xfrm>
        </p:spPr>
        <p:txBody>
          <a:bodyPr>
            <a:normAutofit/>
          </a:bodyPr>
          <a:lstStyle/>
          <a:p>
            <a:r>
              <a:rPr lang="tr-TR" dirty="0"/>
              <a:t>Vücudun en büyük organı</a:t>
            </a:r>
          </a:p>
          <a:p>
            <a:pPr lvl="1">
              <a:buFont typeface="Wingdings" panose="05000000000000000000" pitchFamily="2" charset="2"/>
              <a:buChar char="Ø"/>
            </a:pPr>
            <a:r>
              <a:rPr lang="tr-TR" dirty="0"/>
              <a:t>Normal erişkinde vücut ağırlığının %15 i</a:t>
            </a:r>
          </a:p>
          <a:p>
            <a:r>
              <a:rPr lang="tr-TR" dirty="0"/>
              <a:t>İki ana katman </a:t>
            </a:r>
          </a:p>
          <a:p>
            <a:pPr lvl="1">
              <a:buFont typeface="Wingdings" panose="05000000000000000000" pitchFamily="2" charset="2"/>
              <a:buChar char="Ø"/>
            </a:pPr>
            <a:r>
              <a:rPr lang="tr-TR" dirty="0"/>
              <a:t>Epidermis</a:t>
            </a:r>
          </a:p>
          <a:p>
            <a:pPr lvl="1">
              <a:buFont typeface="Wingdings" panose="05000000000000000000" pitchFamily="2" charset="2"/>
              <a:buChar char="Ø"/>
            </a:pPr>
            <a:r>
              <a:rPr lang="tr-TR" dirty="0" err="1"/>
              <a:t>Dermis</a:t>
            </a:r>
            <a:endParaRPr lang="tr-TR" dirty="0"/>
          </a:p>
          <a:p>
            <a:pPr lvl="1">
              <a:buFont typeface="Wingdings" panose="05000000000000000000" pitchFamily="2" charset="2"/>
              <a:buChar char="Ø"/>
            </a:pPr>
            <a:r>
              <a:rPr lang="tr-TR" dirty="0"/>
              <a:t>En altta yağ dokusundan oluşan, hipodermis veya </a:t>
            </a:r>
            <a:r>
              <a:rPr lang="tr-TR" dirty="0" err="1"/>
              <a:t>subkutan</a:t>
            </a:r>
            <a:r>
              <a:rPr lang="tr-TR" dirty="0"/>
              <a:t> doku </a:t>
            </a:r>
          </a:p>
          <a:p>
            <a:endParaRPr lang="tr-TR" dirty="0"/>
          </a:p>
        </p:txBody>
      </p:sp>
      <p:pic>
        <p:nvPicPr>
          <p:cNvPr id="1026" name="Picture 2" descr="Deri Katmanları Epidermis Derma Hypodermis Nsan Derisinin Yapısı Saç  Duyusal ©edesignua 513845732'e ait Stok Vektör">
            <a:extLst>
              <a:ext uri="{FF2B5EF4-FFF2-40B4-BE49-F238E27FC236}">
                <a16:creationId xmlns:a16="http://schemas.microsoft.com/office/drawing/2014/main" id="{3C70DAF2-999B-646D-F03B-43A181FA9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340" y="1181020"/>
            <a:ext cx="4044460" cy="389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8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9153D7-5AE0-6173-7F41-FBA43EE4F884}"/>
              </a:ext>
            </a:extLst>
          </p:cNvPr>
          <p:cNvSpPr>
            <a:spLocks noGrp="1"/>
          </p:cNvSpPr>
          <p:nvPr>
            <p:ph type="title"/>
          </p:nvPr>
        </p:nvSpPr>
        <p:spPr/>
        <p:txBody>
          <a:bodyPr/>
          <a:lstStyle/>
          <a:p>
            <a:pPr algn="ctr"/>
            <a:r>
              <a:rPr lang="tr-TR" dirty="0" err="1"/>
              <a:t>Remodeling</a:t>
            </a:r>
            <a:endParaRPr lang="tr-TR" dirty="0"/>
          </a:p>
        </p:txBody>
      </p:sp>
      <p:sp>
        <p:nvSpPr>
          <p:cNvPr id="3" name="İçerik Yer Tutucusu 2">
            <a:extLst>
              <a:ext uri="{FF2B5EF4-FFF2-40B4-BE49-F238E27FC236}">
                <a16:creationId xmlns:a16="http://schemas.microsoft.com/office/drawing/2014/main" id="{94FBE66C-7247-64A1-09E3-0449D18A9D37}"/>
              </a:ext>
            </a:extLst>
          </p:cNvPr>
          <p:cNvSpPr>
            <a:spLocks noGrp="1"/>
          </p:cNvSpPr>
          <p:nvPr>
            <p:ph idx="1"/>
          </p:nvPr>
        </p:nvSpPr>
        <p:spPr/>
        <p:txBody>
          <a:bodyPr>
            <a:normAutofit/>
          </a:bodyPr>
          <a:lstStyle/>
          <a:p>
            <a:pPr algn="just"/>
            <a:r>
              <a:rPr lang="tr-TR" dirty="0"/>
              <a:t>Yara gerim gücü, sentezlenen kolajen miktarı ile artar</a:t>
            </a:r>
          </a:p>
          <a:p>
            <a:pPr algn="just"/>
            <a:r>
              <a:rPr lang="tr-TR" dirty="0"/>
              <a:t>1. haftada %3-3. haftada %20-3. ayda %80 hiçbir zaman tamamen normal değil </a:t>
            </a:r>
          </a:p>
          <a:p>
            <a:pPr algn="just"/>
            <a:r>
              <a:rPr lang="tr-TR" dirty="0"/>
              <a:t>Önceki evrede </a:t>
            </a:r>
            <a:r>
              <a:rPr lang="tr-TR" dirty="0" err="1"/>
              <a:t>anjiogenez</a:t>
            </a:r>
            <a:r>
              <a:rPr lang="tr-TR" dirty="0"/>
              <a:t> ile oluşmuş kapillerler regrese olmaya başlar ve yaradaki vasküler yoğunluk normale döner</a:t>
            </a:r>
          </a:p>
          <a:p>
            <a:pPr algn="just"/>
            <a:r>
              <a:rPr lang="tr-TR" dirty="0"/>
              <a:t>Bunun klinik yansıması hiperemik görünümün giderek düzelmesidir</a:t>
            </a:r>
          </a:p>
          <a:p>
            <a:pPr algn="just"/>
            <a:r>
              <a:rPr lang="tr-TR" dirty="0"/>
              <a:t>Yara iyileşme sürecinde fiziksel küçülmeye yani kontraksiyona uğrar – </a:t>
            </a:r>
            <a:r>
              <a:rPr lang="tr-TR" i="1" dirty="0" err="1"/>
              <a:t>miyofibroblastlar</a:t>
            </a:r>
            <a:r>
              <a:rPr lang="tr-TR" i="1" dirty="0"/>
              <a:t> </a:t>
            </a:r>
          </a:p>
        </p:txBody>
      </p:sp>
    </p:spTree>
    <p:extLst>
      <p:ext uri="{BB962C8B-B14F-4D97-AF65-F5344CB8AC3E}">
        <p14:creationId xmlns:p14="http://schemas.microsoft.com/office/powerpoint/2010/main" val="1130980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61D137-3FFA-A47D-3DC5-A7F2970C788E}"/>
              </a:ext>
            </a:extLst>
          </p:cNvPr>
          <p:cNvSpPr>
            <a:spLocks noGrp="1"/>
          </p:cNvSpPr>
          <p:nvPr>
            <p:ph type="title"/>
          </p:nvPr>
        </p:nvSpPr>
        <p:spPr/>
        <p:txBody>
          <a:bodyPr/>
          <a:lstStyle/>
          <a:p>
            <a:pPr algn="ctr"/>
            <a:r>
              <a:rPr lang="tr-TR" dirty="0"/>
              <a:t>Yara İyileşmesini Etkileyen Faktörler</a:t>
            </a:r>
          </a:p>
        </p:txBody>
      </p:sp>
      <p:sp>
        <p:nvSpPr>
          <p:cNvPr id="3" name="İçerik Yer Tutucusu 2">
            <a:extLst>
              <a:ext uri="{FF2B5EF4-FFF2-40B4-BE49-F238E27FC236}">
                <a16:creationId xmlns:a16="http://schemas.microsoft.com/office/drawing/2014/main" id="{B5541340-F644-0051-C3A4-8532044DA05C}"/>
              </a:ext>
            </a:extLst>
          </p:cNvPr>
          <p:cNvSpPr>
            <a:spLocks noGrp="1"/>
          </p:cNvSpPr>
          <p:nvPr>
            <p:ph idx="1"/>
          </p:nvPr>
        </p:nvSpPr>
        <p:spPr/>
        <p:txBody>
          <a:bodyPr>
            <a:normAutofit fontScale="92500" lnSpcReduction="10000"/>
          </a:bodyPr>
          <a:lstStyle/>
          <a:p>
            <a:r>
              <a:rPr lang="tr-TR" dirty="0"/>
              <a:t>Lokal Faktörler</a:t>
            </a:r>
          </a:p>
          <a:p>
            <a:pPr lvl="1">
              <a:buFont typeface="Wingdings" panose="05000000000000000000" pitchFamily="2" charset="2"/>
              <a:buChar char="Ø"/>
            </a:pPr>
            <a:r>
              <a:rPr lang="tr-TR" dirty="0"/>
              <a:t>Enfeksiyon</a:t>
            </a:r>
            <a:endParaRPr lang="en-US" dirty="0"/>
          </a:p>
          <a:p>
            <a:pPr lvl="1">
              <a:buFont typeface="Wingdings" panose="05000000000000000000" pitchFamily="2" charset="2"/>
              <a:buChar char="Ø"/>
            </a:pPr>
            <a:r>
              <a:rPr lang="tr-TR" dirty="0"/>
              <a:t>Radyasyon</a:t>
            </a:r>
            <a:endParaRPr lang="en-US" dirty="0"/>
          </a:p>
          <a:p>
            <a:pPr lvl="1">
              <a:buFont typeface="Wingdings" panose="05000000000000000000" pitchFamily="2" charset="2"/>
              <a:buChar char="Ø"/>
            </a:pPr>
            <a:r>
              <a:rPr lang="tr-TR" dirty="0"/>
              <a:t>Lokal kan akımı</a:t>
            </a:r>
            <a:endParaRPr lang="en-US" dirty="0"/>
          </a:p>
          <a:p>
            <a:pPr lvl="1">
              <a:buFont typeface="Wingdings" panose="05000000000000000000" pitchFamily="2" charset="2"/>
              <a:buChar char="Ø"/>
            </a:pPr>
            <a:r>
              <a:rPr lang="tr-TR" dirty="0" err="1"/>
              <a:t>İnnervasyon</a:t>
            </a:r>
            <a:r>
              <a:rPr lang="tr-TR" dirty="0"/>
              <a:t> </a:t>
            </a:r>
          </a:p>
          <a:p>
            <a:r>
              <a:rPr lang="tr-TR" dirty="0"/>
              <a:t>Sistemik Faktörler</a:t>
            </a:r>
          </a:p>
          <a:p>
            <a:pPr lvl="1">
              <a:buFont typeface="Wingdings" panose="05000000000000000000" pitchFamily="2" charset="2"/>
              <a:buChar char="Ø"/>
            </a:pPr>
            <a:r>
              <a:rPr lang="tr-TR" dirty="0"/>
              <a:t>Genetik Hastalıklar</a:t>
            </a:r>
            <a:endParaRPr lang="en-US" dirty="0"/>
          </a:p>
          <a:p>
            <a:pPr lvl="1">
              <a:buFont typeface="Wingdings" panose="05000000000000000000" pitchFamily="2" charset="2"/>
              <a:buChar char="Ø"/>
            </a:pPr>
            <a:r>
              <a:rPr lang="tr-TR" dirty="0"/>
              <a:t>Yaş</a:t>
            </a:r>
            <a:endParaRPr lang="en-US" dirty="0"/>
          </a:p>
          <a:p>
            <a:pPr lvl="1">
              <a:buFont typeface="Wingdings" panose="05000000000000000000" pitchFamily="2" charset="2"/>
              <a:buChar char="Ø"/>
            </a:pPr>
            <a:r>
              <a:rPr lang="tr-TR" dirty="0"/>
              <a:t>Beslenme</a:t>
            </a:r>
            <a:endParaRPr lang="en-US" dirty="0"/>
          </a:p>
          <a:p>
            <a:pPr lvl="1">
              <a:buFont typeface="Wingdings" panose="05000000000000000000" pitchFamily="2" charset="2"/>
              <a:buChar char="Ø"/>
            </a:pPr>
            <a:r>
              <a:rPr lang="tr-TR" dirty="0"/>
              <a:t>Diyabet </a:t>
            </a:r>
            <a:endParaRPr lang="en-US" dirty="0"/>
          </a:p>
          <a:p>
            <a:pPr lvl="1">
              <a:buFont typeface="Wingdings" panose="05000000000000000000" pitchFamily="2" charset="2"/>
              <a:buChar char="Ø"/>
            </a:pPr>
            <a:r>
              <a:rPr lang="tr-TR" dirty="0"/>
              <a:t>Farmakolojik ajanlar</a:t>
            </a:r>
            <a:endParaRPr lang="en-US" dirty="0"/>
          </a:p>
          <a:p>
            <a:pPr lvl="1">
              <a:buFont typeface="Wingdings" panose="05000000000000000000" pitchFamily="2" charset="2"/>
              <a:buChar char="Ø"/>
            </a:pPr>
            <a:r>
              <a:rPr lang="tr-TR" dirty="0"/>
              <a:t>Sigara </a:t>
            </a:r>
            <a:endParaRPr lang="en-US" dirty="0"/>
          </a:p>
          <a:p>
            <a:endParaRPr lang="en-US" dirty="0"/>
          </a:p>
          <a:p>
            <a:pPr lvl="0">
              <a:buFont typeface="Wingdings" panose="05000000000000000000" pitchFamily="2" charset="2"/>
              <a:buChar char="Ø"/>
            </a:pPr>
            <a:endParaRPr lang="tr-TR" dirty="0"/>
          </a:p>
          <a:p>
            <a:endParaRPr lang="en-US" dirty="0"/>
          </a:p>
          <a:p>
            <a:endParaRPr lang="tr-TR" dirty="0"/>
          </a:p>
        </p:txBody>
      </p:sp>
    </p:spTree>
    <p:extLst>
      <p:ext uri="{BB962C8B-B14F-4D97-AF65-F5344CB8AC3E}">
        <p14:creationId xmlns:p14="http://schemas.microsoft.com/office/powerpoint/2010/main" val="133531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53F79A80-22E0-4187-97D6-1139461BE10D}"/>
              </a:ext>
            </a:extLst>
          </p:cNvPr>
          <p:cNvPicPr>
            <a:picLocks noGrp="1" noChangeAspect="1"/>
          </p:cNvPicPr>
          <p:nvPr>
            <p:ph idx="1"/>
          </p:nvPr>
        </p:nvPicPr>
        <p:blipFill>
          <a:blip r:embed="rId3"/>
          <a:stretch>
            <a:fillRect/>
          </a:stretch>
        </p:blipFill>
        <p:spPr>
          <a:xfrm>
            <a:off x="1066800" y="2251937"/>
            <a:ext cx="10216472" cy="2447733"/>
          </a:xfrm>
          <a:prstGeom prst="rect">
            <a:avLst/>
          </a:prstGeom>
        </p:spPr>
      </p:pic>
      <p:sp>
        <p:nvSpPr>
          <p:cNvPr id="11" name="Başlık 1">
            <a:extLst>
              <a:ext uri="{FF2B5EF4-FFF2-40B4-BE49-F238E27FC236}">
                <a16:creationId xmlns:a16="http://schemas.microsoft.com/office/drawing/2014/main" id="{B1CFAF77-49F5-48EB-84BF-CD9CFDEE2566}"/>
              </a:ext>
            </a:extLst>
          </p:cNvPr>
          <p:cNvSpPr>
            <a:spLocks noGrp="1"/>
          </p:cNvSpPr>
          <p:nvPr>
            <p:ph type="title"/>
          </p:nvPr>
        </p:nvSpPr>
        <p:spPr>
          <a:xfrm>
            <a:off x="1066800" y="642594"/>
            <a:ext cx="10058400" cy="1371600"/>
          </a:xfrm>
        </p:spPr>
        <p:txBody>
          <a:bodyPr/>
          <a:lstStyle/>
          <a:p>
            <a:pPr algn="ctr"/>
            <a:r>
              <a:rPr lang="tr-TR" dirty="0"/>
              <a:t>Yaşlanma ile </a:t>
            </a:r>
          </a:p>
        </p:txBody>
      </p:sp>
      <p:pic>
        <p:nvPicPr>
          <p:cNvPr id="7" name="Resim 6">
            <a:extLst>
              <a:ext uri="{FF2B5EF4-FFF2-40B4-BE49-F238E27FC236}">
                <a16:creationId xmlns:a16="http://schemas.microsoft.com/office/drawing/2014/main" id="{2436E4BD-19B0-4BE8-9ADB-B501F56B1993}"/>
              </a:ext>
            </a:extLst>
          </p:cNvPr>
          <p:cNvPicPr>
            <a:picLocks noChangeAspect="1"/>
          </p:cNvPicPr>
          <p:nvPr/>
        </p:nvPicPr>
        <p:blipFill>
          <a:blip r:embed="rId4"/>
          <a:stretch>
            <a:fillRect/>
          </a:stretch>
        </p:blipFill>
        <p:spPr>
          <a:xfrm>
            <a:off x="1066801" y="4804826"/>
            <a:ext cx="10216472" cy="995934"/>
          </a:xfrm>
          <a:prstGeom prst="rect">
            <a:avLst/>
          </a:prstGeom>
        </p:spPr>
      </p:pic>
      <p:sp>
        <p:nvSpPr>
          <p:cNvPr id="6" name="Dikdörtgen 5">
            <a:extLst>
              <a:ext uri="{FF2B5EF4-FFF2-40B4-BE49-F238E27FC236}">
                <a16:creationId xmlns:a16="http://schemas.microsoft.com/office/drawing/2014/main" id="{F9701E2A-BCB1-496D-A091-62DC35BFA931}"/>
              </a:ext>
            </a:extLst>
          </p:cNvPr>
          <p:cNvSpPr/>
          <p:nvPr/>
        </p:nvSpPr>
        <p:spPr>
          <a:xfrm>
            <a:off x="8951495" y="898358"/>
            <a:ext cx="1235242" cy="1115835"/>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SHEAR STRESS!!!</a:t>
            </a:r>
          </a:p>
        </p:txBody>
      </p:sp>
    </p:spTree>
    <p:extLst>
      <p:ext uri="{BB962C8B-B14F-4D97-AF65-F5344CB8AC3E}">
        <p14:creationId xmlns:p14="http://schemas.microsoft.com/office/powerpoint/2010/main" val="26154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243B555E-4D93-41AE-B239-360680C5BCC9}"/>
              </a:ext>
            </a:extLst>
          </p:cNvPr>
          <p:cNvPicPr>
            <a:picLocks noGrp="1" noChangeAspect="1"/>
          </p:cNvPicPr>
          <p:nvPr>
            <p:ph idx="1"/>
          </p:nvPr>
        </p:nvPicPr>
        <p:blipFill>
          <a:blip r:embed="rId3"/>
          <a:stretch>
            <a:fillRect/>
          </a:stretch>
        </p:blipFill>
        <p:spPr>
          <a:xfrm>
            <a:off x="1066800" y="2235005"/>
            <a:ext cx="10338958" cy="3285066"/>
          </a:xfrm>
        </p:spPr>
      </p:pic>
      <p:sp>
        <p:nvSpPr>
          <p:cNvPr id="11" name="Başlık 1">
            <a:extLst>
              <a:ext uri="{FF2B5EF4-FFF2-40B4-BE49-F238E27FC236}">
                <a16:creationId xmlns:a16="http://schemas.microsoft.com/office/drawing/2014/main" id="{23ABC141-CC97-4119-8467-265C3175A9D0}"/>
              </a:ext>
            </a:extLst>
          </p:cNvPr>
          <p:cNvSpPr>
            <a:spLocks noGrp="1"/>
          </p:cNvSpPr>
          <p:nvPr>
            <p:ph type="title"/>
          </p:nvPr>
        </p:nvSpPr>
        <p:spPr>
          <a:xfrm>
            <a:off x="1066800" y="642594"/>
            <a:ext cx="10058400" cy="1371600"/>
          </a:xfrm>
        </p:spPr>
        <p:txBody>
          <a:bodyPr/>
          <a:lstStyle/>
          <a:p>
            <a:pPr algn="ctr"/>
            <a:r>
              <a:rPr lang="tr-TR" dirty="0"/>
              <a:t>Yaşlanma ile </a:t>
            </a:r>
          </a:p>
        </p:txBody>
      </p:sp>
    </p:spTree>
    <p:extLst>
      <p:ext uri="{BB962C8B-B14F-4D97-AF65-F5344CB8AC3E}">
        <p14:creationId xmlns:p14="http://schemas.microsoft.com/office/powerpoint/2010/main" val="4055525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6F7CA6-2C94-4DBD-9648-4C414B961D34}"/>
              </a:ext>
            </a:extLst>
          </p:cNvPr>
          <p:cNvSpPr>
            <a:spLocks noGrp="1"/>
          </p:cNvSpPr>
          <p:nvPr>
            <p:ph type="title"/>
          </p:nvPr>
        </p:nvSpPr>
        <p:spPr/>
        <p:txBody>
          <a:bodyPr/>
          <a:lstStyle/>
          <a:p>
            <a:pPr algn="ctr"/>
            <a:r>
              <a:rPr lang="tr-TR" dirty="0"/>
              <a:t>Basınç Yaralanması</a:t>
            </a:r>
          </a:p>
        </p:txBody>
      </p:sp>
      <p:sp>
        <p:nvSpPr>
          <p:cNvPr id="4" name="Rectangle 4">
            <a:extLst>
              <a:ext uri="{FF2B5EF4-FFF2-40B4-BE49-F238E27FC236}">
                <a16:creationId xmlns:a16="http://schemas.microsoft.com/office/drawing/2014/main" id="{84426881-6053-4EF9-BE94-D151EA319735}"/>
              </a:ext>
            </a:extLst>
          </p:cNvPr>
          <p:cNvSpPr txBox="1">
            <a:spLocks/>
          </p:cNvSpPr>
          <p:nvPr/>
        </p:nvSpPr>
        <p:spPr>
          <a:xfrm>
            <a:off x="1981200" y="2103120"/>
            <a:ext cx="4114800" cy="4023044"/>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tr-TR" sz="2000" b="1" i="1" dirty="0" err="1"/>
              <a:t>İntrinsik</a:t>
            </a:r>
            <a:r>
              <a:rPr lang="tr-TR" sz="2000" b="1" i="1" dirty="0"/>
              <a:t> faktörler</a:t>
            </a:r>
          </a:p>
          <a:p>
            <a:pPr>
              <a:buFont typeface="Wingdings" panose="05000000000000000000" pitchFamily="2" charset="2"/>
              <a:buChar char="Ø"/>
            </a:pPr>
            <a:r>
              <a:rPr lang="tr-TR" sz="2000" dirty="0"/>
              <a:t> Azalmış </a:t>
            </a:r>
            <a:r>
              <a:rPr lang="tr-TR" sz="2000" dirty="0" err="1"/>
              <a:t>mobilite</a:t>
            </a:r>
            <a:endParaRPr lang="tr-TR" sz="2000" dirty="0"/>
          </a:p>
          <a:p>
            <a:pPr>
              <a:buFont typeface="Wingdings" panose="05000000000000000000" pitchFamily="2" charset="2"/>
              <a:buChar char="Ø"/>
            </a:pPr>
            <a:r>
              <a:rPr lang="tr-TR" sz="2000" dirty="0"/>
              <a:t> Duysal bozulma</a:t>
            </a:r>
          </a:p>
          <a:p>
            <a:pPr>
              <a:buFont typeface="Wingdings" panose="05000000000000000000" pitchFamily="2" charset="2"/>
              <a:buChar char="Ø"/>
            </a:pPr>
            <a:r>
              <a:rPr lang="tr-TR" sz="2000" dirty="0"/>
              <a:t> Bilinç bozukluğu</a:t>
            </a:r>
          </a:p>
          <a:p>
            <a:pPr>
              <a:buFont typeface="Wingdings" panose="05000000000000000000" pitchFamily="2" charset="2"/>
              <a:buChar char="Ø"/>
            </a:pPr>
            <a:r>
              <a:rPr lang="tr-TR" sz="2000" dirty="0"/>
              <a:t> Vasküler hastalık</a:t>
            </a:r>
          </a:p>
          <a:p>
            <a:pPr>
              <a:buFont typeface="Wingdings" panose="05000000000000000000" pitchFamily="2" charset="2"/>
              <a:buChar char="Ø"/>
            </a:pPr>
            <a:r>
              <a:rPr lang="tr-TR" sz="2000" dirty="0"/>
              <a:t> Önceki bası yarası öyküsü</a:t>
            </a:r>
          </a:p>
          <a:p>
            <a:pPr>
              <a:buFont typeface="Wingdings" panose="05000000000000000000" pitchFamily="2" charset="2"/>
              <a:buChar char="Ø"/>
            </a:pPr>
            <a:r>
              <a:rPr lang="tr-TR" sz="2000" dirty="0"/>
              <a:t> </a:t>
            </a:r>
            <a:r>
              <a:rPr lang="tr-TR" sz="2000" dirty="0" err="1"/>
              <a:t>Malnütrisyon</a:t>
            </a:r>
            <a:r>
              <a:rPr lang="tr-TR" sz="2000" dirty="0"/>
              <a:t> ve </a:t>
            </a:r>
            <a:r>
              <a:rPr lang="tr-TR" sz="2000" dirty="0" err="1"/>
              <a:t>dehidrastasyon</a:t>
            </a:r>
            <a:endParaRPr lang="tr-TR" sz="2000" dirty="0"/>
          </a:p>
          <a:p>
            <a:pPr marL="0" indent="0" algn="ctr" eaLnBrk="0" hangingPunct="0">
              <a:spcBef>
                <a:spcPts val="0"/>
              </a:spcBef>
              <a:buFont typeface="Garamond" pitchFamily="18" charset="0"/>
              <a:buNone/>
              <a:defRPr/>
            </a:pPr>
            <a:endParaRPr lang="en-US" sz="2000" b="1" kern="0" dirty="0">
              <a:solidFill>
                <a:srgbClr val="333399">
                  <a:lumMod val="50000"/>
                </a:srgbClr>
              </a:solidFill>
              <a:latin typeface="Calibri"/>
              <a:cs typeface="Calibri"/>
            </a:endParaRPr>
          </a:p>
        </p:txBody>
      </p:sp>
      <p:sp>
        <p:nvSpPr>
          <p:cNvPr id="5" name="Rectangle 4">
            <a:extLst>
              <a:ext uri="{FF2B5EF4-FFF2-40B4-BE49-F238E27FC236}">
                <a16:creationId xmlns:a16="http://schemas.microsoft.com/office/drawing/2014/main" id="{799FED9F-1809-4943-BBB6-BAA2EC4E432F}"/>
              </a:ext>
            </a:extLst>
          </p:cNvPr>
          <p:cNvSpPr txBox="1">
            <a:spLocks/>
          </p:cNvSpPr>
          <p:nvPr/>
        </p:nvSpPr>
        <p:spPr>
          <a:xfrm>
            <a:off x="6312024" y="2103120"/>
            <a:ext cx="3898776" cy="4023044"/>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spcBef>
                <a:spcPts val="0"/>
              </a:spcBef>
              <a:buNone/>
              <a:defRPr/>
            </a:pPr>
            <a:r>
              <a:rPr lang="tr-TR" sz="2000" b="1" i="1" kern="0" dirty="0" err="1">
                <a:cs typeface="Calibri"/>
              </a:rPr>
              <a:t>Ekstrinsik</a:t>
            </a:r>
            <a:r>
              <a:rPr lang="tr-TR" sz="2000" b="1" i="1" kern="0" dirty="0">
                <a:cs typeface="Calibri"/>
              </a:rPr>
              <a:t> faktörler </a:t>
            </a:r>
          </a:p>
          <a:p>
            <a:pPr eaLnBrk="0" hangingPunct="0">
              <a:spcBef>
                <a:spcPts val="900"/>
              </a:spcBef>
              <a:buFont typeface="Wingdings" panose="05000000000000000000" pitchFamily="2" charset="2"/>
              <a:buChar char="Ø"/>
              <a:defRPr/>
            </a:pPr>
            <a:r>
              <a:rPr lang="tr-TR" sz="2000" kern="0" dirty="0">
                <a:cs typeface="Calibri"/>
              </a:rPr>
              <a:t>Basının süresi ve yoğunluğu</a:t>
            </a:r>
          </a:p>
          <a:p>
            <a:pPr eaLnBrk="0" hangingPunct="0">
              <a:spcBef>
                <a:spcPts val="900"/>
              </a:spcBef>
              <a:buFont typeface="Wingdings" panose="05000000000000000000" pitchFamily="2" charset="2"/>
              <a:buChar char="Ø"/>
              <a:defRPr/>
            </a:pPr>
            <a:r>
              <a:rPr lang="tr-TR" sz="2000" kern="0" dirty="0" err="1">
                <a:cs typeface="Calibri"/>
              </a:rPr>
              <a:t>Shearing</a:t>
            </a:r>
            <a:r>
              <a:rPr lang="tr-TR" sz="2000" kern="0" dirty="0">
                <a:cs typeface="Calibri"/>
              </a:rPr>
              <a:t> </a:t>
            </a:r>
            <a:r>
              <a:rPr lang="tr-TR" sz="2000" kern="0" dirty="0" err="1">
                <a:cs typeface="Calibri"/>
              </a:rPr>
              <a:t>force</a:t>
            </a:r>
            <a:endParaRPr lang="tr-TR" sz="2000" kern="0" dirty="0">
              <a:cs typeface="Calibri"/>
            </a:endParaRPr>
          </a:p>
          <a:p>
            <a:pPr eaLnBrk="0" hangingPunct="0">
              <a:spcBef>
                <a:spcPts val="900"/>
              </a:spcBef>
              <a:buFont typeface="Wingdings" panose="05000000000000000000" pitchFamily="2" charset="2"/>
              <a:buChar char="Ø"/>
              <a:defRPr/>
            </a:pPr>
            <a:r>
              <a:rPr lang="tr-TR" sz="2000" kern="0" dirty="0" err="1">
                <a:cs typeface="Calibri"/>
              </a:rPr>
              <a:t>Friction</a:t>
            </a:r>
            <a:endParaRPr lang="tr-TR" sz="2000" kern="0" dirty="0">
              <a:cs typeface="Calibri"/>
            </a:endParaRPr>
          </a:p>
          <a:p>
            <a:pPr eaLnBrk="0" hangingPunct="0">
              <a:spcBef>
                <a:spcPts val="900"/>
              </a:spcBef>
              <a:buFont typeface="Wingdings" panose="05000000000000000000" pitchFamily="2" charset="2"/>
              <a:buChar char="Ø"/>
              <a:defRPr/>
            </a:pPr>
            <a:r>
              <a:rPr lang="tr-TR" sz="2000" kern="0" dirty="0" err="1">
                <a:cs typeface="Calibri"/>
              </a:rPr>
              <a:t>Üriner</a:t>
            </a:r>
            <a:r>
              <a:rPr lang="tr-TR" sz="2000" kern="0" dirty="0">
                <a:cs typeface="Calibri"/>
              </a:rPr>
              <a:t> </a:t>
            </a:r>
            <a:r>
              <a:rPr lang="tr-TR" sz="2000" kern="0" dirty="0" err="1">
                <a:cs typeface="Calibri"/>
              </a:rPr>
              <a:t>inkontinans</a:t>
            </a:r>
            <a:r>
              <a:rPr lang="tr-TR" sz="2000" kern="0" dirty="0">
                <a:cs typeface="Calibri"/>
              </a:rPr>
              <a:t> </a:t>
            </a:r>
          </a:p>
          <a:p>
            <a:pPr eaLnBrk="0" hangingPunct="0">
              <a:spcBef>
                <a:spcPts val="900"/>
              </a:spcBef>
              <a:buFont typeface="Wingdings" panose="05000000000000000000" pitchFamily="2" charset="2"/>
              <a:buChar char="Ø"/>
              <a:defRPr/>
            </a:pPr>
            <a:r>
              <a:rPr lang="tr-TR" sz="2000" kern="0" dirty="0" err="1">
                <a:cs typeface="Calibri"/>
              </a:rPr>
              <a:t>Fekal</a:t>
            </a:r>
            <a:r>
              <a:rPr lang="tr-TR" sz="2000" kern="0" dirty="0">
                <a:cs typeface="Calibri"/>
              </a:rPr>
              <a:t> </a:t>
            </a:r>
            <a:r>
              <a:rPr lang="tr-TR" sz="2000" kern="0" dirty="0" err="1">
                <a:cs typeface="Calibri"/>
              </a:rPr>
              <a:t>inkontinans</a:t>
            </a:r>
            <a:r>
              <a:rPr lang="tr-TR" sz="2000" kern="0" dirty="0">
                <a:cs typeface="Calibri"/>
              </a:rPr>
              <a:t> </a:t>
            </a:r>
          </a:p>
          <a:p>
            <a:pPr marL="0" indent="0" algn="ctr" eaLnBrk="0" hangingPunct="0">
              <a:spcBef>
                <a:spcPts val="0"/>
              </a:spcBef>
              <a:buNone/>
              <a:defRPr/>
            </a:pPr>
            <a:endParaRPr lang="en-US" sz="2000" b="1" kern="0" dirty="0">
              <a:solidFill>
                <a:srgbClr val="333399">
                  <a:lumMod val="50000"/>
                </a:srgbClr>
              </a:solidFill>
              <a:latin typeface="Calibri"/>
              <a:cs typeface="Calibri"/>
            </a:endParaRPr>
          </a:p>
        </p:txBody>
      </p:sp>
      <p:sp>
        <p:nvSpPr>
          <p:cNvPr id="6" name="Dikdörtgen 5">
            <a:extLst>
              <a:ext uri="{FF2B5EF4-FFF2-40B4-BE49-F238E27FC236}">
                <a16:creationId xmlns:a16="http://schemas.microsoft.com/office/drawing/2014/main" id="{2E248279-B666-4BEB-9C5A-99C2ADF611BD}"/>
              </a:ext>
            </a:extLst>
          </p:cNvPr>
          <p:cNvSpPr/>
          <p:nvPr/>
        </p:nvSpPr>
        <p:spPr>
          <a:xfrm>
            <a:off x="3786427" y="530482"/>
            <a:ext cx="4777470" cy="1235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solidFill>
                  <a:schemeClr val="tx1"/>
                </a:solidFill>
                <a:latin typeface="+mj-lt"/>
              </a:rPr>
              <a:t>Yaşlanma ile </a:t>
            </a:r>
          </a:p>
        </p:txBody>
      </p:sp>
    </p:spTree>
    <p:extLst>
      <p:ext uri="{BB962C8B-B14F-4D97-AF65-F5344CB8AC3E}">
        <p14:creationId xmlns:p14="http://schemas.microsoft.com/office/powerpoint/2010/main" val="300409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279308-8031-62A8-9EE4-F7C8506C4DD8}"/>
              </a:ext>
            </a:extLst>
          </p:cNvPr>
          <p:cNvSpPr>
            <a:spLocks noGrp="1"/>
          </p:cNvSpPr>
          <p:nvPr>
            <p:ph type="title"/>
          </p:nvPr>
        </p:nvSpPr>
        <p:spPr>
          <a:xfrm>
            <a:off x="838200" y="568029"/>
            <a:ext cx="10515600" cy="1273233"/>
          </a:xfrm>
        </p:spPr>
        <p:txBody>
          <a:bodyPr>
            <a:normAutofit/>
          </a:bodyPr>
          <a:lstStyle/>
          <a:p>
            <a:pPr algn="ctr"/>
            <a:r>
              <a:rPr lang="tr-TR" dirty="0"/>
              <a:t>Kronik Yara Tipleri</a:t>
            </a:r>
          </a:p>
        </p:txBody>
      </p:sp>
      <p:sp>
        <p:nvSpPr>
          <p:cNvPr id="3" name="İçerik Yer Tutucusu 2">
            <a:extLst>
              <a:ext uri="{FF2B5EF4-FFF2-40B4-BE49-F238E27FC236}">
                <a16:creationId xmlns:a16="http://schemas.microsoft.com/office/drawing/2014/main" id="{98FAEB62-BF11-7056-78EF-EE209A2F982C}"/>
              </a:ext>
            </a:extLst>
          </p:cNvPr>
          <p:cNvSpPr>
            <a:spLocks noGrp="1"/>
          </p:cNvSpPr>
          <p:nvPr>
            <p:ph idx="1"/>
          </p:nvPr>
        </p:nvSpPr>
        <p:spPr>
          <a:xfrm>
            <a:off x="838200" y="2478024"/>
            <a:ext cx="10515600" cy="3694176"/>
          </a:xfrm>
        </p:spPr>
        <p:txBody>
          <a:bodyPr>
            <a:normAutofit/>
          </a:bodyPr>
          <a:lstStyle/>
          <a:p>
            <a:pPr>
              <a:spcBef>
                <a:spcPts val="0"/>
              </a:spcBef>
              <a:spcAft>
                <a:spcPts val="600"/>
              </a:spcAft>
              <a:defRPr/>
            </a:pPr>
            <a:r>
              <a:rPr lang="tr-TR" dirty="0"/>
              <a:t>Diyabetik ayak ( diyabetik ülser, nöropatik ülser )</a:t>
            </a:r>
          </a:p>
          <a:p>
            <a:pPr>
              <a:spcBef>
                <a:spcPts val="0"/>
              </a:spcBef>
              <a:spcAft>
                <a:spcPts val="600"/>
              </a:spcAft>
              <a:defRPr/>
            </a:pPr>
            <a:r>
              <a:rPr lang="tr-TR" dirty="0"/>
              <a:t>Venöz ülser</a:t>
            </a:r>
          </a:p>
          <a:p>
            <a:pPr>
              <a:spcBef>
                <a:spcPts val="0"/>
              </a:spcBef>
              <a:spcAft>
                <a:spcPts val="600"/>
              </a:spcAft>
              <a:defRPr/>
            </a:pPr>
            <a:r>
              <a:rPr lang="tr-TR" dirty="0"/>
              <a:t>Arteriyel ülser </a:t>
            </a:r>
          </a:p>
          <a:p>
            <a:pPr>
              <a:spcBef>
                <a:spcPts val="0"/>
              </a:spcBef>
              <a:spcAft>
                <a:spcPts val="600"/>
              </a:spcAft>
              <a:defRPr/>
            </a:pPr>
            <a:r>
              <a:rPr lang="tr-TR" dirty="0"/>
              <a:t>Bası yarası (basınç yaralanması)</a:t>
            </a:r>
          </a:p>
          <a:p>
            <a:pPr>
              <a:spcBef>
                <a:spcPts val="0"/>
              </a:spcBef>
              <a:spcAft>
                <a:spcPts val="600"/>
              </a:spcAft>
              <a:defRPr/>
            </a:pPr>
            <a:r>
              <a:rPr lang="tr-TR" dirty="0"/>
              <a:t>Diğer (radyasyon hasarı, post-op….)</a:t>
            </a:r>
          </a:p>
          <a:p>
            <a:pPr marL="0" marR="0" lvl="0" indent="0" defTabSz="914400" eaLnBrk="1" fontAlgn="auto" latinLnBrk="0" hangingPunct="1">
              <a:spcBef>
                <a:spcPts val="0"/>
              </a:spcBef>
              <a:spcAft>
                <a:spcPts val="600"/>
              </a:spcAft>
              <a:buClrTx/>
              <a:buSzTx/>
              <a:buFontTx/>
              <a:buNone/>
              <a:tabLst/>
              <a:defRPr/>
            </a:pPr>
            <a:endParaRPr lang="tr-TR" sz="2200" dirty="0"/>
          </a:p>
          <a:p>
            <a:pPr marL="0" marR="0" lvl="0" indent="0" defTabSz="914400" eaLnBrk="1" fontAlgn="auto" latinLnBrk="0" hangingPunct="1">
              <a:spcBef>
                <a:spcPts val="0"/>
              </a:spcBef>
              <a:spcAft>
                <a:spcPts val="600"/>
              </a:spcAft>
              <a:buClrTx/>
              <a:buSzTx/>
              <a:buFontTx/>
              <a:buNone/>
              <a:tabLst/>
              <a:defRPr/>
            </a:pPr>
            <a:endParaRPr lang="tr-TR" sz="2200" dirty="0"/>
          </a:p>
          <a:p>
            <a:pPr marL="0" marR="0" lvl="0" indent="0" defTabSz="914400" eaLnBrk="1" fontAlgn="auto" latinLnBrk="0" hangingPunct="1">
              <a:spcBef>
                <a:spcPts val="0"/>
              </a:spcBef>
              <a:spcAft>
                <a:spcPts val="600"/>
              </a:spcAft>
              <a:buClrTx/>
              <a:buSzTx/>
              <a:buFontTx/>
              <a:buNone/>
              <a:tabLst/>
              <a:defRPr/>
            </a:pPr>
            <a:endParaRPr lang="tr-TR" sz="2200" dirty="0"/>
          </a:p>
          <a:p>
            <a:pPr marL="0" marR="0" lvl="0" indent="0" defTabSz="914400" eaLnBrk="1" fontAlgn="auto" latinLnBrk="0" hangingPunct="1">
              <a:spcBef>
                <a:spcPts val="0"/>
              </a:spcBef>
              <a:spcAft>
                <a:spcPts val="600"/>
              </a:spcAft>
              <a:buClrTx/>
              <a:buSzTx/>
              <a:buFontTx/>
              <a:buNone/>
              <a:tabLst/>
              <a:defRPr/>
            </a:pPr>
            <a:endParaRPr lang="en-US" sz="2200" dirty="0"/>
          </a:p>
        </p:txBody>
      </p:sp>
    </p:spTree>
    <p:extLst>
      <p:ext uri="{BB962C8B-B14F-4D97-AF65-F5344CB8AC3E}">
        <p14:creationId xmlns:p14="http://schemas.microsoft.com/office/powerpoint/2010/main" val="4097551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279308-8031-62A8-9EE4-F7C8506C4DD8}"/>
              </a:ext>
            </a:extLst>
          </p:cNvPr>
          <p:cNvSpPr>
            <a:spLocks noGrp="1"/>
          </p:cNvSpPr>
          <p:nvPr>
            <p:ph type="title"/>
          </p:nvPr>
        </p:nvSpPr>
        <p:spPr>
          <a:xfrm>
            <a:off x="1011936" y="690804"/>
            <a:ext cx="10168128" cy="1179576"/>
          </a:xfrm>
        </p:spPr>
        <p:txBody>
          <a:bodyPr>
            <a:normAutofit/>
          </a:bodyPr>
          <a:lstStyle/>
          <a:p>
            <a:pPr algn="ctr"/>
            <a:r>
              <a:rPr lang="tr-TR" dirty="0"/>
              <a:t>Yaşlıda</a:t>
            </a:r>
          </a:p>
        </p:txBody>
      </p:sp>
      <p:pic>
        <p:nvPicPr>
          <p:cNvPr id="6" name="İçerik Yer Tutucusu 6">
            <a:extLst>
              <a:ext uri="{FF2B5EF4-FFF2-40B4-BE49-F238E27FC236}">
                <a16:creationId xmlns:a16="http://schemas.microsoft.com/office/drawing/2014/main" id="{41079633-59B7-4236-AC6C-3AF7CE367748}"/>
              </a:ext>
            </a:extLst>
          </p:cNvPr>
          <p:cNvPicPr>
            <a:picLocks noChangeAspect="1"/>
          </p:cNvPicPr>
          <p:nvPr/>
        </p:nvPicPr>
        <p:blipFill rotWithShape="1">
          <a:blip r:embed="rId3"/>
          <a:srcRect l="12370" t="1" r="26028" b="1"/>
          <a:stretch/>
        </p:blipFill>
        <p:spPr>
          <a:xfrm>
            <a:off x="6446104" y="2302950"/>
            <a:ext cx="4733960" cy="3016247"/>
          </a:xfrm>
          <a:prstGeom prst="rect">
            <a:avLst/>
          </a:prstGeom>
        </p:spPr>
      </p:pic>
      <p:sp>
        <p:nvSpPr>
          <p:cNvPr id="3" name="İçerik Yer Tutucusu 2">
            <a:extLst>
              <a:ext uri="{FF2B5EF4-FFF2-40B4-BE49-F238E27FC236}">
                <a16:creationId xmlns:a16="http://schemas.microsoft.com/office/drawing/2014/main" id="{98FAEB62-BF11-7056-78EF-EE209A2F982C}"/>
              </a:ext>
            </a:extLst>
          </p:cNvPr>
          <p:cNvSpPr>
            <a:spLocks noGrp="1"/>
          </p:cNvSpPr>
          <p:nvPr>
            <p:ph idx="1"/>
          </p:nvPr>
        </p:nvSpPr>
        <p:spPr>
          <a:xfrm>
            <a:off x="1164730" y="2141985"/>
            <a:ext cx="4733960" cy="3694176"/>
          </a:xfrm>
        </p:spPr>
        <p:txBody>
          <a:bodyPr anchor="ctr">
            <a:noAutofit/>
          </a:bodyPr>
          <a:lstStyle/>
          <a:p>
            <a:r>
              <a:rPr lang="tr-TR" dirty="0"/>
              <a:t>Basınç Yaralanmaları</a:t>
            </a:r>
            <a:endParaRPr lang="en-US" dirty="0"/>
          </a:p>
          <a:p>
            <a:r>
              <a:rPr lang="tr-TR" dirty="0"/>
              <a:t>‘’</a:t>
            </a:r>
            <a:r>
              <a:rPr lang="en-US" dirty="0"/>
              <a:t>Skin Tears</a:t>
            </a:r>
            <a:r>
              <a:rPr lang="tr-TR" dirty="0"/>
              <a:t>’’ </a:t>
            </a:r>
          </a:p>
          <a:p>
            <a:r>
              <a:rPr lang="tr-TR" dirty="0"/>
              <a:t>İnkontinans ilişkili cilt hasarı</a:t>
            </a:r>
          </a:p>
          <a:p>
            <a:r>
              <a:rPr lang="tr-TR" dirty="0"/>
              <a:t>Ekstremite ülserleri</a:t>
            </a:r>
            <a:endParaRPr lang="en-US" dirty="0"/>
          </a:p>
          <a:p>
            <a:pPr lvl="1">
              <a:buFont typeface="Wingdings" panose="05000000000000000000" pitchFamily="2" charset="2"/>
              <a:buChar char="Ø"/>
            </a:pPr>
            <a:r>
              <a:rPr lang="en-US" sz="2800" i="1" dirty="0"/>
              <a:t>Ven</a:t>
            </a:r>
            <a:r>
              <a:rPr lang="tr-TR" sz="2800" i="1" dirty="0"/>
              <a:t>öz</a:t>
            </a:r>
            <a:endParaRPr lang="en-US" sz="2800" i="1" dirty="0"/>
          </a:p>
          <a:p>
            <a:pPr lvl="1">
              <a:buFont typeface="Wingdings" panose="05000000000000000000" pitchFamily="2" charset="2"/>
              <a:buChar char="Ø"/>
            </a:pPr>
            <a:r>
              <a:rPr lang="en-US" sz="2800" i="1" dirty="0" err="1"/>
              <a:t>Arteri</a:t>
            </a:r>
            <a:r>
              <a:rPr lang="tr-TR" sz="2800" i="1" dirty="0"/>
              <a:t>yel</a:t>
            </a:r>
            <a:endParaRPr lang="en-US" sz="2800" i="1" dirty="0"/>
          </a:p>
          <a:p>
            <a:pPr lvl="1">
              <a:buFont typeface="Wingdings" panose="05000000000000000000" pitchFamily="2" charset="2"/>
              <a:buChar char="Ø"/>
            </a:pPr>
            <a:r>
              <a:rPr lang="en-US" sz="2800" i="1" dirty="0"/>
              <a:t>N</a:t>
            </a:r>
            <a:r>
              <a:rPr lang="tr-TR" sz="2800" i="1" dirty="0" err="1"/>
              <a:t>öropatik</a:t>
            </a:r>
            <a:endParaRPr lang="en-US" sz="2800" i="1" dirty="0"/>
          </a:p>
          <a:p>
            <a:r>
              <a:rPr lang="tr-TR" dirty="0" err="1"/>
              <a:t>Malign</a:t>
            </a:r>
            <a:r>
              <a:rPr lang="tr-TR" dirty="0"/>
              <a:t> Yaralar</a:t>
            </a:r>
          </a:p>
        </p:txBody>
      </p:sp>
      <p:sp>
        <p:nvSpPr>
          <p:cNvPr id="9" name="Metin kutusu 8">
            <a:extLst>
              <a:ext uri="{FF2B5EF4-FFF2-40B4-BE49-F238E27FC236}">
                <a16:creationId xmlns:a16="http://schemas.microsoft.com/office/drawing/2014/main" id="{4A1E7836-8F7E-47F3-9ACC-FBAD91CF8593}"/>
              </a:ext>
            </a:extLst>
          </p:cNvPr>
          <p:cNvSpPr txBox="1"/>
          <p:nvPr/>
        </p:nvSpPr>
        <p:spPr>
          <a:xfrm>
            <a:off x="7424580" y="6495369"/>
            <a:ext cx="5472608" cy="276999"/>
          </a:xfrm>
          <a:prstGeom prst="rect">
            <a:avLst/>
          </a:prstGeom>
          <a:noFill/>
        </p:spPr>
        <p:txBody>
          <a:bodyPr wrap="square" rtlCol="0">
            <a:spAutoFit/>
          </a:bodyPr>
          <a:lstStyle/>
          <a:p>
            <a:pPr algn="just">
              <a:spcAft>
                <a:spcPts val="600"/>
              </a:spcAft>
            </a:pPr>
            <a:r>
              <a:rPr lang="en-US" sz="1200"/>
              <a:t>Tippett AW: Wounds at the end</a:t>
            </a:r>
            <a:r>
              <a:rPr lang="tr-TR" sz="1200"/>
              <a:t> </a:t>
            </a:r>
            <a:r>
              <a:rPr lang="en-US" sz="1200"/>
              <a:t>of life.</a:t>
            </a:r>
            <a:r>
              <a:rPr lang="tr-TR" sz="1200"/>
              <a:t> </a:t>
            </a:r>
            <a:r>
              <a:rPr lang="en-US" sz="1200"/>
              <a:t>Wounds 2005;17:91-98</a:t>
            </a:r>
            <a:endParaRPr lang="tr-TR" sz="1200"/>
          </a:p>
        </p:txBody>
      </p:sp>
    </p:spTree>
    <p:extLst>
      <p:ext uri="{BB962C8B-B14F-4D97-AF65-F5344CB8AC3E}">
        <p14:creationId xmlns:p14="http://schemas.microsoft.com/office/powerpoint/2010/main" val="2376405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0109B6-B61B-4A8F-8CE0-EAB0623D26DA}"/>
              </a:ext>
            </a:extLst>
          </p:cNvPr>
          <p:cNvSpPr>
            <a:spLocks noGrp="1"/>
          </p:cNvSpPr>
          <p:nvPr>
            <p:ph type="title"/>
          </p:nvPr>
        </p:nvSpPr>
        <p:spPr>
          <a:xfrm>
            <a:off x="612648" y="1078992"/>
            <a:ext cx="6272784" cy="1536192"/>
          </a:xfrm>
        </p:spPr>
        <p:txBody>
          <a:bodyPr anchor="b">
            <a:normAutofit/>
          </a:bodyPr>
          <a:lstStyle/>
          <a:p>
            <a:r>
              <a:rPr lang="tr-TR" sz="5200"/>
              <a:t>Skin Tears</a:t>
            </a:r>
          </a:p>
        </p:txBody>
      </p:sp>
      <p:pic>
        <p:nvPicPr>
          <p:cNvPr id="7" name="Picture 2" descr="Skin tear rates: a quality of care indicator | Health Central">
            <a:extLst>
              <a:ext uri="{FF2B5EF4-FFF2-40B4-BE49-F238E27FC236}">
                <a16:creationId xmlns:a16="http://schemas.microsoft.com/office/drawing/2014/main" id="{D3F31B6D-D78E-4083-8512-ABB6D976B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018" r="4172" b="-2"/>
          <a:stretch/>
        </p:blipFill>
        <p:spPr bwMode="auto">
          <a:xfrm>
            <a:off x="8040414" y="785157"/>
            <a:ext cx="3428789" cy="2232045"/>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F3A6D933-309E-4FE0-AA9C-FBA34F5C98F8}"/>
              </a:ext>
            </a:extLst>
          </p:cNvPr>
          <p:cNvSpPr>
            <a:spLocks noGrp="1"/>
          </p:cNvSpPr>
          <p:nvPr>
            <p:ph idx="1"/>
          </p:nvPr>
        </p:nvSpPr>
        <p:spPr>
          <a:xfrm>
            <a:off x="612648" y="3154521"/>
            <a:ext cx="7064059" cy="2825496"/>
          </a:xfrm>
        </p:spPr>
        <p:txBody>
          <a:bodyPr>
            <a:normAutofit/>
          </a:bodyPr>
          <a:lstStyle/>
          <a:p>
            <a:pPr marL="0" marR="0" lvl="0" indent="0" defTabSz="914400" eaLnBrk="1" fontAlgn="auto" latinLnBrk="0" hangingPunct="1">
              <a:spcBef>
                <a:spcPct val="20000"/>
              </a:spcBef>
              <a:spcAft>
                <a:spcPts val="0"/>
              </a:spcAft>
              <a:buClrTx/>
              <a:buSzTx/>
              <a:buFontTx/>
              <a:buNone/>
              <a:tabLst/>
              <a:defRPr/>
            </a:pPr>
            <a:r>
              <a:rPr kumimoji="0" lang="tr-TR" sz="2000" b="0" i="0" u="none" strike="noStrike" kern="0" cap="none" spc="0" normalizeH="0" baseline="0" noProof="0" dirty="0">
                <a:ln>
                  <a:noFill/>
                </a:ln>
                <a:effectLst/>
                <a:uLnTx/>
                <a:uFillTx/>
                <a:latin typeface="Calibri"/>
                <a:ea typeface="+mn-ea"/>
                <a:cs typeface="+mn-cs"/>
              </a:rPr>
              <a:t>‘’Sürtünme veya sürtünmeyle birlikte makaslama etkisinin sonucu epidermisin </a:t>
            </a:r>
            <a:r>
              <a:rPr kumimoji="0" lang="tr-TR" sz="2000" b="0" i="0" u="none" strike="noStrike" kern="0" cap="none" spc="0" normalizeH="0" baseline="0" noProof="0" dirty="0" err="1">
                <a:ln>
                  <a:noFill/>
                </a:ln>
                <a:effectLst/>
                <a:uLnTx/>
                <a:uFillTx/>
                <a:latin typeface="Calibri"/>
                <a:ea typeface="+mn-ea"/>
                <a:cs typeface="+mn-cs"/>
              </a:rPr>
              <a:t>dermisten</a:t>
            </a:r>
            <a:r>
              <a:rPr kumimoji="0" lang="tr-TR" sz="2000" b="0" i="0" u="none" strike="noStrike" kern="0" cap="none" spc="0" normalizeH="0" baseline="0" noProof="0" dirty="0">
                <a:ln>
                  <a:noFill/>
                </a:ln>
                <a:effectLst/>
                <a:uLnTx/>
                <a:uFillTx/>
                <a:latin typeface="Calibri"/>
                <a:ea typeface="+mn-ea"/>
                <a:cs typeface="+mn-cs"/>
              </a:rPr>
              <a:t> veya hem </a:t>
            </a:r>
            <a:r>
              <a:rPr kumimoji="0" lang="tr-TR" sz="2000" b="0" i="0" u="none" strike="noStrike" kern="0" cap="none" spc="0" normalizeH="0" baseline="0" noProof="0" dirty="0" err="1">
                <a:ln>
                  <a:noFill/>
                </a:ln>
                <a:effectLst/>
                <a:uLnTx/>
                <a:uFillTx/>
                <a:latin typeface="Calibri"/>
                <a:ea typeface="+mn-ea"/>
                <a:cs typeface="+mn-cs"/>
              </a:rPr>
              <a:t>dermisin</a:t>
            </a:r>
            <a:r>
              <a:rPr kumimoji="0" lang="tr-TR" sz="2000" b="0" i="0" u="none" strike="noStrike" kern="0" cap="none" spc="0" normalizeH="0" baseline="0" noProof="0" dirty="0">
                <a:ln>
                  <a:noFill/>
                </a:ln>
                <a:effectLst/>
                <a:uLnTx/>
                <a:uFillTx/>
                <a:latin typeface="Calibri"/>
                <a:ea typeface="+mn-ea"/>
                <a:cs typeface="+mn-cs"/>
              </a:rPr>
              <a:t> hem de epidermisin altta yatan dokulardan ayrılmasıyla sonuçlanan travmatik yara’’</a:t>
            </a:r>
          </a:p>
          <a:p>
            <a:pPr marL="0" marR="0" lvl="0" indent="0" defTabSz="914400" eaLnBrk="1" fontAlgn="auto" latinLnBrk="0" hangingPunct="1">
              <a:spcBef>
                <a:spcPct val="20000"/>
              </a:spcBef>
              <a:spcAft>
                <a:spcPts val="0"/>
              </a:spcAft>
              <a:buClrTx/>
              <a:buSzTx/>
              <a:buFontTx/>
              <a:buNone/>
              <a:tabLst/>
              <a:defRPr/>
            </a:pPr>
            <a:endParaRPr kumimoji="0" lang="tr-TR" sz="2000" b="0" i="0" u="none" strike="noStrike" kern="0" cap="none" spc="0" normalizeH="0" baseline="0" noProof="0" dirty="0">
              <a:ln>
                <a:noFill/>
              </a:ln>
              <a:effectLst/>
              <a:uLnTx/>
              <a:uFillTx/>
              <a:latin typeface="Calibri"/>
              <a:ea typeface="+mn-ea"/>
              <a:cs typeface="+mn-cs"/>
            </a:endParaRPr>
          </a:p>
          <a:p>
            <a:pPr marL="342900" marR="0" lvl="0" indent="-342900" defTabSz="914400" eaLnBrk="1" fontAlgn="auto" latinLnBrk="0" hangingPunct="1">
              <a:spcBef>
                <a:spcPct val="20000"/>
              </a:spcBef>
              <a:spcAft>
                <a:spcPts val="0"/>
              </a:spcAft>
              <a:buClrTx/>
              <a:buSzTx/>
              <a:buFont typeface="Wingdings" panose="05000000000000000000" pitchFamily="2" charset="2"/>
              <a:buChar char="Ø"/>
              <a:tabLst/>
              <a:defRPr/>
            </a:pPr>
            <a:r>
              <a:rPr kumimoji="0" lang="tr-TR" sz="2000" b="0" i="1" u="none" strike="noStrike" kern="0" cap="none" spc="0" normalizeH="0" baseline="0" noProof="0" dirty="0">
                <a:ln>
                  <a:noFill/>
                </a:ln>
                <a:effectLst/>
                <a:uLnTx/>
                <a:uFillTx/>
                <a:latin typeface="Calibri"/>
                <a:ea typeface="+mn-ea"/>
                <a:cs typeface="+mn-cs"/>
              </a:rPr>
              <a:t>kırılgan, yatağa bağımlı, kognitif bozukluğu olan hastalarda</a:t>
            </a:r>
          </a:p>
          <a:p>
            <a:pPr marL="342900" marR="0" lvl="0" indent="-342900" defTabSz="914400" eaLnBrk="1" fontAlgn="auto" latinLnBrk="0" hangingPunct="1">
              <a:spcBef>
                <a:spcPct val="20000"/>
              </a:spcBef>
              <a:spcAft>
                <a:spcPts val="0"/>
              </a:spcAft>
              <a:buClrTx/>
              <a:buSzTx/>
              <a:buFont typeface="Wingdings" panose="05000000000000000000" pitchFamily="2" charset="2"/>
              <a:buChar char="Ø"/>
              <a:tabLst/>
              <a:defRPr/>
            </a:pPr>
            <a:r>
              <a:rPr kumimoji="0" lang="tr-TR" sz="2000" b="0" i="1" u="none" strike="noStrike" kern="0" cap="none" spc="0" normalizeH="0" baseline="0" noProof="0" dirty="0">
                <a:ln>
                  <a:noFill/>
                </a:ln>
                <a:effectLst/>
                <a:uLnTx/>
                <a:uFillTx/>
                <a:latin typeface="Calibri"/>
                <a:ea typeface="+mn-ea"/>
                <a:cs typeface="+mn-cs"/>
              </a:rPr>
              <a:t>kuru cilt ve </a:t>
            </a:r>
            <a:r>
              <a:rPr kumimoji="0" lang="tr-TR" sz="2000" b="0" i="1" u="none" strike="noStrike" kern="0" cap="none" spc="0" normalizeH="0" baseline="0" noProof="0" dirty="0" err="1">
                <a:ln>
                  <a:noFill/>
                </a:ln>
                <a:effectLst/>
                <a:uLnTx/>
                <a:uFillTx/>
                <a:latin typeface="Calibri"/>
                <a:ea typeface="+mn-ea"/>
                <a:cs typeface="+mn-cs"/>
              </a:rPr>
              <a:t>ekimotik</a:t>
            </a:r>
            <a:r>
              <a:rPr kumimoji="0" lang="tr-TR" sz="2000" b="0" i="1" u="none" strike="noStrike" kern="0" cap="none" spc="0" normalizeH="0" baseline="0" noProof="0" dirty="0">
                <a:ln>
                  <a:noFill/>
                </a:ln>
                <a:effectLst/>
                <a:uLnTx/>
                <a:uFillTx/>
                <a:latin typeface="Calibri"/>
                <a:ea typeface="+mn-ea"/>
                <a:cs typeface="+mn-cs"/>
              </a:rPr>
              <a:t> alanlarda (</a:t>
            </a:r>
            <a:r>
              <a:rPr kumimoji="0" lang="tr-TR" sz="2000" b="0" i="1" u="none" strike="noStrike" kern="0" cap="none" spc="0" normalizeH="0" baseline="0" noProof="0" dirty="0" err="1">
                <a:ln>
                  <a:noFill/>
                </a:ln>
                <a:effectLst/>
                <a:uLnTx/>
                <a:uFillTx/>
                <a:latin typeface="Calibri"/>
                <a:ea typeface="+mn-ea"/>
                <a:cs typeface="+mn-cs"/>
              </a:rPr>
              <a:t>senil</a:t>
            </a:r>
            <a:r>
              <a:rPr kumimoji="0" lang="tr-TR" sz="2000" b="0" i="1" u="none" strike="noStrike" kern="0" cap="none" spc="0" normalizeH="0" baseline="0" noProof="0" dirty="0">
                <a:ln>
                  <a:noFill/>
                </a:ln>
                <a:effectLst/>
                <a:uLnTx/>
                <a:uFillTx/>
                <a:latin typeface="Calibri"/>
                <a:ea typeface="+mn-ea"/>
                <a:cs typeface="+mn-cs"/>
              </a:rPr>
              <a:t> </a:t>
            </a:r>
            <a:r>
              <a:rPr kumimoji="0" lang="tr-TR" sz="2000" b="0" i="1" u="none" strike="noStrike" kern="0" cap="none" spc="0" normalizeH="0" baseline="0" noProof="0" dirty="0" err="1">
                <a:ln>
                  <a:noFill/>
                </a:ln>
                <a:effectLst/>
                <a:uLnTx/>
                <a:uFillTx/>
                <a:latin typeface="Calibri"/>
                <a:ea typeface="+mn-ea"/>
                <a:cs typeface="+mn-cs"/>
              </a:rPr>
              <a:t>purpura</a:t>
            </a:r>
            <a:r>
              <a:rPr kumimoji="0" lang="tr-TR" sz="2000" b="0" i="1" u="none" strike="noStrike" kern="0" cap="none" spc="0" normalizeH="0" baseline="0" noProof="0" dirty="0">
                <a:ln>
                  <a:noFill/>
                </a:ln>
                <a:effectLst/>
                <a:uLnTx/>
                <a:uFillTx/>
                <a:latin typeface="Calibri"/>
                <a:ea typeface="+mn-ea"/>
                <a:cs typeface="+mn-cs"/>
              </a:rPr>
              <a:t>) </a:t>
            </a:r>
          </a:p>
          <a:p>
            <a:pPr marL="342900" marR="0" lvl="0" indent="-342900" defTabSz="914400" eaLnBrk="1" fontAlgn="auto" latinLnBrk="0" hangingPunct="1">
              <a:spcBef>
                <a:spcPct val="20000"/>
              </a:spcBef>
              <a:spcAft>
                <a:spcPts val="0"/>
              </a:spcAft>
              <a:buClrTx/>
              <a:buSzTx/>
              <a:buFont typeface="Wingdings" panose="05000000000000000000" pitchFamily="2" charset="2"/>
              <a:buChar char="Ø"/>
              <a:tabLst/>
              <a:defRPr/>
            </a:pPr>
            <a:r>
              <a:rPr kumimoji="0" lang="tr-TR" sz="2000" b="0" i="1" u="none" strike="noStrike" kern="0" cap="none" spc="0" normalizeH="0" baseline="0" noProof="0" dirty="0">
                <a:ln>
                  <a:noFill/>
                </a:ln>
                <a:effectLst/>
                <a:uLnTx/>
                <a:uFillTx/>
                <a:latin typeface="Calibri"/>
                <a:ea typeface="+mn-ea"/>
                <a:cs typeface="+mn-cs"/>
              </a:rPr>
              <a:t>yataktan sandalyeye elle transfer, yapışkan bantların çıkarılması, düşmeler, yatak korkulukları ve tekerlekli sandalyelerin ayak plakaları</a:t>
            </a:r>
          </a:p>
          <a:p>
            <a:endParaRPr lang="tr-TR" sz="1700" dirty="0"/>
          </a:p>
        </p:txBody>
      </p:sp>
      <p:sp>
        <p:nvSpPr>
          <p:cNvPr id="8" name="Metin kutusu 7">
            <a:extLst>
              <a:ext uri="{FF2B5EF4-FFF2-40B4-BE49-F238E27FC236}">
                <a16:creationId xmlns:a16="http://schemas.microsoft.com/office/drawing/2014/main" id="{D5771150-83E4-49F8-9866-2919E15B7ECE}"/>
              </a:ext>
            </a:extLst>
          </p:cNvPr>
          <p:cNvSpPr txBox="1"/>
          <p:nvPr/>
        </p:nvSpPr>
        <p:spPr>
          <a:xfrm>
            <a:off x="6751074" y="6492875"/>
            <a:ext cx="6141966" cy="246221"/>
          </a:xfrm>
          <a:prstGeom prst="rect">
            <a:avLst/>
          </a:prstGeom>
          <a:noFill/>
        </p:spPr>
        <p:txBody>
          <a:bodyPr wrap="square" rtlCol="0">
            <a:spAutoFit/>
          </a:bodyPr>
          <a:lstStyle/>
          <a:p>
            <a:pPr>
              <a:spcAft>
                <a:spcPts val="600"/>
              </a:spcAft>
            </a:pPr>
            <a:r>
              <a:rPr lang="en-US" sz="1000">
                <a:solidFill>
                  <a:prstClr val="black"/>
                </a:solidFill>
                <a:latin typeface="Calibri"/>
              </a:rPr>
              <a:t>Lopez, V</a:t>
            </a:r>
            <a:r>
              <a:rPr lang="tr-TR" sz="1000">
                <a:solidFill>
                  <a:prstClr val="black"/>
                </a:solidFill>
                <a:latin typeface="Calibri"/>
              </a:rPr>
              <a:t>,</a:t>
            </a:r>
            <a:r>
              <a:rPr lang="en-US" sz="1000">
                <a:solidFill>
                  <a:prstClr val="black"/>
                </a:solidFill>
                <a:latin typeface="Calibri"/>
              </a:rPr>
              <a:t>et al. Skin tear prevention and management</a:t>
            </a:r>
            <a:r>
              <a:rPr lang="tr-TR" sz="1000">
                <a:solidFill>
                  <a:prstClr val="black"/>
                </a:solidFill>
                <a:latin typeface="Calibri"/>
              </a:rPr>
              <a:t>. </a:t>
            </a:r>
            <a:r>
              <a:rPr lang="en-US" sz="1000">
                <a:solidFill>
                  <a:prstClr val="black"/>
                </a:solidFill>
                <a:latin typeface="Calibri"/>
              </a:rPr>
              <a:t>Int J Evid Based Healthc 2011; 9: 429–34</a:t>
            </a:r>
            <a:endParaRPr lang="tr-TR" sz="1000">
              <a:solidFill>
                <a:prstClr val="black"/>
              </a:solidFill>
              <a:latin typeface="Calibri"/>
            </a:endParaRPr>
          </a:p>
        </p:txBody>
      </p:sp>
      <p:pic>
        <p:nvPicPr>
          <p:cNvPr id="4" name="İçerik Yer Tutucusu 5">
            <a:extLst>
              <a:ext uri="{FF2B5EF4-FFF2-40B4-BE49-F238E27FC236}">
                <a16:creationId xmlns:a16="http://schemas.microsoft.com/office/drawing/2014/main" id="{A4B895C4-D2E9-96A6-7932-B6106846D2F6}"/>
              </a:ext>
            </a:extLst>
          </p:cNvPr>
          <p:cNvPicPr>
            <a:picLocks noChangeAspect="1"/>
          </p:cNvPicPr>
          <p:nvPr/>
        </p:nvPicPr>
        <p:blipFill>
          <a:blip r:embed="rId3"/>
          <a:stretch>
            <a:fillRect/>
          </a:stretch>
        </p:blipFill>
        <p:spPr>
          <a:xfrm>
            <a:off x="8621907" y="3250088"/>
            <a:ext cx="2400300" cy="3009900"/>
          </a:xfrm>
          <a:prstGeom prst="rect">
            <a:avLst/>
          </a:prstGeom>
        </p:spPr>
      </p:pic>
    </p:spTree>
    <p:extLst>
      <p:ext uri="{BB962C8B-B14F-4D97-AF65-F5344CB8AC3E}">
        <p14:creationId xmlns:p14="http://schemas.microsoft.com/office/powerpoint/2010/main" val="3202540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5AC4E7-E56D-5412-EF87-EA9A402755E8}"/>
              </a:ext>
            </a:extLst>
          </p:cNvPr>
          <p:cNvSpPr>
            <a:spLocks noGrp="1"/>
          </p:cNvSpPr>
          <p:nvPr>
            <p:ph type="title"/>
          </p:nvPr>
        </p:nvSpPr>
        <p:spPr>
          <a:xfrm>
            <a:off x="1115568" y="548640"/>
            <a:ext cx="10168128" cy="1179576"/>
          </a:xfrm>
        </p:spPr>
        <p:txBody>
          <a:bodyPr>
            <a:normAutofit/>
          </a:bodyPr>
          <a:lstStyle/>
          <a:p>
            <a:pPr algn="ctr"/>
            <a:r>
              <a:rPr lang="tr-TR" dirty="0"/>
              <a:t>Kronik Yara Yönetimi</a:t>
            </a:r>
          </a:p>
        </p:txBody>
      </p:sp>
      <p:sp>
        <p:nvSpPr>
          <p:cNvPr id="3" name="İçerik Yer Tutucusu 2">
            <a:extLst>
              <a:ext uri="{FF2B5EF4-FFF2-40B4-BE49-F238E27FC236}">
                <a16:creationId xmlns:a16="http://schemas.microsoft.com/office/drawing/2014/main" id="{2D9DF228-D7D0-BC40-A891-B3CA5C55515F}"/>
              </a:ext>
            </a:extLst>
          </p:cNvPr>
          <p:cNvSpPr>
            <a:spLocks noGrp="1"/>
          </p:cNvSpPr>
          <p:nvPr>
            <p:ph idx="1"/>
          </p:nvPr>
        </p:nvSpPr>
        <p:spPr>
          <a:xfrm>
            <a:off x="1376517" y="2114231"/>
            <a:ext cx="10168128" cy="3694176"/>
          </a:xfrm>
        </p:spPr>
        <p:txBody>
          <a:bodyPr anchor="ctr">
            <a:noAutofit/>
          </a:bodyPr>
          <a:lstStyle/>
          <a:p>
            <a:r>
              <a:rPr lang="tr-TR" dirty="0"/>
              <a:t>Yara bakımı insanlık tarihi ile başlar</a:t>
            </a:r>
          </a:p>
          <a:p>
            <a:r>
              <a:rPr lang="tr-TR" dirty="0"/>
              <a:t>‘İrrite ise sakinleştir, sert ise yumuşat, sıcak ise soğut, şiş ise söndür, ağrılı ise rahatlat’</a:t>
            </a:r>
          </a:p>
          <a:p>
            <a:r>
              <a:rPr lang="tr-TR" dirty="0"/>
              <a:t>MÖ 2100 Sümer tabletleri</a:t>
            </a:r>
          </a:p>
          <a:p>
            <a:pPr lvl="1">
              <a:buFont typeface="Wingdings" panose="05000000000000000000" pitchFamily="2" charset="2"/>
              <a:buChar char="Ø"/>
            </a:pPr>
            <a:r>
              <a:rPr lang="tr-TR" sz="2800" i="1" dirty="0"/>
              <a:t>Yarayı yıka </a:t>
            </a:r>
          </a:p>
          <a:p>
            <a:pPr lvl="1">
              <a:buFont typeface="Wingdings" panose="05000000000000000000" pitchFamily="2" charset="2"/>
              <a:buChar char="Ø"/>
            </a:pPr>
            <a:r>
              <a:rPr lang="tr-TR" sz="2800" i="1" dirty="0"/>
              <a:t>Bitki özleri ve yağlarla kapat </a:t>
            </a:r>
          </a:p>
          <a:p>
            <a:pPr lvl="1">
              <a:buFont typeface="Wingdings" panose="05000000000000000000" pitchFamily="2" charset="2"/>
              <a:buChar char="Ø"/>
            </a:pPr>
            <a:r>
              <a:rPr lang="tr-TR" sz="2800" i="1" dirty="0"/>
              <a:t>Üstünü ört </a:t>
            </a:r>
          </a:p>
        </p:txBody>
      </p:sp>
    </p:spTree>
    <p:extLst>
      <p:ext uri="{BB962C8B-B14F-4D97-AF65-F5344CB8AC3E}">
        <p14:creationId xmlns:p14="http://schemas.microsoft.com/office/powerpoint/2010/main" val="318509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63AEB1-F7C1-58CA-6DDF-6E4E2659122A}"/>
              </a:ext>
            </a:extLst>
          </p:cNvPr>
          <p:cNvSpPr>
            <a:spLocks noGrp="1"/>
          </p:cNvSpPr>
          <p:nvPr>
            <p:ph type="title"/>
          </p:nvPr>
        </p:nvSpPr>
        <p:spPr/>
        <p:txBody>
          <a:bodyPr/>
          <a:lstStyle/>
          <a:p>
            <a:pPr algn="ctr"/>
            <a:r>
              <a:rPr lang="tr-TR" dirty="0"/>
              <a:t>TIMERS </a:t>
            </a:r>
          </a:p>
        </p:txBody>
      </p:sp>
      <p:pic>
        <p:nvPicPr>
          <p:cNvPr id="7" name="İçerik Yer Tutucusu 6">
            <a:extLst>
              <a:ext uri="{FF2B5EF4-FFF2-40B4-BE49-F238E27FC236}">
                <a16:creationId xmlns:a16="http://schemas.microsoft.com/office/drawing/2014/main" id="{FC169FFD-5F42-7E38-59DA-5FBB8F442D2C}"/>
              </a:ext>
            </a:extLst>
          </p:cNvPr>
          <p:cNvPicPr>
            <a:picLocks noGrp="1" noChangeAspect="1"/>
          </p:cNvPicPr>
          <p:nvPr>
            <p:ph idx="1"/>
          </p:nvPr>
        </p:nvPicPr>
        <p:blipFill>
          <a:blip r:embed="rId3"/>
          <a:stretch>
            <a:fillRect/>
          </a:stretch>
        </p:blipFill>
        <p:spPr>
          <a:xfrm>
            <a:off x="1388684" y="1489515"/>
            <a:ext cx="4435366" cy="5003360"/>
          </a:xfrm>
        </p:spPr>
      </p:pic>
      <p:pic>
        <p:nvPicPr>
          <p:cNvPr id="5" name="Resim 4">
            <a:extLst>
              <a:ext uri="{FF2B5EF4-FFF2-40B4-BE49-F238E27FC236}">
                <a16:creationId xmlns:a16="http://schemas.microsoft.com/office/drawing/2014/main" id="{EB444CF1-8686-F6A9-D8A4-8000253C27E6}"/>
              </a:ext>
            </a:extLst>
          </p:cNvPr>
          <p:cNvPicPr>
            <a:picLocks noChangeAspect="1"/>
          </p:cNvPicPr>
          <p:nvPr/>
        </p:nvPicPr>
        <p:blipFill>
          <a:blip r:embed="rId4"/>
          <a:stretch>
            <a:fillRect/>
          </a:stretch>
        </p:blipFill>
        <p:spPr>
          <a:xfrm>
            <a:off x="6367951" y="2491228"/>
            <a:ext cx="4267240" cy="2999321"/>
          </a:xfrm>
          <a:prstGeom prst="rect">
            <a:avLst/>
          </a:prstGeom>
        </p:spPr>
      </p:pic>
      <p:sp>
        <p:nvSpPr>
          <p:cNvPr id="8" name="Metin kutusu 7">
            <a:extLst>
              <a:ext uri="{FF2B5EF4-FFF2-40B4-BE49-F238E27FC236}">
                <a16:creationId xmlns:a16="http://schemas.microsoft.com/office/drawing/2014/main" id="{68011F93-2985-F80B-B056-964BA1E28A52}"/>
              </a:ext>
            </a:extLst>
          </p:cNvPr>
          <p:cNvSpPr txBox="1"/>
          <p:nvPr/>
        </p:nvSpPr>
        <p:spPr>
          <a:xfrm>
            <a:off x="5824050" y="6492875"/>
            <a:ext cx="6210622" cy="246221"/>
          </a:xfrm>
          <a:prstGeom prst="rect">
            <a:avLst/>
          </a:prstGeom>
          <a:noFill/>
        </p:spPr>
        <p:txBody>
          <a:bodyPr wrap="square" rtlCol="0">
            <a:spAutoFit/>
          </a:bodyPr>
          <a:lstStyle/>
          <a:p>
            <a:r>
              <a:rPr lang="tr-TR" sz="1000" dirty="0" err="1"/>
              <a:t>Leanne</a:t>
            </a:r>
            <a:r>
              <a:rPr lang="tr-TR" sz="1000" dirty="0"/>
              <a:t> </a:t>
            </a:r>
            <a:r>
              <a:rPr lang="tr-TR" sz="1000" dirty="0" err="1"/>
              <a:t>Atkin</a:t>
            </a:r>
            <a:r>
              <a:rPr lang="tr-TR" sz="1000" dirty="0"/>
              <a:t>, </a:t>
            </a:r>
            <a:r>
              <a:rPr lang="tr-TR" sz="1000" dirty="0" err="1"/>
              <a:t>Implementing</a:t>
            </a:r>
            <a:r>
              <a:rPr lang="tr-TR" sz="1000" dirty="0"/>
              <a:t> TIMERS: </a:t>
            </a:r>
            <a:r>
              <a:rPr lang="tr-TR" sz="1000" dirty="0" err="1"/>
              <a:t>the</a:t>
            </a:r>
            <a:r>
              <a:rPr lang="tr-TR" sz="1000" dirty="0"/>
              <a:t> </a:t>
            </a:r>
            <a:r>
              <a:rPr lang="tr-TR" sz="1000" dirty="0" err="1"/>
              <a:t>race</a:t>
            </a:r>
            <a:r>
              <a:rPr lang="tr-TR" sz="1000" dirty="0"/>
              <a:t> </a:t>
            </a:r>
            <a:r>
              <a:rPr lang="tr-TR" sz="1000" dirty="0" err="1"/>
              <a:t>against</a:t>
            </a:r>
            <a:r>
              <a:rPr lang="tr-TR" sz="1000" dirty="0"/>
              <a:t> hard-</a:t>
            </a:r>
            <a:r>
              <a:rPr lang="tr-TR" sz="1000" dirty="0" err="1"/>
              <a:t>to</a:t>
            </a:r>
            <a:r>
              <a:rPr lang="tr-TR" sz="1000" dirty="0"/>
              <a:t>-</a:t>
            </a:r>
            <a:r>
              <a:rPr lang="tr-TR" sz="1000" dirty="0" err="1"/>
              <a:t>heal</a:t>
            </a:r>
            <a:r>
              <a:rPr lang="tr-TR" sz="1000" dirty="0"/>
              <a:t> </a:t>
            </a:r>
            <a:r>
              <a:rPr lang="tr-TR" sz="1000" dirty="0" err="1"/>
              <a:t>wounds</a:t>
            </a:r>
            <a:r>
              <a:rPr lang="tr-TR" sz="1000" dirty="0"/>
              <a:t>. </a:t>
            </a:r>
            <a:r>
              <a:rPr lang="tr-TR" sz="1000" dirty="0" err="1"/>
              <a:t>Journal</a:t>
            </a:r>
            <a:r>
              <a:rPr lang="tr-TR" sz="1000" dirty="0"/>
              <a:t> of </a:t>
            </a:r>
            <a:r>
              <a:rPr lang="tr-TR" sz="1000" dirty="0" err="1"/>
              <a:t>Wound</a:t>
            </a:r>
            <a:r>
              <a:rPr lang="tr-TR" sz="1000" dirty="0"/>
              <a:t> </a:t>
            </a:r>
            <a:r>
              <a:rPr lang="tr-TR" sz="1000" dirty="0" err="1"/>
              <a:t>Care</a:t>
            </a:r>
            <a:r>
              <a:rPr lang="tr-TR" sz="1000" dirty="0"/>
              <a:t> 2019 28,S1-S50</a:t>
            </a:r>
          </a:p>
        </p:txBody>
      </p:sp>
    </p:spTree>
    <p:extLst>
      <p:ext uri="{BB962C8B-B14F-4D97-AF65-F5344CB8AC3E}">
        <p14:creationId xmlns:p14="http://schemas.microsoft.com/office/powerpoint/2010/main" val="22616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231FBC-280A-BEE2-2CE7-7F7D0FA4BF0B}"/>
              </a:ext>
            </a:extLst>
          </p:cNvPr>
          <p:cNvSpPr>
            <a:spLocks noGrp="1"/>
          </p:cNvSpPr>
          <p:nvPr>
            <p:ph type="title"/>
          </p:nvPr>
        </p:nvSpPr>
        <p:spPr/>
        <p:txBody>
          <a:bodyPr/>
          <a:lstStyle/>
          <a:p>
            <a:pPr algn="ctr"/>
            <a:r>
              <a:rPr lang="tr-TR" dirty="0"/>
              <a:t>Deri Anatomisi </a:t>
            </a:r>
          </a:p>
        </p:txBody>
      </p:sp>
      <p:sp>
        <p:nvSpPr>
          <p:cNvPr id="3" name="İçerik Yer Tutucusu 2">
            <a:extLst>
              <a:ext uri="{FF2B5EF4-FFF2-40B4-BE49-F238E27FC236}">
                <a16:creationId xmlns:a16="http://schemas.microsoft.com/office/drawing/2014/main" id="{5E6B2869-1CE5-96AB-F595-04CC5F9A1800}"/>
              </a:ext>
            </a:extLst>
          </p:cNvPr>
          <p:cNvSpPr>
            <a:spLocks noGrp="1"/>
          </p:cNvSpPr>
          <p:nvPr>
            <p:ph idx="1"/>
          </p:nvPr>
        </p:nvSpPr>
        <p:spPr>
          <a:xfrm>
            <a:off x="838200" y="1825625"/>
            <a:ext cx="7239000" cy="4351338"/>
          </a:xfrm>
        </p:spPr>
        <p:txBody>
          <a:bodyPr>
            <a:normAutofit lnSpcReduction="10000"/>
          </a:bodyPr>
          <a:lstStyle/>
          <a:p>
            <a:r>
              <a:rPr lang="tr-TR" dirty="0"/>
              <a:t>Epidermis </a:t>
            </a:r>
            <a:r>
              <a:rPr lang="tr-TR" dirty="0" err="1"/>
              <a:t>keratinize</a:t>
            </a:r>
            <a:r>
              <a:rPr lang="tr-TR" dirty="0"/>
              <a:t> çok katlı yassı epitelden oluşur</a:t>
            </a:r>
          </a:p>
          <a:p>
            <a:pPr lvl="1">
              <a:buFont typeface="Wingdings" panose="05000000000000000000" pitchFamily="2" charset="2"/>
              <a:buChar char="Ø"/>
            </a:pPr>
            <a:r>
              <a:rPr lang="tr-TR" dirty="0"/>
              <a:t>Hücre açısından zengindir</a:t>
            </a:r>
          </a:p>
          <a:p>
            <a:pPr lvl="1">
              <a:buFont typeface="Wingdings" panose="05000000000000000000" pitchFamily="2" charset="2"/>
              <a:buChar char="Ø"/>
            </a:pPr>
            <a:r>
              <a:rPr lang="tr-TR" dirty="0"/>
              <a:t>Ana hücre keratinositlerdir</a:t>
            </a:r>
          </a:p>
          <a:p>
            <a:pPr lvl="2">
              <a:buFont typeface="Wingdings" panose="05000000000000000000" pitchFamily="2" charset="2"/>
              <a:buChar char="ü"/>
            </a:pPr>
            <a:r>
              <a:rPr lang="tr-TR" i="1" dirty="0"/>
              <a:t>melanositler</a:t>
            </a:r>
          </a:p>
          <a:p>
            <a:pPr lvl="2">
              <a:buFont typeface="Wingdings" panose="05000000000000000000" pitchFamily="2" charset="2"/>
              <a:buChar char="ü"/>
            </a:pPr>
            <a:r>
              <a:rPr lang="tr-TR" i="1" dirty="0" err="1"/>
              <a:t>merkel</a:t>
            </a:r>
            <a:r>
              <a:rPr lang="tr-TR" i="1" dirty="0"/>
              <a:t> hücreleri</a:t>
            </a:r>
          </a:p>
          <a:p>
            <a:pPr lvl="2">
              <a:buFont typeface="Wingdings" panose="05000000000000000000" pitchFamily="2" charset="2"/>
              <a:buChar char="ü"/>
            </a:pPr>
            <a:r>
              <a:rPr lang="tr-TR" i="1" dirty="0" err="1"/>
              <a:t>langerhans</a:t>
            </a:r>
            <a:r>
              <a:rPr lang="tr-TR" i="1" dirty="0"/>
              <a:t> hücreleri</a:t>
            </a:r>
          </a:p>
          <a:p>
            <a:pPr lvl="1">
              <a:buFont typeface="Wingdings" panose="05000000000000000000" pitchFamily="2" charset="2"/>
              <a:buChar char="Ø"/>
            </a:pPr>
            <a:r>
              <a:rPr lang="tr-TR" dirty="0"/>
              <a:t>Kan damarı içermez dermal tabakadan difüzyonla beslenir </a:t>
            </a:r>
          </a:p>
          <a:p>
            <a:r>
              <a:rPr lang="tr-TR" dirty="0" err="1"/>
              <a:t>Dermis</a:t>
            </a:r>
            <a:r>
              <a:rPr lang="tr-TR" dirty="0"/>
              <a:t> epidermisi destekler ve esas olarak </a:t>
            </a:r>
            <a:r>
              <a:rPr lang="tr-TR" dirty="0" err="1"/>
              <a:t>fibriler</a:t>
            </a:r>
            <a:r>
              <a:rPr lang="tr-TR" dirty="0"/>
              <a:t> yapıda bir protein olan kolajenden oluşur</a:t>
            </a:r>
          </a:p>
          <a:p>
            <a:endParaRPr lang="tr-TR" dirty="0"/>
          </a:p>
        </p:txBody>
      </p:sp>
      <p:pic>
        <p:nvPicPr>
          <p:cNvPr id="6" name="Resim 5">
            <a:extLst>
              <a:ext uri="{FF2B5EF4-FFF2-40B4-BE49-F238E27FC236}">
                <a16:creationId xmlns:a16="http://schemas.microsoft.com/office/drawing/2014/main" id="{8EE352D8-013D-D064-37B9-1EFEBBE6304F}"/>
              </a:ext>
            </a:extLst>
          </p:cNvPr>
          <p:cNvPicPr>
            <a:picLocks noChangeAspect="1"/>
          </p:cNvPicPr>
          <p:nvPr/>
        </p:nvPicPr>
        <p:blipFill>
          <a:blip r:embed="rId2"/>
          <a:stretch>
            <a:fillRect/>
          </a:stretch>
        </p:blipFill>
        <p:spPr>
          <a:xfrm>
            <a:off x="8077200" y="2168769"/>
            <a:ext cx="3523054" cy="2947622"/>
          </a:xfrm>
          <a:prstGeom prst="rect">
            <a:avLst/>
          </a:prstGeom>
        </p:spPr>
      </p:pic>
    </p:spTree>
    <p:extLst>
      <p:ext uri="{BB962C8B-B14F-4D97-AF65-F5344CB8AC3E}">
        <p14:creationId xmlns:p14="http://schemas.microsoft.com/office/powerpoint/2010/main" val="2421222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0B9B17-CC9B-A07F-DC23-A25DB3687488}"/>
              </a:ext>
            </a:extLst>
          </p:cNvPr>
          <p:cNvSpPr>
            <a:spLocks noGrp="1"/>
          </p:cNvSpPr>
          <p:nvPr>
            <p:ph type="title"/>
          </p:nvPr>
        </p:nvSpPr>
        <p:spPr>
          <a:xfrm>
            <a:off x="1115568" y="548640"/>
            <a:ext cx="10168128" cy="1179576"/>
          </a:xfrm>
        </p:spPr>
        <p:txBody>
          <a:bodyPr>
            <a:normAutofit/>
          </a:bodyPr>
          <a:lstStyle/>
          <a:p>
            <a:r>
              <a:rPr lang="tr-TR" dirty="0"/>
              <a:t>T (</a:t>
            </a:r>
            <a:r>
              <a:rPr lang="tr-TR" dirty="0" err="1"/>
              <a:t>tissue</a:t>
            </a:r>
            <a:r>
              <a:rPr lang="tr-TR" dirty="0"/>
              <a:t>)</a:t>
            </a:r>
          </a:p>
        </p:txBody>
      </p:sp>
      <p:sp>
        <p:nvSpPr>
          <p:cNvPr id="3" name="İçerik Yer Tutucusu 2">
            <a:extLst>
              <a:ext uri="{FF2B5EF4-FFF2-40B4-BE49-F238E27FC236}">
                <a16:creationId xmlns:a16="http://schemas.microsoft.com/office/drawing/2014/main" id="{AF4DB874-BF89-A3E2-ECE6-D13EA31A3CA3}"/>
              </a:ext>
            </a:extLst>
          </p:cNvPr>
          <p:cNvSpPr>
            <a:spLocks noGrp="1"/>
          </p:cNvSpPr>
          <p:nvPr>
            <p:ph idx="1"/>
          </p:nvPr>
        </p:nvSpPr>
        <p:spPr>
          <a:xfrm>
            <a:off x="1115568" y="2481943"/>
            <a:ext cx="10168128" cy="3695020"/>
          </a:xfrm>
        </p:spPr>
        <p:txBody>
          <a:bodyPr>
            <a:normAutofit/>
          </a:bodyPr>
          <a:lstStyle/>
          <a:p>
            <a:r>
              <a:rPr lang="tr-TR" sz="2400" dirty="0"/>
              <a:t>Dokunun canlılığı</a:t>
            </a:r>
          </a:p>
          <a:p>
            <a:pPr>
              <a:buFont typeface="Wingdings" panose="05000000000000000000" pitchFamily="2" charset="2"/>
              <a:buChar char="Ø"/>
            </a:pPr>
            <a:r>
              <a:rPr lang="tr-TR" sz="2400" dirty="0"/>
              <a:t>yara tabanındaki dokunun yönetimi </a:t>
            </a:r>
          </a:p>
          <a:p>
            <a:pPr>
              <a:buFont typeface="Wingdings" panose="05000000000000000000" pitchFamily="2" charset="2"/>
              <a:buChar char="Ø"/>
            </a:pPr>
            <a:r>
              <a:rPr lang="tr-TR" sz="2400" dirty="0"/>
              <a:t>yara temizliği </a:t>
            </a:r>
          </a:p>
          <a:p>
            <a:pPr>
              <a:buFont typeface="Wingdings" panose="05000000000000000000" pitchFamily="2" charset="2"/>
              <a:buChar char="Ø"/>
            </a:pPr>
            <a:r>
              <a:rPr lang="tr-TR" sz="2400" dirty="0"/>
              <a:t>nekrotik doku ve çevre deriyi değerlendirme </a:t>
            </a:r>
          </a:p>
          <a:p>
            <a:pPr>
              <a:buFont typeface="Wingdings" panose="05000000000000000000" pitchFamily="2" charset="2"/>
              <a:buChar char="Ø"/>
            </a:pPr>
            <a:r>
              <a:rPr lang="tr-TR" sz="2400" dirty="0"/>
              <a:t>nekrotik doku varlığında </a:t>
            </a:r>
            <a:r>
              <a:rPr lang="tr-TR" sz="2400" dirty="0" err="1"/>
              <a:t>debridman</a:t>
            </a:r>
            <a:endParaRPr lang="tr-TR" sz="2400" dirty="0"/>
          </a:p>
        </p:txBody>
      </p:sp>
    </p:spTree>
    <p:extLst>
      <p:ext uri="{BB962C8B-B14F-4D97-AF65-F5344CB8AC3E}">
        <p14:creationId xmlns:p14="http://schemas.microsoft.com/office/powerpoint/2010/main" val="614329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D498AA-CC4D-F055-2CC4-E0CB53C24FD8}"/>
              </a:ext>
            </a:extLst>
          </p:cNvPr>
          <p:cNvSpPr>
            <a:spLocks noGrp="1"/>
          </p:cNvSpPr>
          <p:nvPr>
            <p:ph type="title"/>
          </p:nvPr>
        </p:nvSpPr>
        <p:spPr>
          <a:xfrm>
            <a:off x="1115568" y="548640"/>
            <a:ext cx="10168128" cy="1179576"/>
          </a:xfrm>
        </p:spPr>
        <p:txBody>
          <a:bodyPr>
            <a:normAutofit/>
          </a:bodyPr>
          <a:lstStyle/>
          <a:p>
            <a:r>
              <a:rPr lang="tr-TR" sz="4000" dirty="0"/>
              <a:t>Önce yarayı temizle!</a:t>
            </a:r>
          </a:p>
        </p:txBody>
      </p:sp>
      <p:sp>
        <p:nvSpPr>
          <p:cNvPr id="3" name="İçerik Yer Tutucusu 2">
            <a:extLst>
              <a:ext uri="{FF2B5EF4-FFF2-40B4-BE49-F238E27FC236}">
                <a16:creationId xmlns:a16="http://schemas.microsoft.com/office/drawing/2014/main" id="{5EE1FF7E-CF77-9A25-BE9D-49650271B413}"/>
              </a:ext>
            </a:extLst>
          </p:cNvPr>
          <p:cNvSpPr>
            <a:spLocks noGrp="1"/>
          </p:cNvSpPr>
          <p:nvPr>
            <p:ph idx="1"/>
          </p:nvPr>
        </p:nvSpPr>
        <p:spPr>
          <a:xfrm>
            <a:off x="1115568" y="2285298"/>
            <a:ext cx="10168128" cy="3695020"/>
          </a:xfrm>
        </p:spPr>
        <p:txBody>
          <a:bodyPr>
            <a:normAutofit/>
          </a:bodyPr>
          <a:lstStyle/>
          <a:p>
            <a:r>
              <a:rPr lang="tr-TR" dirty="0"/>
              <a:t>Serum fizyolojik</a:t>
            </a:r>
          </a:p>
          <a:p>
            <a:r>
              <a:rPr lang="tr-TR" dirty="0"/>
              <a:t>Topikal antimikrobiyaller </a:t>
            </a:r>
          </a:p>
          <a:p>
            <a:pPr lvl="1">
              <a:spcBef>
                <a:spcPts val="1000"/>
              </a:spcBef>
              <a:buFont typeface="Wingdings" panose="05000000000000000000" pitchFamily="2" charset="2"/>
              <a:buChar char="Ø"/>
              <a:defRPr/>
            </a:pPr>
            <a:r>
              <a:rPr lang="tr-TR" dirty="0" err="1">
                <a:solidFill>
                  <a:prstClr val="black"/>
                </a:solidFill>
              </a:rPr>
              <a:t>Povidon</a:t>
            </a:r>
            <a:r>
              <a:rPr lang="tr-TR" dirty="0">
                <a:solidFill>
                  <a:prstClr val="black"/>
                </a:solidFill>
              </a:rPr>
              <a:t> İyot</a:t>
            </a:r>
          </a:p>
          <a:p>
            <a:pPr lvl="1">
              <a:spcBef>
                <a:spcPts val="1000"/>
              </a:spcBef>
              <a:buFont typeface="Wingdings" panose="05000000000000000000" pitchFamily="2" charset="2"/>
              <a:buChar char="Ø"/>
              <a:defRPr/>
            </a:pPr>
            <a:r>
              <a:rPr lang="tr-TR" dirty="0" err="1">
                <a:solidFill>
                  <a:prstClr val="black"/>
                </a:solidFill>
              </a:rPr>
              <a:t>Oktenidin</a:t>
            </a:r>
            <a:endParaRPr lang="tr-TR" dirty="0">
              <a:solidFill>
                <a:prstClr val="black"/>
              </a:solidFill>
            </a:endParaRPr>
          </a:p>
          <a:p>
            <a:pPr lvl="1">
              <a:spcBef>
                <a:spcPts val="1000"/>
              </a:spcBef>
              <a:buFont typeface="Wingdings" panose="05000000000000000000" pitchFamily="2" charset="2"/>
              <a:buChar char="Ø"/>
              <a:defRPr/>
            </a:pPr>
            <a:r>
              <a:rPr lang="tr-TR" dirty="0" err="1">
                <a:solidFill>
                  <a:prstClr val="black"/>
                </a:solidFill>
              </a:rPr>
              <a:t>Hipoklöröz</a:t>
            </a:r>
            <a:r>
              <a:rPr lang="tr-TR" dirty="0">
                <a:solidFill>
                  <a:prstClr val="black"/>
                </a:solidFill>
              </a:rPr>
              <a:t> asit</a:t>
            </a:r>
          </a:p>
          <a:p>
            <a:pPr lvl="1">
              <a:spcBef>
                <a:spcPts val="1000"/>
              </a:spcBef>
              <a:buFont typeface="Wingdings" panose="05000000000000000000" pitchFamily="2" charset="2"/>
              <a:buChar char="Ø"/>
              <a:defRPr/>
            </a:pPr>
            <a:r>
              <a:rPr lang="tr-TR" dirty="0" err="1">
                <a:solidFill>
                  <a:prstClr val="black"/>
                </a:solidFill>
              </a:rPr>
              <a:t>Poliheksanid</a:t>
            </a:r>
            <a:r>
              <a:rPr lang="tr-TR" dirty="0">
                <a:solidFill>
                  <a:prstClr val="black"/>
                </a:solidFill>
              </a:rPr>
              <a:t>  </a:t>
            </a:r>
          </a:p>
          <a:p>
            <a:pPr lvl="2">
              <a:buFont typeface="Wingdings" panose="05000000000000000000" pitchFamily="2" charset="2"/>
              <a:buChar char="ü"/>
              <a:defRPr/>
            </a:pPr>
            <a:r>
              <a:rPr lang="tr-TR" dirty="0">
                <a:solidFill>
                  <a:prstClr val="black"/>
                </a:solidFill>
              </a:rPr>
              <a:t>Fibroblast ve keratinosit uyarıcı</a:t>
            </a:r>
          </a:p>
          <a:p>
            <a:pPr lvl="2">
              <a:buFont typeface="Wingdings" panose="05000000000000000000" pitchFamily="2" charset="2"/>
              <a:buChar char="ü"/>
              <a:defRPr/>
            </a:pPr>
            <a:r>
              <a:rPr lang="tr-TR" dirty="0" err="1">
                <a:solidFill>
                  <a:prstClr val="black"/>
                </a:solidFill>
              </a:rPr>
              <a:t>Biofilme</a:t>
            </a:r>
            <a:r>
              <a:rPr lang="tr-TR" dirty="0">
                <a:solidFill>
                  <a:prstClr val="black"/>
                </a:solidFill>
              </a:rPr>
              <a:t> karşı etkili </a:t>
            </a:r>
          </a:p>
          <a:p>
            <a:pPr marL="457200" lvl="1" indent="0">
              <a:buNone/>
            </a:pPr>
            <a:endParaRPr lang="tr-TR" dirty="0"/>
          </a:p>
        </p:txBody>
      </p:sp>
    </p:spTree>
    <p:extLst>
      <p:ext uri="{BB962C8B-B14F-4D97-AF65-F5344CB8AC3E}">
        <p14:creationId xmlns:p14="http://schemas.microsoft.com/office/powerpoint/2010/main" val="278614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7D527D-701D-2F32-ABA3-8F41D73B496B}"/>
              </a:ext>
            </a:extLst>
          </p:cNvPr>
          <p:cNvSpPr>
            <a:spLocks noGrp="1"/>
          </p:cNvSpPr>
          <p:nvPr>
            <p:ph type="title"/>
          </p:nvPr>
        </p:nvSpPr>
        <p:spPr/>
        <p:txBody>
          <a:bodyPr/>
          <a:lstStyle/>
          <a:p>
            <a:r>
              <a:rPr lang="tr-TR" dirty="0"/>
              <a:t>T (</a:t>
            </a:r>
            <a:r>
              <a:rPr lang="tr-TR" dirty="0" err="1"/>
              <a:t>tissue</a:t>
            </a:r>
            <a:r>
              <a:rPr lang="tr-TR" dirty="0"/>
              <a:t>)</a:t>
            </a:r>
          </a:p>
        </p:txBody>
      </p:sp>
      <p:sp>
        <p:nvSpPr>
          <p:cNvPr id="3" name="İçerik Yer Tutucusu 2">
            <a:extLst>
              <a:ext uri="{FF2B5EF4-FFF2-40B4-BE49-F238E27FC236}">
                <a16:creationId xmlns:a16="http://schemas.microsoft.com/office/drawing/2014/main" id="{0BC24B13-46FF-D0A6-F573-64D9C6ACC3F8}"/>
              </a:ext>
            </a:extLst>
          </p:cNvPr>
          <p:cNvSpPr>
            <a:spLocks noGrp="1"/>
          </p:cNvSpPr>
          <p:nvPr>
            <p:ph idx="1"/>
          </p:nvPr>
        </p:nvSpPr>
        <p:spPr/>
        <p:txBody>
          <a:bodyPr>
            <a:normAutofit/>
          </a:bodyPr>
          <a:lstStyle/>
          <a:p>
            <a:r>
              <a:rPr lang="tr-TR" sz="2400" dirty="0" err="1"/>
              <a:t>Debridman</a:t>
            </a:r>
            <a:r>
              <a:rPr lang="tr-TR" sz="2400" dirty="0"/>
              <a:t> yöntemleri</a:t>
            </a:r>
          </a:p>
          <a:p>
            <a:pPr>
              <a:buFont typeface="Wingdings" panose="05000000000000000000" pitchFamily="2" charset="2"/>
              <a:buChar char="Ø"/>
            </a:pPr>
            <a:r>
              <a:rPr lang="tr-TR" sz="2400" dirty="0"/>
              <a:t>Mekanik</a:t>
            </a:r>
          </a:p>
          <a:p>
            <a:pPr lvl="1">
              <a:buFont typeface="Wingdings" panose="05000000000000000000" pitchFamily="2" charset="2"/>
              <a:buChar char="§"/>
            </a:pPr>
            <a:r>
              <a:rPr lang="tr-TR" i="1" dirty="0"/>
              <a:t>keskin veya cerrahi </a:t>
            </a:r>
            <a:r>
              <a:rPr lang="tr-TR" i="1" dirty="0" err="1"/>
              <a:t>debridman</a:t>
            </a:r>
            <a:endParaRPr lang="tr-TR" i="1" dirty="0"/>
          </a:p>
          <a:p>
            <a:pPr lvl="1">
              <a:buFont typeface="Wingdings" panose="05000000000000000000" pitchFamily="2" charset="2"/>
              <a:buChar char="§"/>
            </a:pPr>
            <a:r>
              <a:rPr lang="tr-TR" i="1" dirty="0"/>
              <a:t>ıslak/kuru</a:t>
            </a:r>
          </a:p>
          <a:p>
            <a:pPr lvl="1">
              <a:buFont typeface="Wingdings" panose="05000000000000000000" pitchFamily="2" charset="2"/>
              <a:buChar char="§"/>
            </a:pPr>
            <a:r>
              <a:rPr lang="tr-TR" i="1" dirty="0"/>
              <a:t>ultrasonik </a:t>
            </a:r>
            <a:r>
              <a:rPr lang="tr-TR" i="1" dirty="0" err="1"/>
              <a:t>debridman</a:t>
            </a:r>
            <a:endParaRPr lang="tr-TR" i="1" dirty="0"/>
          </a:p>
          <a:p>
            <a:pPr lvl="1">
              <a:buFont typeface="Wingdings" panose="05000000000000000000" pitchFamily="2" charset="2"/>
              <a:buChar char="§"/>
            </a:pPr>
            <a:r>
              <a:rPr lang="tr-TR" i="1" dirty="0" err="1"/>
              <a:t>hidrocerrahi</a:t>
            </a:r>
            <a:endParaRPr lang="tr-TR" i="1" dirty="0"/>
          </a:p>
          <a:p>
            <a:pPr lvl="1">
              <a:buFont typeface="Wingdings" panose="05000000000000000000" pitchFamily="2" charset="2"/>
              <a:buChar char="§"/>
            </a:pPr>
            <a:r>
              <a:rPr lang="tr-TR" i="1" dirty="0"/>
              <a:t>biyolojik</a:t>
            </a:r>
          </a:p>
          <a:p>
            <a:pPr>
              <a:buFont typeface="Wingdings" panose="05000000000000000000" pitchFamily="2" charset="2"/>
              <a:buChar char="Ø"/>
            </a:pPr>
            <a:r>
              <a:rPr lang="tr-TR" sz="2400" dirty="0" err="1"/>
              <a:t>Otolitik</a:t>
            </a:r>
            <a:endParaRPr lang="tr-TR" sz="2400" dirty="0"/>
          </a:p>
          <a:p>
            <a:pPr>
              <a:buFont typeface="Wingdings" panose="05000000000000000000" pitchFamily="2" charset="2"/>
              <a:buChar char="Ø"/>
            </a:pPr>
            <a:r>
              <a:rPr lang="tr-TR" sz="2400" dirty="0"/>
              <a:t>Kimyasal</a:t>
            </a:r>
          </a:p>
          <a:p>
            <a:pPr>
              <a:buFont typeface="Wingdings" panose="05000000000000000000" pitchFamily="2" charset="2"/>
              <a:buChar char="Ø"/>
            </a:pPr>
            <a:r>
              <a:rPr lang="tr-TR" sz="2400" dirty="0"/>
              <a:t>Enzimatik </a:t>
            </a:r>
            <a:r>
              <a:rPr lang="tr-TR" sz="2400" dirty="0" err="1"/>
              <a:t>debridman</a:t>
            </a:r>
            <a:endParaRPr lang="tr-TR" sz="2400" dirty="0"/>
          </a:p>
          <a:p>
            <a:endParaRPr lang="tr-TR" dirty="0"/>
          </a:p>
        </p:txBody>
      </p:sp>
      <p:pic>
        <p:nvPicPr>
          <p:cNvPr id="4" name="İçerik Yer Tutucusu 3">
            <a:extLst>
              <a:ext uri="{FF2B5EF4-FFF2-40B4-BE49-F238E27FC236}">
                <a16:creationId xmlns:a16="http://schemas.microsoft.com/office/drawing/2014/main" id="{1AE05792-06AE-2AD7-C762-088546DCF387}"/>
              </a:ext>
            </a:extLst>
          </p:cNvPr>
          <p:cNvPicPr>
            <a:picLocks noGrp="1"/>
          </p:cNvPicPr>
          <p:nvPr/>
        </p:nvPicPr>
        <p:blipFill rotWithShape="1">
          <a:blip r:embed="rId2" cstate="print">
            <a:extLst>
              <a:ext uri="{28A0092B-C50C-407E-A947-70E740481C1C}">
                <a14:useLocalDpi xmlns:a14="http://schemas.microsoft.com/office/drawing/2010/main" val="0"/>
              </a:ext>
            </a:extLst>
          </a:blip>
          <a:srcRect l="28114" t="15447" r="18702" b="7167"/>
          <a:stretch/>
        </p:blipFill>
        <p:spPr bwMode="auto">
          <a:xfrm>
            <a:off x="8699817" y="365125"/>
            <a:ext cx="2244785" cy="1930463"/>
          </a:xfrm>
          <a:prstGeom prst="rect">
            <a:avLst/>
          </a:prstGeom>
          <a:noFill/>
          <a:ln>
            <a:noFill/>
          </a:ln>
          <a:extLst>
            <a:ext uri="{53640926-AAD7-44D8-BBD7-CCE9431645EC}">
              <a14:shadowObscured xmlns:a14="http://schemas.microsoft.com/office/drawing/2010/main"/>
            </a:ext>
          </a:extLst>
        </p:spPr>
      </p:pic>
      <p:pic>
        <p:nvPicPr>
          <p:cNvPr id="5" name="Resim 4">
            <a:extLst>
              <a:ext uri="{FF2B5EF4-FFF2-40B4-BE49-F238E27FC236}">
                <a16:creationId xmlns:a16="http://schemas.microsoft.com/office/drawing/2014/main" id="{FDBFFD0E-E748-2B25-9A45-88221FA300B8}"/>
              </a:ext>
            </a:extLst>
          </p:cNvPr>
          <p:cNvPicPr/>
          <p:nvPr/>
        </p:nvPicPr>
        <p:blipFill rotWithShape="1">
          <a:blip r:embed="rId3" cstate="print">
            <a:extLst>
              <a:ext uri="{28A0092B-C50C-407E-A947-70E740481C1C}">
                <a14:useLocalDpi xmlns:a14="http://schemas.microsoft.com/office/drawing/2010/main" val="0"/>
              </a:ext>
            </a:extLst>
          </a:blip>
          <a:srcRect l="24852" r="3894" b="21951"/>
          <a:stretch/>
        </p:blipFill>
        <p:spPr bwMode="auto">
          <a:xfrm>
            <a:off x="8699818" y="2464094"/>
            <a:ext cx="2244784" cy="2098319"/>
          </a:xfrm>
          <a:prstGeom prst="rect">
            <a:avLst/>
          </a:prstGeom>
          <a:noFill/>
          <a:ln>
            <a:noFill/>
          </a:ln>
        </p:spPr>
      </p:pic>
      <p:pic>
        <p:nvPicPr>
          <p:cNvPr id="6" name="Picture 2">
            <a:extLst>
              <a:ext uri="{FF2B5EF4-FFF2-40B4-BE49-F238E27FC236}">
                <a16:creationId xmlns:a16="http://schemas.microsoft.com/office/drawing/2014/main" id="{85CA5B37-7A50-46B3-B992-24F6D39344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26" t="10286" r="7988" b="9419"/>
          <a:stretch/>
        </p:blipFill>
        <p:spPr bwMode="auto">
          <a:xfrm>
            <a:off x="8699818" y="4706556"/>
            <a:ext cx="2244784" cy="200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93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A04E6B-4F9D-4BE5-E4AC-2669C2AA1B27}"/>
              </a:ext>
            </a:extLst>
          </p:cNvPr>
          <p:cNvSpPr>
            <a:spLocks noGrp="1"/>
          </p:cNvSpPr>
          <p:nvPr>
            <p:ph type="title"/>
          </p:nvPr>
        </p:nvSpPr>
        <p:spPr>
          <a:xfrm>
            <a:off x="1115568" y="548640"/>
            <a:ext cx="10168128" cy="1179576"/>
          </a:xfrm>
        </p:spPr>
        <p:txBody>
          <a:bodyPr>
            <a:normAutofit/>
          </a:bodyPr>
          <a:lstStyle/>
          <a:p>
            <a:r>
              <a:rPr lang="tr-TR" sz="4000" dirty="0"/>
              <a:t>I (</a:t>
            </a:r>
            <a:r>
              <a:rPr lang="tr-TR" sz="4000" dirty="0" err="1"/>
              <a:t>infection</a:t>
            </a:r>
            <a:r>
              <a:rPr lang="tr-TR" sz="4000" dirty="0"/>
              <a:t>) </a:t>
            </a:r>
          </a:p>
        </p:txBody>
      </p:sp>
      <p:sp>
        <p:nvSpPr>
          <p:cNvPr id="3" name="İçerik Yer Tutucusu 2">
            <a:extLst>
              <a:ext uri="{FF2B5EF4-FFF2-40B4-BE49-F238E27FC236}">
                <a16:creationId xmlns:a16="http://schemas.microsoft.com/office/drawing/2014/main" id="{A8688DC1-BC41-57BD-BBC4-3C17A1608E08}"/>
              </a:ext>
            </a:extLst>
          </p:cNvPr>
          <p:cNvSpPr>
            <a:spLocks noGrp="1"/>
          </p:cNvSpPr>
          <p:nvPr>
            <p:ph idx="1"/>
          </p:nvPr>
        </p:nvSpPr>
        <p:spPr>
          <a:xfrm>
            <a:off x="1115568" y="2404872"/>
            <a:ext cx="10168128" cy="3895344"/>
          </a:xfrm>
        </p:spPr>
        <p:txBody>
          <a:bodyPr anchor="ctr">
            <a:normAutofit/>
          </a:bodyPr>
          <a:lstStyle/>
          <a:p>
            <a:r>
              <a:rPr lang="tr-TR" sz="2400" dirty="0"/>
              <a:t>Enfeksiyonu değerlendirmesi </a:t>
            </a:r>
          </a:p>
          <a:p>
            <a:r>
              <a:rPr lang="tr-TR" sz="2400" dirty="0"/>
              <a:t>İnflamasyon ve enfeksiyonun kontrolü </a:t>
            </a:r>
          </a:p>
          <a:p>
            <a:r>
              <a:rPr lang="tr-TR" sz="2400" dirty="0"/>
              <a:t>Lokal enfeksiyon: </a:t>
            </a:r>
            <a:r>
              <a:rPr lang="tr-TR" sz="2400" i="1" dirty="0"/>
              <a:t>topikal antimikrobiyal (antiseptik, </a:t>
            </a:r>
            <a:r>
              <a:rPr lang="tr-TR" sz="2400" i="1" dirty="0" err="1"/>
              <a:t>iodine,enzim</a:t>
            </a:r>
            <a:r>
              <a:rPr lang="tr-TR" sz="2400" i="1" dirty="0"/>
              <a:t> </a:t>
            </a:r>
            <a:r>
              <a:rPr lang="tr-TR" sz="2400" i="1" dirty="0" err="1"/>
              <a:t>anjiyojel</a:t>
            </a:r>
            <a:r>
              <a:rPr lang="tr-TR" sz="2400" i="1" dirty="0"/>
              <a:t>, bal, gümüş içerikli örtüler)</a:t>
            </a:r>
          </a:p>
          <a:p>
            <a:r>
              <a:rPr lang="tr-TR" sz="2400" dirty="0"/>
              <a:t>Sistemik enfeksiyon: </a:t>
            </a:r>
            <a:r>
              <a:rPr lang="tr-TR" sz="2400" i="1" dirty="0"/>
              <a:t>kültüre göre sistemik tedavi, topikal antimikrobiyal pansuman</a:t>
            </a:r>
          </a:p>
          <a:p>
            <a:endParaRPr lang="tr-TR" sz="1800" dirty="0"/>
          </a:p>
        </p:txBody>
      </p:sp>
    </p:spTree>
    <p:extLst>
      <p:ext uri="{BB962C8B-B14F-4D97-AF65-F5344CB8AC3E}">
        <p14:creationId xmlns:p14="http://schemas.microsoft.com/office/powerpoint/2010/main" val="36027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C0965-ACE3-E582-0A66-E7AB22FADC0F}"/>
              </a:ext>
            </a:extLst>
          </p:cNvPr>
          <p:cNvSpPr>
            <a:spLocks noGrp="1"/>
          </p:cNvSpPr>
          <p:nvPr>
            <p:ph type="title"/>
          </p:nvPr>
        </p:nvSpPr>
        <p:spPr>
          <a:xfrm>
            <a:off x="1115568" y="548640"/>
            <a:ext cx="10168128" cy="1179576"/>
          </a:xfrm>
        </p:spPr>
        <p:txBody>
          <a:bodyPr>
            <a:normAutofit/>
          </a:bodyPr>
          <a:lstStyle/>
          <a:p>
            <a:r>
              <a:rPr lang="tr-TR" sz="4000"/>
              <a:t>Önemli sorun-Biyofilm</a:t>
            </a:r>
          </a:p>
        </p:txBody>
      </p:sp>
      <p:pic>
        <p:nvPicPr>
          <p:cNvPr id="19" name="Picture 18" descr="3B işlenmiş hücreler">
            <a:extLst>
              <a:ext uri="{FF2B5EF4-FFF2-40B4-BE49-F238E27FC236}">
                <a16:creationId xmlns:a16="http://schemas.microsoft.com/office/drawing/2014/main" id="{DDFED2BD-1878-930D-4D7A-E18DC1CE5A81}"/>
              </a:ext>
            </a:extLst>
          </p:cNvPr>
          <p:cNvPicPr>
            <a:picLocks noChangeAspect="1"/>
          </p:cNvPicPr>
          <p:nvPr/>
        </p:nvPicPr>
        <p:blipFill rotWithShape="1">
          <a:blip r:embed="rId3"/>
          <a:srcRect l="1579" r="6913" b="3"/>
          <a:stretch/>
        </p:blipFill>
        <p:spPr>
          <a:xfrm>
            <a:off x="908304" y="2881742"/>
            <a:ext cx="4696281" cy="2886740"/>
          </a:xfrm>
          <a:prstGeom prst="rect">
            <a:avLst/>
          </a:prstGeom>
        </p:spPr>
      </p:pic>
      <p:sp>
        <p:nvSpPr>
          <p:cNvPr id="3" name="İçerik Yer Tutucusu 2">
            <a:extLst>
              <a:ext uri="{FF2B5EF4-FFF2-40B4-BE49-F238E27FC236}">
                <a16:creationId xmlns:a16="http://schemas.microsoft.com/office/drawing/2014/main" id="{378135B8-8918-336B-4D9F-6A9E6148ABEB}"/>
              </a:ext>
            </a:extLst>
          </p:cNvPr>
          <p:cNvSpPr>
            <a:spLocks noGrp="1"/>
          </p:cNvSpPr>
          <p:nvPr>
            <p:ph idx="1"/>
          </p:nvPr>
        </p:nvSpPr>
        <p:spPr>
          <a:xfrm>
            <a:off x="5996763" y="2478024"/>
            <a:ext cx="5725845" cy="3694176"/>
          </a:xfrm>
        </p:spPr>
        <p:txBody>
          <a:bodyPr anchor="ctr">
            <a:noAutofit/>
          </a:bodyPr>
          <a:lstStyle/>
          <a:p>
            <a:r>
              <a:rPr lang="tr-TR" sz="2400" dirty="0"/>
              <a:t>Hücre dışı polimerik bir matris içinde bir arada bulunan mikroorganizmalar</a:t>
            </a:r>
          </a:p>
          <a:p>
            <a:r>
              <a:rPr lang="tr-TR" sz="2400" dirty="0"/>
              <a:t>Yara ortamında </a:t>
            </a:r>
          </a:p>
          <a:p>
            <a:pPr lvl="1">
              <a:buFont typeface="Wingdings" panose="05000000000000000000" pitchFamily="2" charset="2"/>
              <a:buChar char="Ø"/>
            </a:pPr>
            <a:r>
              <a:rPr lang="tr-TR" i="1" dirty="0"/>
              <a:t>nekrotik artıklar </a:t>
            </a:r>
          </a:p>
          <a:p>
            <a:pPr lvl="1">
              <a:buFont typeface="Wingdings" panose="05000000000000000000" pitchFamily="2" charset="2"/>
              <a:buChar char="Ø"/>
            </a:pPr>
            <a:r>
              <a:rPr lang="tr-TR" i="1" dirty="0"/>
              <a:t>düşük oksijen </a:t>
            </a:r>
          </a:p>
          <a:p>
            <a:pPr lvl="1">
              <a:buFont typeface="Wingdings" panose="05000000000000000000" pitchFamily="2" charset="2"/>
              <a:buChar char="Ø"/>
            </a:pPr>
            <a:r>
              <a:rPr lang="tr-TR" i="1" dirty="0"/>
              <a:t>hasarlanmış bağışıklık sistemi</a:t>
            </a:r>
          </a:p>
        </p:txBody>
      </p:sp>
    </p:spTree>
    <p:extLst>
      <p:ext uri="{BB962C8B-B14F-4D97-AF65-F5344CB8AC3E}">
        <p14:creationId xmlns:p14="http://schemas.microsoft.com/office/powerpoint/2010/main" val="2463635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215CCE-DA52-CE94-5E5C-C9EB51F64311}"/>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a:t>Biofilm</a:t>
            </a:r>
          </a:p>
        </p:txBody>
      </p:sp>
      <p:sp>
        <p:nvSpPr>
          <p:cNvPr id="3" name="Metin kutusu 2">
            <a:extLst>
              <a:ext uri="{FF2B5EF4-FFF2-40B4-BE49-F238E27FC236}">
                <a16:creationId xmlns:a16="http://schemas.microsoft.com/office/drawing/2014/main" id="{B24AF18D-4FDF-7DCA-08DA-F83123CD9C10}"/>
              </a:ext>
            </a:extLst>
          </p:cNvPr>
          <p:cNvSpPr txBox="1"/>
          <p:nvPr/>
        </p:nvSpPr>
        <p:spPr>
          <a:xfrm>
            <a:off x="6655981" y="2478024"/>
            <a:ext cx="5066627" cy="3694176"/>
          </a:xfrm>
          <a:prstGeom prst="rect">
            <a:avLst/>
          </a:prstGeom>
        </p:spPr>
        <p:txBody>
          <a:bodyPr vert="horz" lIns="91440" tIns="45720" rIns="91440" bIns="45720" rtlCol="0" anchor="ctr">
            <a:normAutofit fontScale="92500"/>
          </a:bodyPr>
          <a:lstStyle/>
          <a:p>
            <a:pPr marL="285750" lvl="0" indent="-228600">
              <a:lnSpc>
                <a:spcPct val="90000"/>
              </a:lnSpc>
              <a:spcAft>
                <a:spcPts val="600"/>
              </a:spcAft>
              <a:buFont typeface="Arial" panose="020B0604020202020204" pitchFamily="34" charset="0"/>
              <a:buChar char="•"/>
              <a:defRPr/>
            </a:pPr>
            <a:r>
              <a:rPr lang="en-US" sz="2800" dirty="0" err="1">
                <a:solidFill>
                  <a:prstClr val="black"/>
                </a:solidFill>
              </a:rPr>
              <a:t>İyileşmede</a:t>
            </a:r>
            <a:r>
              <a:rPr lang="en-US" sz="2800" dirty="0">
                <a:solidFill>
                  <a:prstClr val="black"/>
                </a:solidFill>
              </a:rPr>
              <a:t> </a:t>
            </a:r>
            <a:r>
              <a:rPr lang="en-US" sz="2800" dirty="0" err="1">
                <a:solidFill>
                  <a:prstClr val="black"/>
                </a:solidFill>
              </a:rPr>
              <a:t>gecikme</a:t>
            </a:r>
            <a:endParaRPr lang="en-US" sz="2800" dirty="0">
              <a:solidFill>
                <a:prstClr val="black"/>
              </a:solidFill>
            </a:endParaRPr>
          </a:p>
          <a:p>
            <a:pPr marL="285750" lvl="0" indent="-228600">
              <a:lnSpc>
                <a:spcPct val="90000"/>
              </a:lnSpc>
              <a:spcAft>
                <a:spcPts val="600"/>
              </a:spcAft>
              <a:buFont typeface="Arial" panose="020B0604020202020204" pitchFamily="34" charset="0"/>
              <a:buChar char="•"/>
              <a:defRPr/>
            </a:pPr>
            <a:r>
              <a:rPr lang="en-US" sz="2800" dirty="0" err="1">
                <a:solidFill>
                  <a:prstClr val="black"/>
                </a:solidFill>
              </a:rPr>
              <a:t>Ağrı</a:t>
            </a:r>
            <a:r>
              <a:rPr lang="en-US" sz="2800" dirty="0">
                <a:solidFill>
                  <a:prstClr val="black"/>
                </a:solidFill>
              </a:rPr>
              <a:t>, </a:t>
            </a:r>
            <a:r>
              <a:rPr lang="en-US" sz="2800" dirty="0" err="1">
                <a:solidFill>
                  <a:prstClr val="black"/>
                </a:solidFill>
              </a:rPr>
              <a:t>eritem</a:t>
            </a:r>
            <a:r>
              <a:rPr lang="en-US" sz="2800" dirty="0">
                <a:solidFill>
                  <a:prstClr val="black"/>
                </a:solidFill>
              </a:rPr>
              <a:t>, </a:t>
            </a:r>
            <a:r>
              <a:rPr lang="en-US" sz="2800" dirty="0" err="1">
                <a:solidFill>
                  <a:prstClr val="black"/>
                </a:solidFill>
              </a:rPr>
              <a:t>kötü</a:t>
            </a:r>
            <a:r>
              <a:rPr lang="en-US" sz="2800" dirty="0">
                <a:solidFill>
                  <a:prstClr val="black"/>
                </a:solidFill>
              </a:rPr>
              <a:t> koku</a:t>
            </a:r>
          </a:p>
          <a:p>
            <a:pPr marL="285750" lvl="0" indent="-228600">
              <a:lnSpc>
                <a:spcPct val="90000"/>
              </a:lnSpc>
              <a:spcAft>
                <a:spcPts val="600"/>
              </a:spcAft>
              <a:buFont typeface="Arial" panose="020B0604020202020204" pitchFamily="34" charset="0"/>
              <a:buChar char="•"/>
              <a:defRPr/>
            </a:pPr>
            <a:r>
              <a:rPr lang="en-US" sz="2800" dirty="0" err="1">
                <a:solidFill>
                  <a:prstClr val="black"/>
                </a:solidFill>
              </a:rPr>
              <a:t>Eksuda</a:t>
            </a:r>
            <a:endParaRPr lang="en-US" sz="2800" dirty="0">
              <a:solidFill>
                <a:prstClr val="black"/>
              </a:solidFill>
            </a:endParaRPr>
          </a:p>
          <a:p>
            <a:pPr marL="285750" lvl="0" indent="-228600">
              <a:lnSpc>
                <a:spcPct val="90000"/>
              </a:lnSpc>
              <a:spcAft>
                <a:spcPts val="600"/>
              </a:spcAft>
              <a:buFont typeface="Arial" panose="020B0604020202020204" pitchFamily="34" charset="0"/>
              <a:buChar char="•"/>
              <a:defRPr/>
            </a:pPr>
            <a:r>
              <a:rPr lang="en-US" sz="2800" dirty="0" err="1">
                <a:solidFill>
                  <a:prstClr val="black"/>
                </a:solidFill>
              </a:rPr>
              <a:t>Tünel</a:t>
            </a:r>
            <a:r>
              <a:rPr lang="en-US" sz="2800" dirty="0">
                <a:solidFill>
                  <a:prstClr val="black"/>
                </a:solidFill>
              </a:rPr>
              <a:t>/cep </a:t>
            </a:r>
            <a:r>
              <a:rPr lang="en-US" sz="2800" dirty="0" err="1">
                <a:solidFill>
                  <a:prstClr val="black"/>
                </a:solidFill>
              </a:rPr>
              <a:t>varlığı</a:t>
            </a:r>
            <a:endParaRPr lang="en-US" sz="2800" dirty="0">
              <a:solidFill>
                <a:prstClr val="black"/>
              </a:solidFill>
            </a:endParaRPr>
          </a:p>
          <a:p>
            <a:pPr marL="285750" lvl="0" indent="-228600">
              <a:lnSpc>
                <a:spcPct val="90000"/>
              </a:lnSpc>
              <a:spcAft>
                <a:spcPts val="600"/>
              </a:spcAft>
              <a:buFont typeface="Arial" panose="020B0604020202020204" pitchFamily="34" charset="0"/>
              <a:buChar char="•"/>
              <a:defRPr/>
            </a:pPr>
            <a:r>
              <a:rPr lang="en-US" sz="2800" dirty="0" err="1">
                <a:solidFill>
                  <a:prstClr val="black"/>
                </a:solidFill>
              </a:rPr>
              <a:t>Nekrotik</a:t>
            </a:r>
            <a:r>
              <a:rPr lang="en-US" sz="2800" dirty="0">
                <a:solidFill>
                  <a:prstClr val="black"/>
                </a:solidFill>
              </a:rPr>
              <a:t> </a:t>
            </a:r>
            <a:r>
              <a:rPr lang="en-US" sz="2800" dirty="0" err="1">
                <a:solidFill>
                  <a:prstClr val="black"/>
                </a:solidFill>
              </a:rPr>
              <a:t>doku</a:t>
            </a:r>
            <a:r>
              <a:rPr lang="en-US" sz="2800" dirty="0">
                <a:solidFill>
                  <a:prstClr val="black"/>
                </a:solidFill>
              </a:rPr>
              <a:t> </a:t>
            </a:r>
            <a:endParaRPr lang="tr-TR" sz="2800" dirty="0">
              <a:solidFill>
                <a:prstClr val="black"/>
              </a:solidFill>
            </a:endParaRPr>
          </a:p>
          <a:p>
            <a:pPr marL="971550" lvl="1" indent="-457200">
              <a:lnSpc>
                <a:spcPct val="90000"/>
              </a:lnSpc>
              <a:spcAft>
                <a:spcPts val="600"/>
              </a:spcAft>
              <a:buFont typeface="Wingdings" panose="05000000000000000000" pitchFamily="2" charset="2"/>
              <a:buChar char="Ø"/>
              <a:defRPr/>
            </a:pPr>
            <a:r>
              <a:rPr lang="en-US" sz="2800" i="1" dirty="0" err="1">
                <a:solidFill>
                  <a:prstClr val="black"/>
                </a:solidFill>
              </a:rPr>
              <a:t>altın</a:t>
            </a:r>
            <a:r>
              <a:rPr lang="en-US" sz="2800" i="1" dirty="0">
                <a:solidFill>
                  <a:prstClr val="black"/>
                </a:solidFill>
              </a:rPr>
              <a:t> </a:t>
            </a:r>
            <a:r>
              <a:rPr lang="en-US" sz="2800" i="1" dirty="0" err="1">
                <a:solidFill>
                  <a:prstClr val="black"/>
                </a:solidFill>
              </a:rPr>
              <a:t>standart</a:t>
            </a:r>
            <a:r>
              <a:rPr lang="en-US" sz="2800" i="1" dirty="0">
                <a:solidFill>
                  <a:prstClr val="black"/>
                </a:solidFill>
              </a:rPr>
              <a:t> </a:t>
            </a:r>
            <a:r>
              <a:rPr lang="en-US" sz="2800" i="1" dirty="0" err="1">
                <a:solidFill>
                  <a:prstClr val="black"/>
                </a:solidFill>
              </a:rPr>
              <a:t>doku</a:t>
            </a:r>
            <a:r>
              <a:rPr lang="en-US" sz="2800" i="1" dirty="0">
                <a:solidFill>
                  <a:prstClr val="black"/>
                </a:solidFill>
              </a:rPr>
              <a:t> </a:t>
            </a:r>
            <a:r>
              <a:rPr lang="en-US" sz="2800" i="1" dirty="0" err="1">
                <a:solidFill>
                  <a:prstClr val="black"/>
                </a:solidFill>
              </a:rPr>
              <a:t>kültürü</a:t>
            </a:r>
            <a:endParaRPr lang="tr-TR" sz="2800" i="1" dirty="0">
              <a:solidFill>
                <a:prstClr val="black"/>
              </a:solidFill>
            </a:endParaRPr>
          </a:p>
          <a:p>
            <a:pPr marL="285750" indent="-228600">
              <a:lnSpc>
                <a:spcPct val="90000"/>
              </a:lnSpc>
              <a:spcAft>
                <a:spcPts val="600"/>
              </a:spcAft>
              <a:buFont typeface="Arial" panose="020B0604020202020204" pitchFamily="34" charset="0"/>
              <a:buChar char="•"/>
              <a:defRPr/>
            </a:pPr>
            <a:r>
              <a:rPr lang="tr-TR" sz="2800" dirty="0"/>
              <a:t>En etkin yöntem tekrarlanan </a:t>
            </a:r>
            <a:r>
              <a:rPr lang="tr-TR" sz="2800" dirty="0" err="1"/>
              <a:t>debridmanlar</a:t>
            </a:r>
            <a:r>
              <a:rPr lang="tr-TR" sz="2800" dirty="0"/>
              <a:t> </a:t>
            </a:r>
            <a:r>
              <a:rPr lang="en-US" sz="2800" i="1" dirty="0">
                <a:solidFill>
                  <a:prstClr val="black"/>
                </a:solidFill>
              </a:rPr>
              <a:t> </a:t>
            </a:r>
          </a:p>
          <a:p>
            <a:pPr indent="-228600">
              <a:lnSpc>
                <a:spcPct val="90000"/>
              </a:lnSpc>
              <a:spcAft>
                <a:spcPts val="600"/>
              </a:spcAft>
              <a:buFont typeface="Arial" panose="020B0604020202020204" pitchFamily="34" charset="0"/>
              <a:buChar char="•"/>
            </a:pPr>
            <a:endParaRPr lang="en-US" dirty="0"/>
          </a:p>
        </p:txBody>
      </p:sp>
      <p:pic>
        <p:nvPicPr>
          <p:cNvPr id="7" name="İçerik Yer Tutucusu 4">
            <a:extLst>
              <a:ext uri="{FF2B5EF4-FFF2-40B4-BE49-F238E27FC236}">
                <a16:creationId xmlns:a16="http://schemas.microsoft.com/office/drawing/2014/main" id="{9926EC05-F2ED-8749-F62D-4E3E9A98CE45}"/>
              </a:ext>
            </a:extLst>
          </p:cNvPr>
          <p:cNvPicPr>
            <a:picLocks noChangeAspect="1"/>
          </p:cNvPicPr>
          <p:nvPr/>
        </p:nvPicPr>
        <p:blipFill>
          <a:blip r:embed="rId3"/>
          <a:stretch>
            <a:fillRect/>
          </a:stretch>
        </p:blipFill>
        <p:spPr>
          <a:xfrm>
            <a:off x="1031326" y="2329645"/>
            <a:ext cx="5624655" cy="3051373"/>
          </a:xfrm>
          <a:prstGeom prst="rect">
            <a:avLst/>
          </a:prstGeom>
        </p:spPr>
      </p:pic>
    </p:spTree>
    <p:extLst>
      <p:ext uri="{BB962C8B-B14F-4D97-AF65-F5344CB8AC3E}">
        <p14:creationId xmlns:p14="http://schemas.microsoft.com/office/powerpoint/2010/main" val="2809829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6FE38C-D15A-770B-A6A3-B1585514C5B2}"/>
              </a:ext>
            </a:extLst>
          </p:cNvPr>
          <p:cNvSpPr>
            <a:spLocks noGrp="1"/>
          </p:cNvSpPr>
          <p:nvPr>
            <p:ph type="title"/>
          </p:nvPr>
        </p:nvSpPr>
        <p:spPr>
          <a:xfrm>
            <a:off x="838200" y="551938"/>
            <a:ext cx="10515600" cy="1325563"/>
          </a:xfrm>
        </p:spPr>
        <p:txBody>
          <a:bodyPr/>
          <a:lstStyle/>
          <a:p>
            <a:pPr algn="ctr"/>
            <a:r>
              <a:rPr lang="tr-TR" dirty="0"/>
              <a:t>M (</a:t>
            </a:r>
            <a:r>
              <a:rPr lang="tr-TR" dirty="0" err="1"/>
              <a:t>moisture</a:t>
            </a:r>
            <a:r>
              <a:rPr lang="tr-TR" dirty="0"/>
              <a:t>) </a:t>
            </a:r>
          </a:p>
        </p:txBody>
      </p:sp>
      <p:sp>
        <p:nvSpPr>
          <p:cNvPr id="3" name="İçerik Yer Tutucusu 2">
            <a:extLst>
              <a:ext uri="{FF2B5EF4-FFF2-40B4-BE49-F238E27FC236}">
                <a16:creationId xmlns:a16="http://schemas.microsoft.com/office/drawing/2014/main" id="{3AE37341-D2F6-9BEE-4CFA-AF7E5DDD48B0}"/>
              </a:ext>
            </a:extLst>
          </p:cNvPr>
          <p:cNvSpPr>
            <a:spLocks noGrp="1"/>
          </p:cNvSpPr>
          <p:nvPr>
            <p:ph idx="1"/>
          </p:nvPr>
        </p:nvSpPr>
        <p:spPr>
          <a:xfrm>
            <a:off x="936523" y="2425393"/>
            <a:ext cx="10515600" cy="4351338"/>
          </a:xfrm>
        </p:spPr>
        <p:txBody>
          <a:bodyPr/>
          <a:lstStyle/>
          <a:p>
            <a:r>
              <a:rPr lang="tr-TR" dirty="0"/>
              <a:t>Nem dengesi</a:t>
            </a:r>
          </a:p>
          <a:p>
            <a:r>
              <a:rPr lang="tr-TR" dirty="0"/>
              <a:t>Aşırı </a:t>
            </a:r>
            <a:r>
              <a:rPr lang="tr-TR" dirty="0" err="1"/>
              <a:t>eksuda</a:t>
            </a:r>
            <a:r>
              <a:rPr lang="tr-TR" dirty="0"/>
              <a:t> ve </a:t>
            </a:r>
            <a:r>
              <a:rPr lang="tr-TR" dirty="0" err="1"/>
              <a:t>maserasyonun</a:t>
            </a:r>
            <a:r>
              <a:rPr lang="tr-TR" dirty="0"/>
              <a:t> önlenmesi</a:t>
            </a:r>
          </a:p>
          <a:p>
            <a:r>
              <a:rPr lang="tr-TR" dirty="0"/>
              <a:t>Yara iyileşmesi için optimal </a:t>
            </a:r>
            <a:r>
              <a:rPr lang="tr-TR" dirty="0" err="1"/>
              <a:t>eksuda</a:t>
            </a:r>
            <a:endParaRPr lang="tr-TR" dirty="0"/>
          </a:p>
          <a:p>
            <a:pPr lvl="1">
              <a:buFont typeface="Wingdings" panose="05000000000000000000" pitchFamily="2" charset="2"/>
              <a:buChar char="Ø"/>
            </a:pPr>
            <a:r>
              <a:rPr lang="tr-TR" sz="2000" dirty="0"/>
              <a:t>hayati olan, kan damarları ve lenfatiklerden salınan, yara iyileşmesi sürecinde görevli haberci hücreleri büyüme faktörlerini ileten</a:t>
            </a:r>
          </a:p>
          <a:p>
            <a:pPr lvl="1">
              <a:buFont typeface="Wingdings" panose="05000000000000000000" pitchFamily="2" charset="2"/>
              <a:buChar char="Ø"/>
            </a:pPr>
            <a:r>
              <a:rPr lang="tr-TR" sz="2000" dirty="0" err="1"/>
              <a:t>nutrientleri</a:t>
            </a:r>
            <a:r>
              <a:rPr lang="tr-TR" sz="2000" dirty="0"/>
              <a:t> ileten</a:t>
            </a:r>
          </a:p>
          <a:p>
            <a:pPr lvl="1">
              <a:buFont typeface="Wingdings" panose="05000000000000000000" pitchFamily="2" charset="2"/>
              <a:buChar char="Ø"/>
            </a:pPr>
            <a:r>
              <a:rPr lang="tr-TR" sz="2000" dirty="0"/>
              <a:t>gereğinde </a:t>
            </a:r>
            <a:r>
              <a:rPr lang="tr-TR" sz="2000" dirty="0" err="1"/>
              <a:t>non-vital</a:t>
            </a:r>
            <a:r>
              <a:rPr lang="tr-TR" sz="2000" dirty="0"/>
              <a:t> bileşenleri yaradan uzaklaştıran bir sıvı bileşeni</a:t>
            </a:r>
          </a:p>
          <a:p>
            <a:endParaRPr lang="tr-TR" dirty="0"/>
          </a:p>
        </p:txBody>
      </p:sp>
    </p:spTree>
    <p:extLst>
      <p:ext uri="{BB962C8B-B14F-4D97-AF65-F5344CB8AC3E}">
        <p14:creationId xmlns:p14="http://schemas.microsoft.com/office/powerpoint/2010/main" val="2743094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41E295-03C1-187A-E6D3-71C9016A9404}"/>
              </a:ext>
            </a:extLst>
          </p:cNvPr>
          <p:cNvSpPr>
            <a:spLocks noGrp="1"/>
          </p:cNvSpPr>
          <p:nvPr>
            <p:ph type="title"/>
          </p:nvPr>
        </p:nvSpPr>
        <p:spPr>
          <a:xfrm>
            <a:off x="1115568" y="548640"/>
            <a:ext cx="10168128" cy="1179576"/>
          </a:xfrm>
        </p:spPr>
        <p:txBody>
          <a:bodyPr>
            <a:normAutofit/>
          </a:bodyPr>
          <a:lstStyle/>
          <a:p>
            <a:r>
              <a:rPr lang="tr-TR" sz="4000" dirty="0"/>
              <a:t>M (</a:t>
            </a:r>
            <a:r>
              <a:rPr lang="tr-TR" sz="4000" dirty="0" err="1"/>
              <a:t>moisture</a:t>
            </a:r>
            <a:r>
              <a:rPr lang="tr-TR" sz="4000" dirty="0"/>
              <a:t>) </a:t>
            </a:r>
          </a:p>
        </p:txBody>
      </p:sp>
      <p:sp>
        <p:nvSpPr>
          <p:cNvPr id="3" name="İçerik Yer Tutucusu 2">
            <a:extLst>
              <a:ext uri="{FF2B5EF4-FFF2-40B4-BE49-F238E27FC236}">
                <a16:creationId xmlns:a16="http://schemas.microsoft.com/office/drawing/2014/main" id="{2CF4939F-BF02-8A79-02F1-1968B92A537B}"/>
              </a:ext>
            </a:extLst>
          </p:cNvPr>
          <p:cNvSpPr>
            <a:spLocks noGrp="1"/>
          </p:cNvSpPr>
          <p:nvPr>
            <p:ph idx="1"/>
          </p:nvPr>
        </p:nvSpPr>
        <p:spPr>
          <a:xfrm>
            <a:off x="626850" y="2567446"/>
            <a:ext cx="10168128" cy="3695020"/>
          </a:xfrm>
        </p:spPr>
        <p:txBody>
          <a:bodyPr>
            <a:normAutofit/>
          </a:bodyPr>
          <a:lstStyle/>
          <a:p>
            <a:pPr lvl="1"/>
            <a:r>
              <a:rPr lang="tr-TR" sz="2800" dirty="0"/>
              <a:t>Yara çok kuru: nemlendirecek yara bakım ürünleri</a:t>
            </a:r>
          </a:p>
          <a:p>
            <a:pPr lvl="1"/>
            <a:r>
              <a:rPr lang="tr-TR" sz="2800" dirty="0"/>
              <a:t>Yara çok nemli: aşırı </a:t>
            </a:r>
            <a:r>
              <a:rPr lang="tr-TR" sz="2800" dirty="0" err="1"/>
              <a:t>eksudayı</a:t>
            </a:r>
            <a:r>
              <a:rPr lang="tr-TR" sz="2800" dirty="0"/>
              <a:t> </a:t>
            </a:r>
            <a:r>
              <a:rPr lang="tr-TR" sz="2800" dirty="0" err="1"/>
              <a:t>absorbe</a:t>
            </a:r>
            <a:r>
              <a:rPr lang="tr-TR" sz="2800" dirty="0"/>
              <a:t> edecek yara bakım ürünleri</a:t>
            </a:r>
          </a:p>
          <a:p>
            <a:pPr lvl="2">
              <a:buFont typeface="Wingdings" panose="05000000000000000000" pitchFamily="2" charset="2"/>
              <a:buChar char="Ø"/>
            </a:pPr>
            <a:r>
              <a:rPr lang="tr-TR" sz="2400" i="1" dirty="0"/>
              <a:t>Hidrojel, </a:t>
            </a:r>
            <a:r>
              <a:rPr lang="tr-TR" sz="2400" i="1" dirty="0" err="1"/>
              <a:t>hidrokolloid</a:t>
            </a:r>
            <a:r>
              <a:rPr lang="tr-TR" sz="2400" i="1" dirty="0"/>
              <a:t>, köpük, aljinat, </a:t>
            </a:r>
            <a:r>
              <a:rPr lang="tr-TR" sz="2400" i="1" dirty="0" err="1"/>
              <a:t>hidrofiber</a:t>
            </a:r>
            <a:r>
              <a:rPr lang="tr-TR" sz="2400" i="1" dirty="0"/>
              <a:t>, süper emici polimerler</a:t>
            </a:r>
          </a:p>
          <a:p>
            <a:pPr lvl="1"/>
            <a:endParaRPr lang="tr-TR" sz="2800" dirty="0"/>
          </a:p>
          <a:p>
            <a:pPr marL="0" indent="0">
              <a:buNone/>
            </a:pPr>
            <a:endParaRPr lang="tr-TR" sz="2200" dirty="0"/>
          </a:p>
        </p:txBody>
      </p:sp>
    </p:spTree>
    <p:extLst>
      <p:ext uri="{BB962C8B-B14F-4D97-AF65-F5344CB8AC3E}">
        <p14:creationId xmlns:p14="http://schemas.microsoft.com/office/powerpoint/2010/main" val="4114954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A41030-B79A-BBD0-00D6-AD86FBD23126}"/>
              </a:ext>
            </a:extLst>
          </p:cNvPr>
          <p:cNvSpPr>
            <a:spLocks noGrp="1"/>
          </p:cNvSpPr>
          <p:nvPr>
            <p:ph type="title"/>
          </p:nvPr>
        </p:nvSpPr>
        <p:spPr>
          <a:xfrm>
            <a:off x="1115568" y="548640"/>
            <a:ext cx="10168128" cy="1179576"/>
          </a:xfrm>
        </p:spPr>
        <p:txBody>
          <a:bodyPr>
            <a:normAutofit/>
          </a:bodyPr>
          <a:lstStyle/>
          <a:p>
            <a:r>
              <a:rPr lang="tr-TR" sz="4000"/>
              <a:t>E (edge)</a:t>
            </a:r>
          </a:p>
        </p:txBody>
      </p:sp>
      <p:pic>
        <p:nvPicPr>
          <p:cNvPr id="6" name="Resim 5">
            <a:extLst>
              <a:ext uri="{FF2B5EF4-FFF2-40B4-BE49-F238E27FC236}">
                <a16:creationId xmlns:a16="http://schemas.microsoft.com/office/drawing/2014/main" id="{CF39BB94-1544-FFC3-BEA7-1728BDF68173}"/>
              </a:ext>
            </a:extLst>
          </p:cNvPr>
          <p:cNvPicPr>
            <a:picLocks noChangeAspect="1"/>
          </p:cNvPicPr>
          <p:nvPr/>
        </p:nvPicPr>
        <p:blipFill rotWithShape="1">
          <a:blip r:embed="rId2">
            <a:extLst>
              <a:ext uri="{28A0092B-C50C-407E-A947-70E740481C1C}">
                <a14:useLocalDpi xmlns:a14="http://schemas.microsoft.com/office/drawing/2010/main" val="0"/>
              </a:ext>
            </a:extLst>
          </a:blip>
          <a:srcRect l="17169" r="17759" b="2"/>
          <a:stretch/>
        </p:blipFill>
        <p:spPr>
          <a:xfrm>
            <a:off x="7601428" y="3107258"/>
            <a:ext cx="3377517" cy="2076114"/>
          </a:xfrm>
          <a:prstGeom prst="rect">
            <a:avLst/>
          </a:prstGeom>
        </p:spPr>
      </p:pic>
      <p:sp>
        <p:nvSpPr>
          <p:cNvPr id="3" name="İçerik Yer Tutucusu 2">
            <a:extLst>
              <a:ext uri="{FF2B5EF4-FFF2-40B4-BE49-F238E27FC236}">
                <a16:creationId xmlns:a16="http://schemas.microsoft.com/office/drawing/2014/main" id="{C591B97B-AAFF-0662-1C9C-7769DFC0CC89}"/>
              </a:ext>
            </a:extLst>
          </p:cNvPr>
          <p:cNvSpPr>
            <a:spLocks noGrp="1"/>
          </p:cNvSpPr>
          <p:nvPr>
            <p:ph idx="1"/>
          </p:nvPr>
        </p:nvSpPr>
        <p:spPr>
          <a:xfrm>
            <a:off x="1115568" y="2478024"/>
            <a:ext cx="6242162" cy="3694176"/>
          </a:xfrm>
        </p:spPr>
        <p:txBody>
          <a:bodyPr anchor="ctr">
            <a:normAutofit lnSpcReduction="10000"/>
          </a:bodyPr>
          <a:lstStyle/>
          <a:p>
            <a:r>
              <a:rPr lang="tr-TR" sz="2400" dirty="0"/>
              <a:t>Yara çevresi, sınırları</a:t>
            </a:r>
          </a:p>
          <a:p>
            <a:r>
              <a:rPr lang="tr-TR" sz="2400" dirty="0"/>
              <a:t>Epitelizasyonu engelleyen faktörlerin giderilmesi </a:t>
            </a:r>
          </a:p>
          <a:p>
            <a:r>
              <a:rPr lang="tr-TR" sz="2400" dirty="0"/>
              <a:t>Epitel kenarı, yara kenarı, tünel, içe katlanma, </a:t>
            </a:r>
            <a:r>
              <a:rPr lang="tr-TR" sz="2400" dirty="0" err="1"/>
              <a:t>maserasyon</a:t>
            </a:r>
            <a:r>
              <a:rPr lang="tr-TR" sz="2400" dirty="0"/>
              <a:t> varlığı değerlendirilmeli</a:t>
            </a:r>
          </a:p>
          <a:p>
            <a:r>
              <a:rPr lang="tr-TR" sz="2400" dirty="0"/>
              <a:t>Yara kenarının, çevresinin korunması: </a:t>
            </a:r>
            <a:r>
              <a:rPr lang="tr-TR" sz="2400" i="1" dirty="0"/>
              <a:t>bariyer krem </a:t>
            </a:r>
          </a:p>
          <a:p>
            <a:r>
              <a:rPr lang="tr-TR" sz="2400" dirty="0"/>
              <a:t>Gerektiğinde yara kenarlarının kesilmesi, çıkarılması </a:t>
            </a:r>
          </a:p>
          <a:p>
            <a:endParaRPr lang="tr-TR" sz="1800" dirty="0"/>
          </a:p>
        </p:txBody>
      </p:sp>
    </p:spTree>
    <p:extLst>
      <p:ext uri="{BB962C8B-B14F-4D97-AF65-F5344CB8AC3E}">
        <p14:creationId xmlns:p14="http://schemas.microsoft.com/office/powerpoint/2010/main" val="3958054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398E32-764A-588A-C2B4-69965E0EB9DE}"/>
              </a:ext>
            </a:extLst>
          </p:cNvPr>
          <p:cNvSpPr>
            <a:spLocks noGrp="1"/>
          </p:cNvSpPr>
          <p:nvPr>
            <p:ph type="title"/>
          </p:nvPr>
        </p:nvSpPr>
        <p:spPr>
          <a:xfrm>
            <a:off x="1115568" y="548640"/>
            <a:ext cx="10168128" cy="1179576"/>
          </a:xfrm>
        </p:spPr>
        <p:txBody>
          <a:bodyPr>
            <a:normAutofit/>
          </a:bodyPr>
          <a:lstStyle/>
          <a:p>
            <a:r>
              <a:rPr lang="tr-TR" sz="4000"/>
              <a:t>R (regeneration and repair of tissue)</a:t>
            </a:r>
          </a:p>
        </p:txBody>
      </p:sp>
      <p:sp>
        <p:nvSpPr>
          <p:cNvPr id="3" name="İçerik Yer Tutucusu 2">
            <a:extLst>
              <a:ext uri="{FF2B5EF4-FFF2-40B4-BE49-F238E27FC236}">
                <a16:creationId xmlns:a16="http://schemas.microsoft.com/office/drawing/2014/main" id="{6E22F028-DBC3-F53E-3608-99A1E3108C45}"/>
              </a:ext>
            </a:extLst>
          </p:cNvPr>
          <p:cNvSpPr>
            <a:spLocks noGrp="1"/>
          </p:cNvSpPr>
          <p:nvPr>
            <p:ph idx="1"/>
          </p:nvPr>
        </p:nvSpPr>
        <p:spPr>
          <a:xfrm>
            <a:off x="1115567" y="2276856"/>
            <a:ext cx="9660587" cy="4003158"/>
          </a:xfrm>
        </p:spPr>
        <p:txBody>
          <a:bodyPr anchor="ctr">
            <a:normAutofit/>
          </a:bodyPr>
          <a:lstStyle/>
          <a:p>
            <a:r>
              <a:rPr lang="tr-TR" dirty="0"/>
              <a:t>Dokunun yenilenmesi ve onarımı, yaranın yenilenmesini ve/veya onarımını teşvik etmek için hücre aktivitesini uyaran ileri tedaviler </a:t>
            </a:r>
          </a:p>
          <a:p>
            <a:pPr lvl="1">
              <a:buFont typeface="Wingdings" panose="05000000000000000000" pitchFamily="2" charset="2"/>
              <a:buChar char="Ø"/>
            </a:pPr>
            <a:r>
              <a:rPr lang="tr-TR" dirty="0"/>
              <a:t>Hiyalüronik asit, büyüme faktörü, kolajen içeren doku temelli örtüler/kremler </a:t>
            </a:r>
          </a:p>
          <a:p>
            <a:pPr lvl="1">
              <a:buFont typeface="Wingdings" panose="05000000000000000000" pitchFamily="2" charset="2"/>
              <a:buChar char="Ø"/>
            </a:pPr>
            <a:r>
              <a:rPr lang="tr-TR" dirty="0"/>
              <a:t>Negatif basınçlı yara tedavisi</a:t>
            </a:r>
          </a:p>
          <a:p>
            <a:pPr lvl="1">
              <a:buFont typeface="Wingdings" panose="05000000000000000000" pitchFamily="2" charset="2"/>
              <a:buChar char="Ø"/>
            </a:pPr>
            <a:r>
              <a:rPr lang="tr-TR" dirty="0"/>
              <a:t>Elektrik stimülasyonu, ultrasonik tedavi</a:t>
            </a:r>
          </a:p>
          <a:p>
            <a:pPr lvl="1">
              <a:buFont typeface="Wingdings" panose="05000000000000000000" pitchFamily="2" charset="2"/>
              <a:buChar char="Ø"/>
            </a:pPr>
            <a:r>
              <a:rPr lang="tr-TR" dirty="0"/>
              <a:t>Rekonstrüktif cerrahi</a:t>
            </a:r>
          </a:p>
          <a:p>
            <a:endParaRPr lang="tr-TR" sz="1800" dirty="0"/>
          </a:p>
        </p:txBody>
      </p:sp>
    </p:spTree>
    <p:extLst>
      <p:ext uri="{BB962C8B-B14F-4D97-AF65-F5344CB8AC3E}">
        <p14:creationId xmlns:p14="http://schemas.microsoft.com/office/powerpoint/2010/main" val="318918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279308-8031-62A8-9EE4-F7C8506C4DD8}"/>
              </a:ext>
            </a:extLst>
          </p:cNvPr>
          <p:cNvSpPr>
            <a:spLocks noGrp="1"/>
          </p:cNvSpPr>
          <p:nvPr>
            <p:ph type="title"/>
          </p:nvPr>
        </p:nvSpPr>
        <p:spPr>
          <a:xfrm>
            <a:off x="1115568" y="548640"/>
            <a:ext cx="10168128" cy="1179576"/>
          </a:xfrm>
        </p:spPr>
        <p:txBody>
          <a:bodyPr>
            <a:normAutofit/>
          </a:bodyPr>
          <a:lstStyle/>
          <a:p>
            <a:pPr algn="ctr"/>
            <a:r>
              <a:rPr lang="tr-TR" dirty="0"/>
              <a:t>YARA</a:t>
            </a:r>
          </a:p>
        </p:txBody>
      </p:sp>
      <p:sp>
        <p:nvSpPr>
          <p:cNvPr id="3" name="İçerik Yer Tutucusu 2">
            <a:extLst>
              <a:ext uri="{FF2B5EF4-FFF2-40B4-BE49-F238E27FC236}">
                <a16:creationId xmlns:a16="http://schemas.microsoft.com/office/drawing/2014/main" id="{98FAEB62-BF11-7056-78EF-EE209A2F982C}"/>
              </a:ext>
            </a:extLst>
          </p:cNvPr>
          <p:cNvSpPr>
            <a:spLocks noGrp="1"/>
          </p:cNvSpPr>
          <p:nvPr>
            <p:ph idx="1"/>
          </p:nvPr>
        </p:nvSpPr>
        <p:spPr>
          <a:xfrm>
            <a:off x="1115567" y="2094774"/>
            <a:ext cx="10732303" cy="3695020"/>
          </a:xfrm>
        </p:spPr>
        <p:txBody>
          <a:bodyPr>
            <a:normAutofit/>
          </a:bodyPr>
          <a:lstStyle/>
          <a:p>
            <a:r>
              <a:rPr lang="tr-TR" dirty="0"/>
              <a:t>Herhangi bir ajanın fiziksel bir hasar yaratması ile vücutta normal deri bütünlüğünün bozulmasıdır</a:t>
            </a:r>
          </a:p>
        </p:txBody>
      </p:sp>
      <p:pic>
        <p:nvPicPr>
          <p:cNvPr id="5" name="Resim 4" descr="kişi, şahıs, et, yara bere, tıbbi içeren bir resim&#10;&#10;Yapay zeka tarafından oluşturulmuş içerik yanlış olabilir.">
            <a:extLst>
              <a:ext uri="{FF2B5EF4-FFF2-40B4-BE49-F238E27FC236}">
                <a16:creationId xmlns:a16="http://schemas.microsoft.com/office/drawing/2014/main" id="{A2C11760-48A3-9790-FFB2-E40BA32775B8}"/>
              </a:ext>
            </a:extLst>
          </p:cNvPr>
          <p:cNvPicPr>
            <a:picLocks noChangeAspect="1"/>
          </p:cNvPicPr>
          <p:nvPr/>
        </p:nvPicPr>
        <p:blipFill>
          <a:blip r:embed="rId3">
            <a:extLst>
              <a:ext uri="{28A0092B-C50C-407E-A947-70E740481C1C}">
                <a14:useLocalDpi xmlns:a14="http://schemas.microsoft.com/office/drawing/2010/main" val="0"/>
              </a:ext>
            </a:extLst>
          </a:blip>
          <a:srcRect l="29163" t="14623"/>
          <a:stretch>
            <a:fillRect/>
          </a:stretch>
        </p:blipFill>
        <p:spPr>
          <a:xfrm rot="5400000">
            <a:off x="1879492" y="3343771"/>
            <a:ext cx="1971981" cy="3169007"/>
          </a:xfrm>
          <a:prstGeom prst="rect">
            <a:avLst/>
          </a:prstGeom>
        </p:spPr>
      </p:pic>
      <p:pic>
        <p:nvPicPr>
          <p:cNvPr id="6" name="Resim 5" descr="oda, hastane odası, sahne, tıbbi içeren bir resim&#10;&#10;Yapay zeka tarafından oluşturulan içerik yanlış olabilir.">
            <a:extLst>
              <a:ext uri="{FF2B5EF4-FFF2-40B4-BE49-F238E27FC236}">
                <a16:creationId xmlns:a16="http://schemas.microsoft.com/office/drawing/2014/main" id="{98AC38A6-0677-65EB-0064-54853DA4AB31}"/>
              </a:ext>
            </a:extLst>
          </p:cNvPr>
          <p:cNvPicPr>
            <a:picLocks noChangeAspect="1"/>
          </p:cNvPicPr>
          <p:nvPr/>
        </p:nvPicPr>
        <p:blipFill>
          <a:blip r:embed="rId4">
            <a:extLst>
              <a:ext uri="{28A0092B-C50C-407E-A947-70E740481C1C}">
                <a14:useLocalDpi xmlns:a14="http://schemas.microsoft.com/office/drawing/2010/main" val="0"/>
              </a:ext>
            </a:extLst>
          </a:blip>
          <a:srcRect t="9055" r="19403" b="13333"/>
          <a:stretch/>
        </p:blipFill>
        <p:spPr>
          <a:xfrm>
            <a:off x="4615397" y="3679588"/>
            <a:ext cx="3457903" cy="2497375"/>
          </a:xfrm>
          <a:prstGeom prst="rect">
            <a:avLst/>
          </a:prstGeom>
        </p:spPr>
      </p:pic>
      <p:pic>
        <p:nvPicPr>
          <p:cNvPr id="7" name="Picture 2" descr="C:\Users\parytfs\Desktop\harika kongre\nazire temir\ceced5cc-c8ec-4b39-a151-9eb891df5718.jpg">
            <a:extLst>
              <a:ext uri="{FF2B5EF4-FFF2-40B4-BE49-F238E27FC236}">
                <a16:creationId xmlns:a16="http://schemas.microsoft.com/office/drawing/2014/main" id="{F110711E-576C-6B72-1AB5-D8D6B7674E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0856" y="3322838"/>
            <a:ext cx="2206033" cy="307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9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A41030-B79A-BBD0-00D6-AD86FBD23126}"/>
              </a:ext>
            </a:extLst>
          </p:cNvPr>
          <p:cNvSpPr>
            <a:spLocks noGrp="1"/>
          </p:cNvSpPr>
          <p:nvPr>
            <p:ph type="title"/>
          </p:nvPr>
        </p:nvSpPr>
        <p:spPr>
          <a:xfrm>
            <a:off x="1115568" y="548640"/>
            <a:ext cx="10168128" cy="1179576"/>
          </a:xfrm>
        </p:spPr>
        <p:txBody>
          <a:bodyPr>
            <a:normAutofit/>
          </a:bodyPr>
          <a:lstStyle/>
          <a:p>
            <a:r>
              <a:rPr lang="tr-TR" sz="4000" dirty="0"/>
              <a:t>Yara Bakım Ürünleri</a:t>
            </a:r>
          </a:p>
        </p:txBody>
      </p:sp>
      <p:sp>
        <p:nvSpPr>
          <p:cNvPr id="3" name="İçerik Yer Tutucusu 2">
            <a:extLst>
              <a:ext uri="{FF2B5EF4-FFF2-40B4-BE49-F238E27FC236}">
                <a16:creationId xmlns:a16="http://schemas.microsoft.com/office/drawing/2014/main" id="{C591B97B-AAFF-0662-1C9C-7769DFC0CC89}"/>
              </a:ext>
            </a:extLst>
          </p:cNvPr>
          <p:cNvSpPr>
            <a:spLocks noGrp="1"/>
          </p:cNvSpPr>
          <p:nvPr>
            <p:ph idx="1"/>
          </p:nvPr>
        </p:nvSpPr>
        <p:spPr>
          <a:xfrm>
            <a:off x="1082323" y="2159047"/>
            <a:ext cx="10027353" cy="3694176"/>
          </a:xfrm>
        </p:spPr>
        <p:txBody>
          <a:bodyPr anchor="ctr">
            <a:normAutofit/>
          </a:bodyPr>
          <a:lstStyle/>
          <a:p>
            <a:r>
              <a:rPr lang="tr-TR" dirty="0"/>
              <a:t>Vücudun doğal iyileşme sürecine katkı sağlayarak optimal iyileşme ortamı yaratır</a:t>
            </a:r>
          </a:p>
          <a:p>
            <a:r>
              <a:rPr lang="tr-TR" dirty="0"/>
              <a:t>Yara iyileşme süresi hızlanır</a:t>
            </a:r>
          </a:p>
          <a:p>
            <a:r>
              <a:rPr lang="tr-TR" dirty="0"/>
              <a:t>Ağrı</a:t>
            </a:r>
          </a:p>
          <a:p>
            <a:r>
              <a:rPr lang="tr-TR" dirty="0"/>
              <a:t>Enfeksiyon</a:t>
            </a:r>
          </a:p>
          <a:p>
            <a:r>
              <a:rPr lang="tr-TR" dirty="0"/>
              <a:t>Maliyet</a:t>
            </a:r>
          </a:p>
        </p:txBody>
      </p:sp>
      <p:sp>
        <p:nvSpPr>
          <p:cNvPr id="5" name="Ok: Aşağı 4">
            <a:extLst>
              <a:ext uri="{FF2B5EF4-FFF2-40B4-BE49-F238E27FC236}">
                <a16:creationId xmlns:a16="http://schemas.microsoft.com/office/drawing/2014/main" id="{D93A5740-372C-9436-0BC5-6F6E3BEC3E6F}"/>
              </a:ext>
            </a:extLst>
          </p:cNvPr>
          <p:cNvSpPr/>
          <p:nvPr/>
        </p:nvSpPr>
        <p:spPr>
          <a:xfrm>
            <a:off x="3261568" y="4092004"/>
            <a:ext cx="289705" cy="1319967"/>
          </a:xfrm>
          <a:prstGeom prst="down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907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45D94A-007B-FA47-6E6D-1A25F2450BE1}"/>
              </a:ext>
            </a:extLst>
          </p:cNvPr>
          <p:cNvSpPr>
            <a:spLocks noGrp="1"/>
          </p:cNvSpPr>
          <p:nvPr>
            <p:ph type="title"/>
          </p:nvPr>
        </p:nvSpPr>
        <p:spPr>
          <a:xfrm>
            <a:off x="1115568" y="548640"/>
            <a:ext cx="10168128" cy="1179576"/>
          </a:xfrm>
        </p:spPr>
        <p:txBody>
          <a:bodyPr>
            <a:normAutofit/>
          </a:bodyPr>
          <a:lstStyle/>
          <a:p>
            <a:r>
              <a:rPr lang="tr-TR" sz="4000"/>
              <a:t>Pasif Yara Bakım Ürünleri </a:t>
            </a:r>
          </a:p>
        </p:txBody>
      </p:sp>
      <p:sp>
        <p:nvSpPr>
          <p:cNvPr id="3" name="İçerik Yer Tutucusu 2">
            <a:extLst>
              <a:ext uri="{FF2B5EF4-FFF2-40B4-BE49-F238E27FC236}">
                <a16:creationId xmlns:a16="http://schemas.microsoft.com/office/drawing/2014/main" id="{2D1D1099-4D78-A758-7BF1-67C9F1E518F5}"/>
              </a:ext>
            </a:extLst>
          </p:cNvPr>
          <p:cNvSpPr>
            <a:spLocks noGrp="1"/>
          </p:cNvSpPr>
          <p:nvPr>
            <p:ph idx="1"/>
          </p:nvPr>
        </p:nvSpPr>
        <p:spPr>
          <a:xfrm>
            <a:off x="1115568" y="2481943"/>
            <a:ext cx="10168128" cy="3695020"/>
          </a:xfrm>
        </p:spPr>
        <p:txBody>
          <a:bodyPr>
            <a:normAutofit/>
          </a:bodyPr>
          <a:lstStyle/>
          <a:p>
            <a:r>
              <a:rPr lang="tr-TR" sz="2000"/>
              <a:t>Poliüretan Şeffaf Filmler</a:t>
            </a:r>
          </a:p>
          <a:p>
            <a:r>
              <a:rPr lang="tr-TR" sz="2000"/>
              <a:t>Hidrojel örtüler </a:t>
            </a:r>
          </a:p>
          <a:p>
            <a:r>
              <a:rPr lang="tr-TR" sz="2000"/>
              <a:t>Hidrokolloid örtüler </a:t>
            </a:r>
          </a:p>
          <a:p>
            <a:r>
              <a:rPr lang="tr-TR" sz="2000"/>
              <a:t>Aljinat örtüler</a:t>
            </a:r>
          </a:p>
          <a:p>
            <a:r>
              <a:rPr lang="tr-TR" sz="2000"/>
              <a:t>Hidrofiber</a:t>
            </a:r>
          </a:p>
          <a:p>
            <a:r>
              <a:rPr lang="tr-TR" sz="2000"/>
              <a:t>Polimerik membran örtüler </a:t>
            </a:r>
          </a:p>
          <a:p>
            <a:r>
              <a:rPr lang="tr-TR" sz="2000"/>
              <a:t>Köpük örtüler </a:t>
            </a:r>
          </a:p>
          <a:p>
            <a:r>
              <a:rPr lang="tr-TR" sz="2000"/>
              <a:t>Antimikrobiyal örtüler </a:t>
            </a:r>
          </a:p>
          <a:p>
            <a:r>
              <a:rPr lang="tr-TR" sz="2000"/>
              <a:t>Diğer… hyalüronik asit, kollajen,enzimatik debridman ürünleri </a:t>
            </a:r>
          </a:p>
        </p:txBody>
      </p:sp>
    </p:spTree>
    <p:extLst>
      <p:ext uri="{BB962C8B-B14F-4D97-AF65-F5344CB8AC3E}">
        <p14:creationId xmlns:p14="http://schemas.microsoft.com/office/powerpoint/2010/main" val="1217145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D1E1E9-0698-910C-7804-4F079A6C49B0}"/>
              </a:ext>
            </a:extLst>
          </p:cNvPr>
          <p:cNvSpPr>
            <a:spLocks noGrp="1"/>
          </p:cNvSpPr>
          <p:nvPr>
            <p:ph type="title"/>
          </p:nvPr>
        </p:nvSpPr>
        <p:spPr>
          <a:xfrm>
            <a:off x="838200" y="253397"/>
            <a:ext cx="10515600" cy="1273233"/>
          </a:xfrm>
        </p:spPr>
        <p:txBody>
          <a:bodyPr>
            <a:normAutofit/>
          </a:bodyPr>
          <a:lstStyle/>
          <a:p>
            <a:r>
              <a:rPr lang="tr-TR" sz="4000"/>
              <a:t>Aktif Yara Bakım Ürünleri </a:t>
            </a:r>
          </a:p>
        </p:txBody>
      </p:sp>
      <p:sp>
        <p:nvSpPr>
          <p:cNvPr id="3" name="İçerik Yer Tutucusu 2">
            <a:extLst>
              <a:ext uri="{FF2B5EF4-FFF2-40B4-BE49-F238E27FC236}">
                <a16:creationId xmlns:a16="http://schemas.microsoft.com/office/drawing/2014/main" id="{54B76406-48DF-8289-F135-7264B133796D}"/>
              </a:ext>
            </a:extLst>
          </p:cNvPr>
          <p:cNvSpPr>
            <a:spLocks noGrp="1"/>
          </p:cNvSpPr>
          <p:nvPr>
            <p:ph idx="1"/>
          </p:nvPr>
        </p:nvSpPr>
        <p:spPr>
          <a:xfrm>
            <a:off x="838200" y="2478024"/>
            <a:ext cx="10515600" cy="3694176"/>
          </a:xfrm>
        </p:spPr>
        <p:txBody>
          <a:bodyPr>
            <a:normAutofit/>
          </a:bodyPr>
          <a:lstStyle/>
          <a:p>
            <a:r>
              <a:rPr lang="tr-TR" sz="2000" dirty="0"/>
              <a:t>Negatif Basınçlı Yara Tedavisi </a:t>
            </a:r>
          </a:p>
          <a:p>
            <a:r>
              <a:rPr lang="tr-TR" sz="2000" dirty="0"/>
              <a:t>Larva Tedavisi (</a:t>
            </a:r>
            <a:r>
              <a:rPr lang="tr-TR" sz="2000" dirty="0" err="1"/>
              <a:t>Biyosurgery</a:t>
            </a:r>
            <a:r>
              <a:rPr lang="tr-TR" sz="2000" dirty="0"/>
              <a:t>, Kurtçuklarla </a:t>
            </a:r>
            <a:r>
              <a:rPr lang="tr-TR" sz="2000" dirty="0" err="1"/>
              <a:t>debridman</a:t>
            </a:r>
            <a:r>
              <a:rPr lang="tr-TR" sz="2000" dirty="0"/>
              <a:t>, </a:t>
            </a:r>
            <a:r>
              <a:rPr lang="tr-TR" sz="2000" dirty="0" err="1"/>
              <a:t>Maggot</a:t>
            </a:r>
            <a:r>
              <a:rPr lang="tr-TR" sz="2000" dirty="0"/>
              <a:t> </a:t>
            </a:r>
            <a:r>
              <a:rPr lang="tr-TR" sz="2000" dirty="0" err="1"/>
              <a:t>Debridman</a:t>
            </a:r>
            <a:r>
              <a:rPr lang="tr-TR" sz="2000" dirty="0"/>
              <a:t> Sistemi)</a:t>
            </a:r>
          </a:p>
          <a:p>
            <a:r>
              <a:rPr lang="tr-TR" sz="2000" dirty="0"/>
              <a:t>Elektrik Stimülasyonu </a:t>
            </a:r>
          </a:p>
          <a:p>
            <a:r>
              <a:rPr lang="tr-TR" sz="2000" dirty="0"/>
              <a:t>Lazer Işınları</a:t>
            </a:r>
          </a:p>
          <a:p>
            <a:r>
              <a:rPr lang="tr-TR" sz="2000" dirty="0"/>
              <a:t>Kök Hücre Teknolojileri </a:t>
            </a:r>
          </a:p>
          <a:p>
            <a:r>
              <a:rPr lang="tr-TR" sz="2000" dirty="0"/>
              <a:t>Ultrason Tedavisi </a:t>
            </a:r>
          </a:p>
          <a:p>
            <a:r>
              <a:rPr lang="tr-TR" sz="2000" dirty="0"/>
              <a:t>Hiperbarik Oksijen Tedavisi </a:t>
            </a:r>
          </a:p>
          <a:p>
            <a:r>
              <a:rPr lang="tr-TR" sz="2000" dirty="0"/>
              <a:t>Topikal Oksijen Tedavisi </a:t>
            </a:r>
          </a:p>
          <a:p>
            <a:r>
              <a:rPr lang="tr-TR" sz="2000" dirty="0"/>
              <a:t>Topikal Ozon Tedavisi</a:t>
            </a:r>
          </a:p>
          <a:p>
            <a:endParaRPr lang="tr-TR" sz="2000" dirty="0"/>
          </a:p>
        </p:txBody>
      </p:sp>
    </p:spTree>
    <p:extLst>
      <p:ext uri="{BB962C8B-B14F-4D97-AF65-F5344CB8AC3E}">
        <p14:creationId xmlns:p14="http://schemas.microsoft.com/office/powerpoint/2010/main" val="3619033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FAE054-9EF1-41D3-E255-D7A5B6C6ACA5}"/>
              </a:ext>
            </a:extLst>
          </p:cNvPr>
          <p:cNvSpPr>
            <a:spLocks noGrp="1"/>
          </p:cNvSpPr>
          <p:nvPr>
            <p:ph type="title"/>
          </p:nvPr>
        </p:nvSpPr>
        <p:spPr>
          <a:xfrm>
            <a:off x="1115568" y="548640"/>
            <a:ext cx="10168128" cy="1179576"/>
          </a:xfrm>
        </p:spPr>
        <p:txBody>
          <a:bodyPr>
            <a:normAutofit/>
          </a:bodyPr>
          <a:lstStyle/>
          <a:p>
            <a:r>
              <a:rPr lang="tr-TR" sz="4000"/>
              <a:t>S (social factors)</a:t>
            </a:r>
          </a:p>
        </p:txBody>
      </p:sp>
      <p:pic>
        <p:nvPicPr>
          <p:cNvPr id="1026" name="Picture 2" descr="Yaşlılar: Yaşam Boyu Öğrenmeli, Üretmeli">
            <a:extLst>
              <a:ext uri="{FF2B5EF4-FFF2-40B4-BE49-F238E27FC236}">
                <a16:creationId xmlns:a16="http://schemas.microsoft.com/office/drawing/2014/main" id="{B2FA6CA3-359A-016B-27E3-CF9ECF17A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5070"/>
          <a:stretch/>
        </p:blipFill>
        <p:spPr bwMode="auto">
          <a:xfrm>
            <a:off x="1115568" y="2781794"/>
            <a:ext cx="4462764"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1EFB8EAE-3930-F474-866A-6191F31358A9}"/>
              </a:ext>
            </a:extLst>
          </p:cNvPr>
          <p:cNvSpPr>
            <a:spLocks noGrp="1"/>
          </p:cNvSpPr>
          <p:nvPr>
            <p:ph idx="1"/>
          </p:nvPr>
        </p:nvSpPr>
        <p:spPr>
          <a:xfrm>
            <a:off x="5879805" y="2478024"/>
            <a:ext cx="5403891" cy="3694176"/>
          </a:xfrm>
        </p:spPr>
        <p:txBody>
          <a:bodyPr anchor="ctr">
            <a:normAutofit/>
          </a:bodyPr>
          <a:lstStyle/>
          <a:p>
            <a:pPr algn="just"/>
            <a:r>
              <a:rPr lang="tr-TR" sz="2400" dirty="0"/>
              <a:t>Sağlık okuryazarlık düzeyi, öz bakım becerisi, fiziksel performans durumu, tedaviye uyumu zorlaştırabilecek semptomlar, psikolojik faktörler, kültür inanç ve alışkanlıklar, aile ve sosyal çevre, fiziksel çevre ve yaşam şartları, hastaneye ulaşım, iletişim, maddi imkanlar </a:t>
            </a:r>
          </a:p>
          <a:p>
            <a:endParaRPr lang="tr-TR" sz="1800" dirty="0"/>
          </a:p>
        </p:txBody>
      </p:sp>
    </p:spTree>
    <p:extLst>
      <p:ext uri="{BB962C8B-B14F-4D97-AF65-F5344CB8AC3E}">
        <p14:creationId xmlns:p14="http://schemas.microsoft.com/office/powerpoint/2010/main" val="3473456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4EBA2A-30CB-B29E-AF88-57C22DC034A8}"/>
              </a:ext>
            </a:extLst>
          </p:cNvPr>
          <p:cNvSpPr>
            <a:spLocks noGrp="1"/>
          </p:cNvSpPr>
          <p:nvPr>
            <p:ph type="title"/>
          </p:nvPr>
        </p:nvSpPr>
        <p:spPr>
          <a:xfrm>
            <a:off x="635000" y="601067"/>
            <a:ext cx="3418659" cy="5583148"/>
          </a:xfrm>
        </p:spPr>
        <p:txBody>
          <a:bodyPr anchor="ctr">
            <a:normAutofit/>
          </a:bodyPr>
          <a:lstStyle/>
          <a:p>
            <a:r>
              <a:rPr lang="tr-TR" dirty="0"/>
              <a:t>Sadece </a:t>
            </a:r>
            <a:br>
              <a:rPr lang="tr-TR" dirty="0"/>
            </a:br>
            <a:r>
              <a:rPr lang="tr-TR" dirty="0"/>
              <a:t>TIMERS</a:t>
            </a:r>
            <a:br>
              <a:rPr lang="tr-TR" dirty="0"/>
            </a:br>
            <a:r>
              <a:rPr lang="tr-TR" dirty="0"/>
              <a:t>Yeterli mi? </a:t>
            </a:r>
          </a:p>
        </p:txBody>
      </p:sp>
      <p:graphicFrame>
        <p:nvGraphicFramePr>
          <p:cNvPr id="4" name="İçerik Yer Tutucusu 3">
            <a:extLst>
              <a:ext uri="{FF2B5EF4-FFF2-40B4-BE49-F238E27FC236}">
                <a16:creationId xmlns:a16="http://schemas.microsoft.com/office/drawing/2014/main" id="{F2055C66-5AB9-1A55-1259-043B582949B7}"/>
              </a:ext>
            </a:extLst>
          </p:cNvPr>
          <p:cNvGraphicFramePr>
            <a:graphicFrameLocks noGrp="1"/>
          </p:cNvGraphicFramePr>
          <p:nvPr>
            <p:ph idx="1"/>
            <p:extLst>
              <p:ext uri="{D42A27DB-BD31-4B8C-83A1-F6EECF244321}">
                <p14:modId xmlns:p14="http://schemas.microsoft.com/office/powerpoint/2010/main" val="650041864"/>
              </p:ext>
            </p:extLst>
          </p:nvPr>
        </p:nvGraphicFramePr>
        <p:xfrm>
          <a:off x="4517887" y="482155"/>
          <a:ext cx="7206836" cy="6085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ikdörtgen: Köşeleri Yuvarlatılmış 6">
            <a:extLst>
              <a:ext uri="{FF2B5EF4-FFF2-40B4-BE49-F238E27FC236}">
                <a16:creationId xmlns:a16="http://schemas.microsoft.com/office/drawing/2014/main" id="{3239C12E-7549-F717-BCEA-6E423E4127BB}"/>
              </a:ext>
            </a:extLst>
          </p:cNvPr>
          <p:cNvSpPr/>
          <p:nvPr/>
        </p:nvSpPr>
        <p:spPr>
          <a:xfrm>
            <a:off x="170772" y="2246037"/>
            <a:ext cx="3553090" cy="2557669"/>
          </a:xfrm>
          <a:prstGeom prst="roundRect">
            <a:avLst/>
          </a:prstGeom>
          <a:solidFill>
            <a:schemeClr val="tx1"/>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prstClr val="white"/>
                </a:solidFill>
                <a:effectLst/>
                <a:uLnTx/>
                <a:uFillTx/>
                <a:latin typeface="Calibri" panose="020F0502020204030204"/>
                <a:ea typeface="+mn-ea"/>
                <a:cs typeface="+mn-cs"/>
              </a:rPr>
              <a:t>EKİP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prstClr val="white"/>
                </a:solidFill>
                <a:effectLst/>
                <a:uLnTx/>
                <a:uFillTx/>
                <a:latin typeface="Calibri" panose="020F0502020204030204"/>
                <a:ea typeface="+mn-ea"/>
                <a:cs typeface="+mn-cs"/>
              </a:rPr>
              <a:t>ÇALIŞMASI</a:t>
            </a:r>
          </a:p>
        </p:txBody>
      </p:sp>
    </p:spTree>
    <p:extLst>
      <p:ext uri="{BB962C8B-B14F-4D97-AF65-F5344CB8AC3E}">
        <p14:creationId xmlns:p14="http://schemas.microsoft.com/office/powerpoint/2010/main" val="41392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589A4D-5967-F78A-D08D-CC9425B6D760}"/>
              </a:ext>
            </a:extLst>
          </p:cNvPr>
          <p:cNvSpPr>
            <a:spLocks noGrp="1"/>
          </p:cNvSpPr>
          <p:nvPr>
            <p:ph type="title"/>
          </p:nvPr>
        </p:nvSpPr>
        <p:spPr>
          <a:xfrm>
            <a:off x="789163" y="827977"/>
            <a:ext cx="6190412" cy="1182927"/>
          </a:xfrm>
        </p:spPr>
        <p:txBody>
          <a:bodyPr anchor="b">
            <a:normAutofit/>
          </a:bodyPr>
          <a:lstStyle/>
          <a:p>
            <a:r>
              <a:rPr lang="tr-TR" sz="4800" dirty="0"/>
              <a:t>Eve Götürülecekler…</a:t>
            </a:r>
          </a:p>
        </p:txBody>
      </p:sp>
      <p:sp>
        <p:nvSpPr>
          <p:cNvPr id="3" name="İçerik Yer Tutucusu 2">
            <a:extLst>
              <a:ext uri="{FF2B5EF4-FFF2-40B4-BE49-F238E27FC236}">
                <a16:creationId xmlns:a16="http://schemas.microsoft.com/office/drawing/2014/main" id="{C5FAE656-C943-8831-477F-6C4AF060BE7B}"/>
              </a:ext>
            </a:extLst>
          </p:cNvPr>
          <p:cNvSpPr>
            <a:spLocks noGrp="1"/>
          </p:cNvSpPr>
          <p:nvPr>
            <p:ph idx="1"/>
          </p:nvPr>
        </p:nvSpPr>
        <p:spPr>
          <a:xfrm>
            <a:off x="789163" y="2070656"/>
            <a:ext cx="6572336" cy="3344459"/>
          </a:xfrm>
        </p:spPr>
        <p:txBody>
          <a:bodyPr anchor="t">
            <a:noAutofit/>
          </a:bodyPr>
          <a:lstStyle/>
          <a:p>
            <a:r>
              <a:rPr lang="tr-TR" sz="2400" dirty="0">
                <a:solidFill>
                  <a:schemeClr val="tx1">
                    <a:alpha val="80000"/>
                  </a:schemeClr>
                </a:solidFill>
              </a:rPr>
              <a:t>Yarayı ÖNLE!!</a:t>
            </a:r>
          </a:p>
          <a:p>
            <a:r>
              <a:rPr lang="tr-TR" sz="2400" dirty="0">
                <a:solidFill>
                  <a:schemeClr val="tx1">
                    <a:alpha val="80000"/>
                  </a:schemeClr>
                </a:solidFill>
              </a:rPr>
              <a:t>Oluştuktan sonra UZUN ve ZORLU bir süreç </a:t>
            </a:r>
          </a:p>
          <a:p>
            <a:r>
              <a:rPr lang="tr-TR" sz="2400" dirty="0">
                <a:solidFill>
                  <a:schemeClr val="tx1">
                    <a:alpha val="80000"/>
                  </a:schemeClr>
                </a:solidFill>
              </a:rPr>
              <a:t>T.İ.M.E.R.S </a:t>
            </a:r>
          </a:p>
          <a:p>
            <a:r>
              <a:rPr lang="tr-TR" sz="2400" dirty="0">
                <a:solidFill>
                  <a:schemeClr val="tx1">
                    <a:alpha val="80000"/>
                  </a:schemeClr>
                </a:solidFill>
              </a:rPr>
              <a:t>Multidisipliner takım çalışması </a:t>
            </a:r>
          </a:p>
          <a:p>
            <a:r>
              <a:rPr lang="tr-TR" sz="2400" dirty="0">
                <a:solidFill>
                  <a:schemeClr val="tx1">
                    <a:alpha val="80000"/>
                  </a:schemeClr>
                </a:solidFill>
              </a:rPr>
              <a:t>Önce temizle</a:t>
            </a:r>
            <a:r>
              <a:rPr lang="tr-TR" sz="2400" dirty="0">
                <a:solidFill>
                  <a:schemeClr val="tx1">
                    <a:alpha val="80000"/>
                  </a:schemeClr>
                </a:solidFill>
                <a:sym typeface="Wingdings" panose="05000000000000000000" pitchFamily="2" charset="2"/>
              </a:rPr>
              <a:t> sonra </a:t>
            </a:r>
            <a:r>
              <a:rPr lang="tr-TR" sz="2400" dirty="0" err="1">
                <a:solidFill>
                  <a:schemeClr val="tx1">
                    <a:alpha val="80000"/>
                  </a:schemeClr>
                </a:solidFill>
                <a:sym typeface="Wingdings" panose="05000000000000000000" pitchFamily="2" charset="2"/>
              </a:rPr>
              <a:t>debride</a:t>
            </a:r>
            <a:r>
              <a:rPr lang="tr-TR" sz="2400" dirty="0">
                <a:solidFill>
                  <a:schemeClr val="tx1">
                    <a:alpha val="80000"/>
                  </a:schemeClr>
                </a:solidFill>
                <a:sym typeface="Wingdings" panose="05000000000000000000" pitchFamily="2" charset="2"/>
              </a:rPr>
              <a:t> et!! </a:t>
            </a:r>
          </a:p>
          <a:p>
            <a:r>
              <a:rPr lang="tr-TR" sz="2400" dirty="0">
                <a:solidFill>
                  <a:schemeClr val="tx1">
                    <a:alpha val="80000"/>
                  </a:schemeClr>
                </a:solidFill>
              </a:rPr>
              <a:t>Uygun yara örtüsünü seçmek önemli</a:t>
            </a:r>
          </a:p>
          <a:p>
            <a:r>
              <a:rPr lang="tr-TR" sz="2400" dirty="0">
                <a:solidFill>
                  <a:schemeClr val="tx1">
                    <a:alpha val="80000"/>
                  </a:schemeClr>
                </a:solidFill>
              </a:rPr>
              <a:t>Hasta, aile ve </a:t>
            </a:r>
            <a:r>
              <a:rPr lang="tr-TR" sz="2400" dirty="0" err="1">
                <a:solidFill>
                  <a:schemeClr val="tx1">
                    <a:alpha val="80000"/>
                  </a:schemeClr>
                </a:solidFill>
              </a:rPr>
              <a:t>bakımveren</a:t>
            </a:r>
            <a:r>
              <a:rPr lang="tr-TR" sz="2400" dirty="0">
                <a:solidFill>
                  <a:schemeClr val="tx1">
                    <a:alpha val="80000"/>
                  </a:schemeClr>
                </a:solidFill>
              </a:rPr>
              <a:t> plana dahil edilmeli</a:t>
            </a:r>
          </a:p>
          <a:p>
            <a:r>
              <a:rPr lang="tr-TR" sz="2400" dirty="0">
                <a:solidFill>
                  <a:schemeClr val="tx1">
                    <a:alpha val="80000"/>
                  </a:schemeClr>
                </a:solidFill>
              </a:rPr>
              <a:t>Malnütrisyon ve immobilizasyon akılda tutulmalı</a:t>
            </a:r>
          </a:p>
          <a:p>
            <a:endParaRPr lang="tr-TR" sz="2400" dirty="0">
              <a:solidFill>
                <a:schemeClr val="tx1">
                  <a:alpha val="80000"/>
                </a:schemeClr>
              </a:solidFill>
            </a:endParaRPr>
          </a:p>
        </p:txBody>
      </p:sp>
      <p:pic>
        <p:nvPicPr>
          <p:cNvPr id="4" name="Picture 3">
            <a:extLst>
              <a:ext uri="{FF2B5EF4-FFF2-40B4-BE49-F238E27FC236}">
                <a16:creationId xmlns:a16="http://schemas.microsoft.com/office/drawing/2014/main" id="{1CE99D44-C7EE-8EF8-2A01-E1C5CBCCF8B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61" r="-2" b="-2"/>
          <a:stretch/>
        </p:blipFill>
        <p:spPr bwMode="auto">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a:noFill/>
        </p:spPr>
      </p:pic>
    </p:spTree>
    <p:extLst>
      <p:ext uri="{BB962C8B-B14F-4D97-AF65-F5344CB8AC3E}">
        <p14:creationId xmlns:p14="http://schemas.microsoft.com/office/powerpoint/2010/main" val="1805013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7E3D6E-64B9-847A-0DD1-8E18D766AF08}"/>
              </a:ext>
            </a:extLst>
          </p:cNvPr>
          <p:cNvSpPr>
            <a:spLocks noGrp="1"/>
          </p:cNvSpPr>
          <p:nvPr>
            <p:ph idx="1"/>
          </p:nvPr>
        </p:nvSpPr>
        <p:spPr>
          <a:xfrm>
            <a:off x="958729" y="2506662"/>
            <a:ext cx="10515600" cy="4351338"/>
          </a:xfrm>
        </p:spPr>
        <p:txBody>
          <a:bodyPr>
            <a:normAutofit fontScale="85000" lnSpcReduction="20000"/>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marL="0" indent="0">
              <a:buNone/>
            </a:pPr>
            <a:r>
              <a:rPr lang="tr-TR" dirty="0"/>
              <a:t>                                                                                                                               </a:t>
            </a:r>
            <a:r>
              <a:rPr lang="tr-TR" dirty="0">
                <a:solidFill>
                  <a:schemeClr val="bg1"/>
                </a:solidFill>
              </a:rPr>
              <a:t>Teşekkür ederim…</a:t>
            </a:r>
          </a:p>
        </p:txBody>
      </p:sp>
      <p:pic>
        <p:nvPicPr>
          <p:cNvPr id="4" name="Picture 2" descr="10 Kasım: Gazi Mustafa Kemal Atatürk, Türk milletinin kalbinde yaşamaya devam ediyor">
            <a:extLst>
              <a:ext uri="{FF2B5EF4-FFF2-40B4-BE49-F238E27FC236}">
                <a16:creationId xmlns:a16="http://schemas.microsoft.com/office/drawing/2014/main" id="{1D15995A-37DA-5368-DFA3-DE9C225CB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727" y="708818"/>
            <a:ext cx="8160546" cy="544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92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279308-8031-62A8-9EE4-F7C8506C4DD8}"/>
              </a:ext>
            </a:extLst>
          </p:cNvPr>
          <p:cNvSpPr>
            <a:spLocks noGrp="1"/>
          </p:cNvSpPr>
          <p:nvPr>
            <p:ph type="title"/>
          </p:nvPr>
        </p:nvSpPr>
        <p:spPr>
          <a:xfrm>
            <a:off x="1115568" y="548640"/>
            <a:ext cx="10168128" cy="1179576"/>
          </a:xfrm>
        </p:spPr>
        <p:txBody>
          <a:bodyPr>
            <a:normAutofit/>
          </a:bodyPr>
          <a:lstStyle/>
          <a:p>
            <a:pPr algn="ctr"/>
            <a:r>
              <a:rPr lang="tr-TR" dirty="0"/>
              <a:t>YARA ÇEŞİTLERİ</a:t>
            </a:r>
          </a:p>
        </p:txBody>
      </p:sp>
      <p:sp>
        <p:nvSpPr>
          <p:cNvPr id="3" name="İçerik Yer Tutucusu 2">
            <a:extLst>
              <a:ext uri="{FF2B5EF4-FFF2-40B4-BE49-F238E27FC236}">
                <a16:creationId xmlns:a16="http://schemas.microsoft.com/office/drawing/2014/main" id="{98FAEB62-BF11-7056-78EF-EE209A2F982C}"/>
              </a:ext>
            </a:extLst>
          </p:cNvPr>
          <p:cNvSpPr>
            <a:spLocks noGrp="1"/>
          </p:cNvSpPr>
          <p:nvPr>
            <p:ph idx="1"/>
          </p:nvPr>
        </p:nvSpPr>
        <p:spPr>
          <a:xfrm>
            <a:off x="1115567" y="2481943"/>
            <a:ext cx="10506161" cy="3695020"/>
          </a:xfrm>
        </p:spPr>
        <p:txBody>
          <a:bodyPr>
            <a:normAutofit/>
          </a:bodyPr>
          <a:lstStyle/>
          <a:p>
            <a:pPr lvl="0"/>
            <a:r>
              <a:rPr lang="tr-TR" dirty="0"/>
              <a:t>Oluş zamanına göre…. Akut, </a:t>
            </a:r>
            <a:r>
              <a:rPr lang="tr-TR" dirty="0">
                <a:solidFill>
                  <a:srgbClr val="FF0000"/>
                </a:solidFill>
              </a:rPr>
              <a:t>Kronik</a:t>
            </a:r>
          </a:p>
          <a:p>
            <a:r>
              <a:rPr lang="tr-TR" dirty="0"/>
              <a:t>Deri bütünlüğüne göre…. Açık, Kapalı </a:t>
            </a:r>
            <a:endParaRPr lang="en-US" dirty="0"/>
          </a:p>
          <a:p>
            <a:r>
              <a:rPr lang="tr-TR" dirty="0"/>
              <a:t>Etkenin deride yarattığı değişikliğe (şekle) göre.…. Kesici, Delici</a:t>
            </a:r>
            <a:endParaRPr lang="en-US" dirty="0"/>
          </a:p>
          <a:p>
            <a:r>
              <a:rPr lang="tr-TR" dirty="0"/>
              <a:t>Bulaş durumuna göre…. Temiz, Temiz/Kontamine, Kontamine, Kirli</a:t>
            </a:r>
            <a:endParaRPr lang="en-US" dirty="0"/>
          </a:p>
          <a:p>
            <a:pPr lvl="0"/>
            <a:endParaRPr lang="en-US" sz="2400" dirty="0"/>
          </a:p>
        </p:txBody>
      </p:sp>
    </p:spTree>
    <p:extLst>
      <p:ext uri="{BB962C8B-B14F-4D97-AF65-F5344CB8AC3E}">
        <p14:creationId xmlns:p14="http://schemas.microsoft.com/office/powerpoint/2010/main" val="40706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DE9C4-2CA9-9ACD-B791-494772E9CA5D}"/>
              </a:ext>
            </a:extLst>
          </p:cNvPr>
          <p:cNvSpPr>
            <a:spLocks noGrp="1"/>
          </p:cNvSpPr>
          <p:nvPr>
            <p:ph type="title"/>
          </p:nvPr>
        </p:nvSpPr>
        <p:spPr>
          <a:xfrm>
            <a:off x="838200" y="846906"/>
            <a:ext cx="10515600" cy="1325563"/>
          </a:xfrm>
        </p:spPr>
        <p:txBody>
          <a:bodyPr/>
          <a:lstStyle/>
          <a:p>
            <a:pPr algn="ctr"/>
            <a:r>
              <a:rPr lang="tr-TR" dirty="0"/>
              <a:t>Kronik Yara Kavramı</a:t>
            </a:r>
          </a:p>
        </p:txBody>
      </p:sp>
      <p:sp>
        <p:nvSpPr>
          <p:cNvPr id="3" name="İçerik Yer Tutucusu 2">
            <a:extLst>
              <a:ext uri="{FF2B5EF4-FFF2-40B4-BE49-F238E27FC236}">
                <a16:creationId xmlns:a16="http://schemas.microsoft.com/office/drawing/2014/main" id="{E07C83C6-81BF-5C21-3670-56440E917D86}"/>
              </a:ext>
            </a:extLst>
          </p:cNvPr>
          <p:cNvSpPr>
            <a:spLocks noGrp="1"/>
          </p:cNvSpPr>
          <p:nvPr>
            <p:ph idx="1"/>
          </p:nvPr>
        </p:nvSpPr>
        <p:spPr>
          <a:xfrm>
            <a:off x="838200" y="2789187"/>
            <a:ext cx="10515600" cy="4351338"/>
          </a:xfrm>
        </p:spPr>
        <p:txBody>
          <a:bodyPr/>
          <a:lstStyle/>
          <a:p>
            <a:r>
              <a:rPr lang="tr-TR" dirty="0"/>
              <a:t>Standart yara bakımına rağmen zamanında iyileşmeyen; yara iyileşme fazlarında duraksamaya neden olan bir sebebe bağlı 4-6 haftadan uzun süren yara iyileşmesi</a:t>
            </a:r>
          </a:p>
          <a:p>
            <a:endParaRPr lang="tr-TR" dirty="0"/>
          </a:p>
          <a:p>
            <a:r>
              <a:rPr lang="tr-TR" dirty="0"/>
              <a:t>4 hafta içerisinde yara hacminde %50 den daha az, haftada ise %10-15 ten daha az küçülme olması </a:t>
            </a:r>
            <a:endParaRPr lang="en-US" dirty="0"/>
          </a:p>
          <a:p>
            <a:endParaRPr lang="en-US" dirty="0"/>
          </a:p>
          <a:p>
            <a:endParaRPr lang="tr-TR" dirty="0"/>
          </a:p>
        </p:txBody>
      </p:sp>
    </p:spTree>
    <p:extLst>
      <p:ext uri="{BB962C8B-B14F-4D97-AF65-F5344CB8AC3E}">
        <p14:creationId xmlns:p14="http://schemas.microsoft.com/office/powerpoint/2010/main" val="131047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30BC96-DDCA-2717-C5D3-B03B9D98041D}"/>
              </a:ext>
            </a:extLst>
          </p:cNvPr>
          <p:cNvSpPr>
            <a:spLocks noGrp="1"/>
          </p:cNvSpPr>
          <p:nvPr>
            <p:ph type="title"/>
          </p:nvPr>
        </p:nvSpPr>
        <p:spPr>
          <a:xfrm>
            <a:off x="759542" y="758415"/>
            <a:ext cx="10515600" cy="1325563"/>
          </a:xfrm>
        </p:spPr>
        <p:txBody>
          <a:bodyPr/>
          <a:lstStyle/>
          <a:p>
            <a:pPr algn="ctr"/>
            <a:r>
              <a:rPr lang="tr-TR" dirty="0"/>
              <a:t>Yara neden kronikleşir?</a:t>
            </a:r>
          </a:p>
        </p:txBody>
      </p:sp>
      <p:sp>
        <p:nvSpPr>
          <p:cNvPr id="3" name="İçerik Yer Tutucusu 2">
            <a:extLst>
              <a:ext uri="{FF2B5EF4-FFF2-40B4-BE49-F238E27FC236}">
                <a16:creationId xmlns:a16="http://schemas.microsoft.com/office/drawing/2014/main" id="{7122E9AC-ACA5-0EBA-46B2-33AD2FB60EAA}"/>
              </a:ext>
            </a:extLst>
          </p:cNvPr>
          <p:cNvSpPr>
            <a:spLocks noGrp="1"/>
          </p:cNvSpPr>
          <p:nvPr>
            <p:ph idx="1"/>
          </p:nvPr>
        </p:nvSpPr>
        <p:spPr>
          <a:xfrm>
            <a:off x="838200" y="2506662"/>
            <a:ext cx="10515600" cy="4351338"/>
          </a:xfrm>
        </p:spPr>
        <p:txBody>
          <a:bodyPr/>
          <a:lstStyle/>
          <a:p>
            <a:r>
              <a:rPr lang="tr-TR" dirty="0"/>
              <a:t>Fibroblast fonksiyonlarında azalma</a:t>
            </a:r>
            <a:endParaRPr lang="en-US" dirty="0"/>
          </a:p>
          <a:p>
            <a:r>
              <a:rPr lang="tr-TR" dirty="0"/>
              <a:t>Büyüme faktörleri ve keratinosit göçünün azalması </a:t>
            </a:r>
          </a:p>
          <a:p>
            <a:r>
              <a:rPr lang="tr-TR" dirty="0" err="1"/>
              <a:t>İskemiye</a:t>
            </a:r>
            <a:r>
              <a:rPr lang="tr-TR" dirty="0"/>
              <a:t> ikincil ROS artışı</a:t>
            </a:r>
            <a:endParaRPr lang="en-US" dirty="0"/>
          </a:p>
          <a:p>
            <a:r>
              <a:rPr lang="tr-TR" dirty="0"/>
              <a:t>Mikrobiyal kontaminasyonda belirginleşme</a:t>
            </a:r>
            <a:endParaRPr lang="en-US" dirty="0"/>
          </a:p>
          <a:p>
            <a:r>
              <a:rPr lang="tr-TR" dirty="0"/>
              <a:t>Artmış proteaz aktivitesi</a:t>
            </a:r>
            <a:endParaRPr lang="en-US" dirty="0"/>
          </a:p>
          <a:p>
            <a:endParaRPr lang="tr-TR" dirty="0"/>
          </a:p>
        </p:txBody>
      </p:sp>
    </p:spTree>
    <p:extLst>
      <p:ext uri="{BB962C8B-B14F-4D97-AF65-F5344CB8AC3E}">
        <p14:creationId xmlns:p14="http://schemas.microsoft.com/office/powerpoint/2010/main" val="168605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4D3C1E-B129-8699-FA70-AC9E436B38E6}"/>
              </a:ext>
            </a:extLst>
          </p:cNvPr>
          <p:cNvSpPr>
            <a:spLocks noGrp="1"/>
          </p:cNvSpPr>
          <p:nvPr>
            <p:ph type="title"/>
          </p:nvPr>
        </p:nvSpPr>
        <p:spPr/>
        <p:txBody>
          <a:bodyPr/>
          <a:lstStyle/>
          <a:p>
            <a:pPr algn="ctr"/>
            <a:r>
              <a:rPr lang="tr-TR" dirty="0"/>
              <a:t>Yara İyileşmesi</a:t>
            </a:r>
          </a:p>
        </p:txBody>
      </p:sp>
      <p:pic>
        <p:nvPicPr>
          <p:cNvPr id="4" name="Picture 2">
            <a:extLst>
              <a:ext uri="{FF2B5EF4-FFF2-40B4-BE49-F238E27FC236}">
                <a16:creationId xmlns:a16="http://schemas.microsoft.com/office/drawing/2014/main" id="{C5EBA4D6-1DAF-C71C-C2E0-210AFD168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673" y="1570630"/>
            <a:ext cx="7335098" cy="5160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54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40D9DD-2942-5801-1DCC-0E392BC73283}"/>
              </a:ext>
            </a:extLst>
          </p:cNvPr>
          <p:cNvSpPr>
            <a:spLocks noGrp="1"/>
          </p:cNvSpPr>
          <p:nvPr>
            <p:ph type="title"/>
          </p:nvPr>
        </p:nvSpPr>
        <p:spPr/>
        <p:txBody>
          <a:bodyPr/>
          <a:lstStyle/>
          <a:p>
            <a:pPr algn="ctr"/>
            <a:r>
              <a:rPr lang="tr-TR" dirty="0"/>
              <a:t>Hemostaz</a:t>
            </a:r>
          </a:p>
        </p:txBody>
      </p:sp>
      <p:sp>
        <p:nvSpPr>
          <p:cNvPr id="3" name="İçerik Yer Tutucusu 2">
            <a:extLst>
              <a:ext uri="{FF2B5EF4-FFF2-40B4-BE49-F238E27FC236}">
                <a16:creationId xmlns:a16="http://schemas.microsoft.com/office/drawing/2014/main" id="{CFC42D5C-637C-CEF6-4227-E721210DE289}"/>
              </a:ext>
            </a:extLst>
          </p:cNvPr>
          <p:cNvSpPr>
            <a:spLocks noGrp="1"/>
          </p:cNvSpPr>
          <p:nvPr>
            <p:ph idx="1"/>
          </p:nvPr>
        </p:nvSpPr>
        <p:spPr/>
        <p:txBody>
          <a:bodyPr/>
          <a:lstStyle/>
          <a:p>
            <a:r>
              <a:rPr lang="tr-TR" dirty="0"/>
              <a:t>Akut yaralanmaları takiben hemen başlar ve saatler içinde tamamlanarak geçici yara matriksi oluşturulur</a:t>
            </a:r>
          </a:p>
          <a:p>
            <a:r>
              <a:rPr lang="tr-TR" dirty="0"/>
              <a:t>Yaralanmaya ilk tepki veren hücreler trombositlerdir</a:t>
            </a:r>
          </a:p>
          <a:p>
            <a:r>
              <a:rPr lang="tr-TR" dirty="0"/>
              <a:t>İki temel olay</a:t>
            </a:r>
          </a:p>
          <a:p>
            <a:pPr lvl="1">
              <a:buFont typeface="Wingdings" panose="05000000000000000000" pitchFamily="2" charset="2"/>
              <a:buChar char="Ø"/>
            </a:pPr>
            <a:r>
              <a:rPr lang="tr-TR" dirty="0"/>
              <a:t>Kanamayı kontrol altına alabilmek için damarlar vazokonstrüksiyona uğrar</a:t>
            </a:r>
          </a:p>
          <a:p>
            <a:pPr lvl="1">
              <a:buFont typeface="Wingdings" panose="05000000000000000000" pitchFamily="2" charset="2"/>
              <a:buChar char="Ø"/>
            </a:pPr>
            <a:r>
              <a:rPr lang="tr-TR" dirty="0"/>
              <a:t>Koagülasyon </a:t>
            </a:r>
            <a:r>
              <a:rPr lang="tr-TR" dirty="0" err="1"/>
              <a:t>kaskadı</a:t>
            </a:r>
            <a:r>
              <a:rPr lang="tr-TR" dirty="0"/>
              <a:t> aktive olur </a:t>
            </a:r>
          </a:p>
          <a:p>
            <a:endParaRPr lang="tr-TR" dirty="0"/>
          </a:p>
        </p:txBody>
      </p:sp>
    </p:spTree>
    <p:extLst>
      <p:ext uri="{BB962C8B-B14F-4D97-AF65-F5344CB8AC3E}">
        <p14:creationId xmlns:p14="http://schemas.microsoft.com/office/powerpoint/2010/main" val="36349605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EB410E7384FD544926ED72B5900EAF6" ma:contentTypeVersion="14" ma:contentTypeDescription="Yeni belge oluşturun." ma:contentTypeScope="" ma:versionID="ee3b467df7de9d1b498d84e13587d71a">
  <xsd:schema xmlns:xsd="http://www.w3.org/2001/XMLSchema" xmlns:xs="http://www.w3.org/2001/XMLSchema" xmlns:p="http://schemas.microsoft.com/office/2006/metadata/properties" xmlns:ns2="b636c289-89ec-4aac-a5a7-fae3efcce21f" xmlns:ns3="12078768-e010-496c-be91-13abd3bf1d00" targetNamespace="http://schemas.microsoft.com/office/2006/metadata/properties" ma:root="true" ma:fieldsID="1445dff4ae24a478bb1b27fd6f0ffa69" ns2:_="" ns3:_="">
    <xsd:import namespace="b636c289-89ec-4aac-a5a7-fae3efcce21f"/>
    <xsd:import namespace="12078768-e010-496c-be91-13abd3bf1d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6c289-89ec-4aac-a5a7-fae3efcce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f08ca68a-84f9-4e39-b925-9c0f4131ac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78768-e010-496c-be91-13abd3bf1d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2bcbba-ecaf-438c-8d17-d96268f593a6}" ma:internalName="TaxCatchAll" ma:showField="CatchAllData" ma:web="12078768-e010-496c-be91-13abd3bf1d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6c289-89ec-4aac-a5a7-fae3efcce21f">
      <Terms xmlns="http://schemas.microsoft.com/office/infopath/2007/PartnerControls"/>
    </lcf76f155ced4ddcb4097134ff3c332f>
    <TaxCatchAll xmlns="12078768-e010-496c-be91-13abd3bf1d00" xsi:nil="true"/>
  </documentManagement>
</p:properties>
</file>

<file path=customXml/itemProps1.xml><?xml version="1.0" encoding="utf-8"?>
<ds:datastoreItem xmlns:ds="http://schemas.openxmlformats.org/officeDocument/2006/customXml" ds:itemID="{DB52A173-CA32-4C3E-9B4B-98F3A66F526A}"/>
</file>

<file path=customXml/itemProps2.xml><?xml version="1.0" encoding="utf-8"?>
<ds:datastoreItem xmlns:ds="http://schemas.openxmlformats.org/officeDocument/2006/customXml" ds:itemID="{38DFB778-82E2-4EAA-BCB6-FC9199EDD986}"/>
</file>

<file path=customXml/itemProps3.xml><?xml version="1.0" encoding="utf-8"?>
<ds:datastoreItem xmlns:ds="http://schemas.openxmlformats.org/officeDocument/2006/customXml" ds:itemID="{ED25D742-10A0-4D19-80C6-3075CB96A57E}"/>
</file>

<file path=docProps/app.xml><?xml version="1.0" encoding="utf-8"?>
<Properties xmlns="http://schemas.openxmlformats.org/officeDocument/2006/extended-properties" xmlns:vt="http://schemas.openxmlformats.org/officeDocument/2006/docPropsVTypes">
  <TotalTime>974</TotalTime>
  <Words>2373</Words>
  <Application>Microsoft Office PowerPoint</Application>
  <PresentationFormat>Geniş ekran</PresentationFormat>
  <Paragraphs>371</Paragraphs>
  <Slides>46</Slides>
  <Notes>23</Notes>
  <HiddenSlides>1</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46</vt:i4>
      </vt:variant>
    </vt:vector>
  </HeadingPairs>
  <TitlesOfParts>
    <vt:vector size="55" baseType="lpstr">
      <vt:lpstr>Aptos</vt:lpstr>
      <vt:lpstr>Aptos Display</vt:lpstr>
      <vt:lpstr>Arial</vt:lpstr>
      <vt:lpstr>Calibri</vt:lpstr>
      <vt:lpstr>Garamond</vt:lpstr>
      <vt:lpstr>Times New Roman</vt:lpstr>
      <vt:lpstr>Wingdings</vt:lpstr>
      <vt:lpstr>Office Teması</vt:lpstr>
      <vt:lpstr>1_Office Teması</vt:lpstr>
      <vt:lpstr>Yara İyileşmesi TIMERS konsepti</vt:lpstr>
      <vt:lpstr>Deri Anatomisi </vt:lpstr>
      <vt:lpstr>Deri Anatomisi </vt:lpstr>
      <vt:lpstr>YARA</vt:lpstr>
      <vt:lpstr>YARA ÇEŞİTLERİ</vt:lpstr>
      <vt:lpstr>Kronik Yara Kavramı</vt:lpstr>
      <vt:lpstr>Yara neden kronikleşir?</vt:lpstr>
      <vt:lpstr>Yara İyileşmesi</vt:lpstr>
      <vt:lpstr>Hemostaz</vt:lpstr>
      <vt:lpstr>İnflamasyon</vt:lpstr>
      <vt:lpstr>İnflamasyon_geç</vt:lpstr>
      <vt:lpstr>İnflamasyon</vt:lpstr>
      <vt:lpstr>Proliferasyon</vt:lpstr>
      <vt:lpstr>Proliferasyon</vt:lpstr>
      <vt:lpstr>Proliferasyon</vt:lpstr>
      <vt:lpstr>Proliferasyon</vt:lpstr>
      <vt:lpstr>Remodeling</vt:lpstr>
      <vt:lpstr>Remodeling</vt:lpstr>
      <vt:lpstr>Remodeling</vt:lpstr>
      <vt:lpstr>Remodeling</vt:lpstr>
      <vt:lpstr>Yara İyileşmesini Etkileyen Faktörler</vt:lpstr>
      <vt:lpstr>Yaşlanma ile </vt:lpstr>
      <vt:lpstr>Yaşlanma ile </vt:lpstr>
      <vt:lpstr>Basınç Yaralanması</vt:lpstr>
      <vt:lpstr>Kronik Yara Tipleri</vt:lpstr>
      <vt:lpstr>Yaşlıda</vt:lpstr>
      <vt:lpstr>Skin Tears</vt:lpstr>
      <vt:lpstr>Kronik Yara Yönetimi</vt:lpstr>
      <vt:lpstr>TIMERS </vt:lpstr>
      <vt:lpstr>T (tissue)</vt:lpstr>
      <vt:lpstr>Önce yarayı temizle!</vt:lpstr>
      <vt:lpstr>T (tissue)</vt:lpstr>
      <vt:lpstr>I (infection) </vt:lpstr>
      <vt:lpstr>Önemli sorun-Biyofilm</vt:lpstr>
      <vt:lpstr>Biofilm</vt:lpstr>
      <vt:lpstr>M (moisture) </vt:lpstr>
      <vt:lpstr>M (moisture) </vt:lpstr>
      <vt:lpstr>E (edge)</vt:lpstr>
      <vt:lpstr>R (regeneration and repair of tissue)</vt:lpstr>
      <vt:lpstr>Yara Bakım Ürünleri</vt:lpstr>
      <vt:lpstr>Pasif Yara Bakım Ürünleri </vt:lpstr>
      <vt:lpstr>Aktif Yara Bakım Ürünleri </vt:lpstr>
      <vt:lpstr>S (social factors)</vt:lpstr>
      <vt:lpstr>Sadece  TIMERS Yeterli mi? </vt:lpstr>
      <vt:lpstr>Eve Götürülecekler…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Gözde Şengül Ayçiçek</dc:creator>
  <cp:lastModifiedBy>Gözde Şengül Ayçiçek</cp:lastModifiedBy>
  <cp:revision>22</cp:revision>
  <dcterms:created xsi:type="dcterms:W3CDTF">2025-10-08T07:01:20Z</dcterms:created>
  <dcterms:modified xsi:type="dcterms:W3CDTF">2025-10-17T10:39:41Z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0x0101008EB410E7384FD544926ED72B5900EAF6</vt:lpwstr>
  </property>
</Properties>
</file>