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8" r:id="rId3"/>
    <p:sldId id="320" r:id="rId4"/>
    <p:sldId id="321" r:id="rId5"/>
    <p:sldId id="322" r:id="rId6"/>
    <p:sldId id="323" r:id="rId7"/>
    <p:sldId id="309" r:id="rId8"/>
    <p:sldId id="316" r:id="rId9"/>
    <p:sldId id="317" r:id="rId10"/>
    <p:sldId id="318" r:id="rId11"/>
    <p:sldId id="319" r:id="rId12"/>
    <p:sldId id="259" r:id="rId13"/>
    <p:sldId id="260" r:id="rId14"/>
    <p:sldId id="276" r:id="rId15"/>
    <p:sldId id="324" r:id="rId16"/>
    <p:sldId id="325" r:id="rId17"/>
    <p:sldId id="326" r:id="rId18"/>
    <p:sldId id="327" r:id="rId19"/>
    <p:sldId id="312" r:id="rId20"/>
    <p:sldId id="277" r:id="rId21"/>
    <p:sldId id="311" r:id="rId22"/>
    <p:sldId id="258" r:id="rId23"/>
    <p:sldId id="282" r:id="rId24"/>
    <p:sldId id="307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/>
    <p:restoredTop sz="77502" autoAdjust="0"/>
  </p:normalViewPr>
  <p:slideViewPr>
    <p:cSldViewPr snapToGrid="0">
      <p:cViewPr varScale="1">
        <p:scale>
          <a:sx n="84" d="100"/>
          <a:sy n="84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kalp avlagi" userId="0f9c15de78a3cf48" providerId="LiveId" clId="{A360977A-A864-44E8-B757-4B499D0759D8}"/>
    <pc:docChg chg="undo custSel addSld delSld modSld sldOrd addMainMaster delMainMaster">
      <pc:chgData name="Gokalp avlagi" userId="0f9c15de78a3cf48" providerId="LiveId" clId="{A360977A-A864-44E8-B757-4B499D0759D8}" dt="2025-04-05T18:45:10.862" v="1040" actId="255"/>
      <pc:docMkLst>
        <pc:docMk/>
      </pc:docMkLst>
      <pc:sldChg chg="addSp delSp modSp new mod setBg modClrScheme chgLayout">
        <pc:chgData name="Gokalp avlagi" userId="0f9c15de78a3cf48" providerId="LiveId" clId="{A360977A-A864-44E8-B757-4B499D0759D8}" dt="2025-03-24T21:59:50.768" v="232" actId="1076"/>
        <pc:sldMkLst>
          <pc:docMk/>
          <pc:sldMk cId="3283310513" sldId="256"/>
        </pc:sldMkLst>
      </pc:sldChg>
      <pc:sldChg chg="addSp delSp modSp new add del mod modTransition setBg modAnim">
        <pc:chgData name="Gokalp avlagi" userId="0f9c15de78a3cf48" providerId="LiveId" clId="{A360977A-A864-44E8-B757-4B499D0759D8}" dt="2025-04-03T20:38:34.472" v="468"/>
        <pc:sldMkLst>
          <pc:docMk/>
          <pc:sldMk cId="3347157542" sldId="257"/>
        </pc:sldMkLst>
      </pc:sldChg>
      <pc:sldChg chg="modSp mod">
        <pc:chgData name="Gokalp avlagi" userId="0f9c15de78a3cf48" providerId="LiveId" clId="{A360977A-A864-44E8-B757-4B499D0759D8}" dt="2025-03-24T22:05:58.273" v="281" actId="27636"/>
        <pc:sldMkLst>
          <pc:docMk/>
          <pc:sldMk cId="9110801" sldId="258"/>
        </pc:sldMkLst>
      </pc:sldChg>
      <pc:sldChg chg="new del">
        <pc:chgData name="Gokalp avlagi" userId="0f9c15de78a3cf48" providerId="LiveId" clId="{A360977A-A864-44E8-B757-4B499D0759D8}" dt="2025-03-24T21:57:05.362" v="207" actId="2696"/>
        <pc:sldMkLst>
          <pc:docMk/>
          <pc:sldMk cId="894648408" sldId="258"/>
        </pc:sldMkLst>
      </pc:sldChg>
      <pc:sldChg chg="addSp delSp modSp del mod">
        <pc:chgData name="Gokalp avlagi" userId="0f9c15de78a3cf48" providerId="LiveId" clId="{A360977A-A864-44E8-B757-4B499D0759D8}" dt="2025-03-24T22:03:04.689" v="257" actId="2696"/>
        <pc:sldMkLst>
          <pc:docMk/>
          <pc:sldMk cId="2191946434" sldId="258"/>
        </pc:sldMkLst>
      </pc:sldChg>
      <pc:sldChg chg="addSp delSp modSp new del mod">
        <pc:chgData name="Gokalp avlagi" userId="0f9c15de78a3cf48" providerId="LiveId" clId="{A360977A-A864-44E8-B757-4B499D0759D8}" dt="2025-03-24T22:03:06.797" v="258" actId="2696"/>
        <pc:sldMkLst>
          <pc:docMk/>
          <pc:sldMk cId="816405754" sldId="259"/>
        </pc:sldMkLst>
      </pc:sldChg>
      <pc:sldChg chg="modSp mod">
        <pc:chgData name="Gokalp avlagi" userId="0f9c15de78a3cf48" providerId="LiveId" clId="{A360977A-A864-44E8-B757-4B499D0759D8}" dt="2025-04-05T18:05:06.198" v="818" actId="20577"/>
        <pc:sldMkLst>
          <pc:docMk/>
          <pc:sldMk cId="1925992430" sldId="259"/>
        </pc:sldMkLst>
      </pc:sldChg>
      <pc:sldChg chg="new del">
        <pc:chgData name="Gokalp avlagi" userId="0f9c15de78a3cf48" providerId="LiveId" clId="{A360977A-A864-44E8-B757-4B499D0759D8}" dt="2025-03-24T21:57:07.519" v="208" actId="2696"/>
        <pc:sldMkLst>
          <pc:docMk/>
          <pc:sldMk cId="3167421680" sldId="259"/>
        </pc:sldMkLst>
      </pc:sldChg>
      <pc:sldChg chg="addSp delSp modSp mod">
        <pc:chgData name="Gokalp avlagi" userId="0f9c15de78a3cf48" providerId="LiveId" clId="{A360977A-A864-44E8-B757-4B499D0759D8}" dt="2025-04-05T08:46:11.019" v="507" actId="20577"/>
        <pc:sldMkLst>
          <pc:docMk/>
          <pc:sldMk cId="2373561303" sldId="260"/>
        </pc:sldMkLst>
      </pc:sldChg>
      <pc:sldChg chg="modSp del mod">
        <pc:chgData name="Gokalp avlagi" userId="0f9c15de78a3cf48" providerId="LiveId" clId="{A360977A-A864-44E8-B757-4B499D0759D8}" dt="2025-04-05T18:08:14.077" v="828" actId="2696"/>
        <pc:sldMkLst>
          <pc:docMk/>
          <pc:sldMk cId="579608169" sldId="261"/>
        </pc:sldMkLst>
      </pc:sldChg>
      <pc:sldChg chg="modSp add del mod">
        <pc:chgData name="Gokalp avlagi" userId="0f9c15de78a3cf48" providerId="LiveId" clId="{A360977A-A864-44E8-B757-4B499D0759D8}" dt="2025-04-05T08:59:16.272" v="546" actId="2696"/>
        <pc:sldMkLst>
          <pc:docMk/>
          <pc:sldMk cId="306678348" sldId="262"/>
        </pc:sldMkLst>
      </pc:sldChg>
      <pc:sldChg chg="modSp add del mod">
        <pc:chgData name="Gokalp avlagi" userId="0f9c15de78a3cf48" providerId="LiveId" clId="{A360977A-A864-44E8-B757-4B499D0759D8}" dt="2025-04-05T18:08:19.858" v="829" actId="2696"/>
        <pc:sldMkLst>
          <pc:docMk/>
          <pc:sldMk cId="2522045817" sldId="263"/>
        </pc:sldMkLst>
      </pc:sldChg>
      <pc:sldChg chg="modSp add del mod">
        <pc:chgData name="Gokalp avlagi" userId="0f9c15de78a3cf48" providerId="LiveId" clId="{A360977A-A864-44E8-B757-4B499D0759D8}" dt="2025-04-05T18:34:21.032" v="925" actId="2696"/>
        <pc:sldMkLst>
          <pc:docMk/>
          <pc:sldMk cId="2929261766" sldId="264"/>
        </pc:sldMkLst>
      </pc:sldChg>
      <pc:sldChg chg="addSp delSp modSp add mod ord setBg">
        <pc:chgData name="Gokalp avlagi" userId="0f9c15de78a3cf48" providerId="LiveId" clId="{A360977A-A864-44E8-B757-4B499D0759D8}" dt="2025-04-05T18:18:45.901" v="869" actId="20577"/>
        <pc:sldMkLst>
          <pc:docMk/>
          <pc:sldMk cId="3878361963" sldId="265"/>
        </pc:sldMkLst>
      </pc:sldChg>
      <pc:sldChg chg="addSp modSp add mod setBg">
        <pc:chgData name="Gokalp avlagi" userId="0f9c15de78a3cf48" providerId="LiveId" clId="{A360977A-A864-44E8-B757-4B499D0759D8}" dt="2025-04-05T18:45:10.862" v="1040" actId="255"/>
        <pc:sldMkLst>
          <pc:docMk/>
          <pc:sldMk cId="2828571046" sldId="266"/>
        </pc:sldMkLst>
      </pc:sldChg>
      <pc:sldChg chg="addSp delSp modSp add del mod setBg">
        <pc:chgData name="Gokalp avlagi" userId="0f9c15de78a3cf48" providerId="LiveId" clId="{A360977A-A864-44E8-B757-4B499D0759D8}" dt="2025-04-05T18:16:21.448" v="855" actId="2696"/>
        <pc:sldMkLst>
          <pc:docMk/>
          <pc:sldMk cId="2479441216" sldId="267"/>
        </pc:sldMkLst>
      </pc:sldChg>
      <pc:sldChg chg="new del">
        <pc:chgData name="Gokalp avlagi" userId="0f9c15de78a3cf48" providerId="LiveId" clId="{A360977A-A864-44E8-B757-4B499D0759D8}" dt="2025-04-05T09:07:37.864" v="582" actId="2696"/>
        <pc:sldMkLst>
          <pc:docMk/>
          <pc:sldMk cId="2838606302" sldId="267"/>
        </pc:sldMkLst>
      </pc:sldChg>
      <pc:sldChg chg="modSp add del mod">
        <pc:chgData name="Gokalp avlagi" userId="0f9c15de78a3cf48" providerId="LiveId" clId="{A360977A-A864-44E8-B757-4B499D0759D8}" dt="2025-04-05T09:00:21.001" v="547" actId="2696"/>
        <pc:sldMkLst>
          <pc:docMk/>
          <pc:sldMk cId="3989695463" sldId="267"/>
        </pc:sldMkLst>
      </pc:sldChg>
      <pc:sldChg chg="add del">
        <pc:chgData name="Gokalp avlagi" userId="0f9c15de78a3cf48" providerId="LiveId" clId="{A360977A-A864-44E8-B757-4B499D0759D8}" dt="2025-04-05T09:07:57.869" v="587"/>
        <pc:sldMkLst>
          <pc:docMk/>
          <pc:sldMk cId="1640702827" sldId="268"/>
        </pc:sldMkLst>
      </pc:sldChg>
      <pc:sldChg chg="modSp add mod">
        <pc:chgData name="Gokalp avlagi" userId="0f9c15de78a3cf48" providerId="LiveId" clId="{A360977A-A864-44E8-B757-4B499D0759D8}" dt="2025-04-05T18:20:47.586" v="878" actId="1076"/>
        <pc:sldMkLst>
          <pc:docMk/>
          <pc:sldMk cId="3571539653" sldId="268"/>
        </pc:sldMkLst>
      </pc:sldChg>
      <pc:sldChg chg="addSp delSp modSp add mod">
        <pc:chgData name="Gokalp avlagi" userId="0f9c15de78a3cf48" providerId="LiveId" clId="{A360977A-A864-44E8-B757-4B499D0759D8}" dt="2025-04-05T18:17:16.032" v="867" actId="20577"/>
        <pc:sldMkLst>
          <pc:docMk/>
          <pc:sldMk cId="527395411" sldId="269"/>
        </pc:sldMkLst>
      </pc:sldChg>
      <pc:sldChg chg="modSp add mod ord">
        <pc:chgData name="Gokalp avlagi" userId="0f9c15de78a3cf48" providerId="LiveId" clId="{A360977A-A864-44E8-B757-4B499D0759D8}" dt="2025-04-05T18:16:15.140" v="854"/>
        <pc:sldMkLst>
          <pc:docMk/>
          <pc:sldMk cId="3233236007" sldId="270"/>
        </pc:sldMkLst>
      </pc:sldChg>
      <pc:sldChg chg="addSp delSp modSp new del mod setBg">
        <pc:chgData name="Gokalp avlagi" userId="0f9c15de78a3cf48" providerId="LiveId" clId="{A360977A-A864-44E8-B757-4B499D0759D8}" dt="2025-04-05T18:28:47.104" v="900" actId="2696"/>
        <pc:sldMkLst>
          <pc:docMk/>
          <pc:sldMk cId="1818524522" sldId="271"/>
        </pc:sldMkLst>
      </pc:sldChg>
      <pc:sldChg chg="addSp delSp modSp new mod setBg">
        <pc:chgData name="Gokalp avlagi" userId="0f9c15de78a3cf48" providerId="LiveId" clId="{A360977A-A864-44E8-B757-4B499D0759D8}" dt="2025-04-05T18:40:50.225" v="1007" actId="20577"/>
        <pc:sldMkLst>
          <pc:docMk/>
          <pc:sldMk cId="1152433135" sldId="272"/>
        </pc:sldMkLst>
      </pc:sldChg>
      <pc:sldChg chg="addSp delSp modSp new mod setBg">
        <pc:chgData name="Gokalp avlagi" userId="0f9c15de78a3cf48" providerId="LiveId" clId="{A360977A-A864-44E8-B757-4B499D0759D8}" dt="2025-04-05T18:40:07.840" v="983"/>
        <pc:sldMkLst>
          <pc:docMk/>
          <pc:sldMk cId="4040059142" sldId="273"/>
        </pc:sldMkLst>
      </pc:sldChg>
      <pc:sldChg chg="addSp modSp new mod setBg">
        <pc:chgData name="Gokalp avlagi" userId="0f9c15de78a3cf48" providerId="LiveId" clId="{A360977A-A864-44E8-B757-4B499D0759D8}" dt="2025-04-05T18:44:48.262" v="1037" actId="27636"/>
        <pc:sldMkLst>
          <pc:docMk/>
          <pc:sldMk cId="821485689" sldId="274"/>
        </pc:sldMkLst>
      </pc:sldChg>
      <pc:sldChg chg="modSp new del mod">
        <pc:chgData name="Gokalp avlagi" userId="0f9c15de78a3cf48" providerId="LiveId" clId="{A360977A-A864-44E8-B757-4B499D0759D8}" dt="2025-04-05T18:38:09.438" v="978" actId="2696"/>
        <pc:sldMkLst>
          <pc:docMk/>
          <pc:sldMk cId="2900163499" sldId="275"/>
        </pc:sldMkLst>
      </pc:sldChg>
      <pc:sldChg chg="addSp delSp modSp new mod setBg">
        <pc:chgData name="Gokalp avlagi" userId="0f9c15de78a3cf48" providerId="LiveId" clId="{A360977A-A864-44E8-B757-4B499D0759D8}" dt="2025-04-05T18:44:40.253" v="1035" actId="255"/>
        <pc:sldMkLst>
          <pc:docMk/>
          <pc:sldMk cId="3081385245" sldId="275"/>
        </pc:sldMkLst>
      </pc:sldChg>
      <pc:sldMasterChg chg="add del addSldLayout delSldLayout">
        <pc:chgData name="Gokalp avlagi" userId="0f9c15de78a3cf48" providerId="LiveId" clId="{A360977A-A864-44E8-B757-4B499D0759D8}" dt="2025-03-24T21:55:23.512" v="193" actId="26606"/>
        <pc:sldMasterMkLst>
          <pc:docMk/>
          <pc:sldMasterMk cId="1856453350" sldId="2147483648"/>
        </pc:sldMasterMkLst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2891044118" sldId="2147483649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592215876" sldId="2147483650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3823279893" sldId="2147483651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2206188840" sldId="2147483652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2595409614" sldId="2147483653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841896846" sldId="2147483654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1806943050" sldId="2147483655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710141168" sldId="2147483656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813685383" sldId="2147483657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1299784713" sldId="2147483658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856453350" sldId="2147483648"/>
            <pc:sldLayoutMk cId="321898282" sldId="2147483659"/>
          </pc:sldLayoutMkLst>
        </pc:sldLayoutChg>
      </pc:sldMasterChg>
      <pc:sldMasterChg chg="add del addSldLayout delSldLayout">
        <pc:chgData name="Gokalp avlagi" userId="0f9c15de78a3cf48" providerId="LiveId" clId="{A360977A-A864-44E8-B757-4B499D0759D8}" dt="2025-03-24T21:55:23.512" v="193" actId="26606"/>
        <pc:sldMasterMkLst>
          <pc:docMk/>
          <pc:sldMasterMk cId="1587100051" sldId="2147483761"/>
        </pc:sldMasterMkLst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3067202367" sldId="2147483750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1837953716" sldId="2147483751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357838752" sldId="2147483752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977780328" sldId="2147483753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282764252" sldId="2147483754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4169781385" sldId="2147483755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3166464718" sldId="2147483756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3680069348" sldId="2147483757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3055377358" sldId="2147483758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2932401597" sldId="2147483759"/>
          </pc:sldLayoutMkLst>
        </pc:sldLayoutChg>
        <pc:sldLayoutChg chg="add del">
          <pc:chgData name="Gokalp avlagi" userId="0f9c15de78a3cf48" providerId="LiveId" clId="{A360977A-A864-44E8-B757-4B499D0759D8}" dt="2025-03-24T21:55:23.512" v="193" actId="26606"/>
          <pc:sldLayoutMkLst>
            <pc:docMk/>
            <pc:sldMasterMk cId="1587100051" sldId="2147483761"/>
            <pc:sldLayoutMk cId="2033490047" sldId="2147483760"/>
          </pc:sldLayoutMkLst>
        </pc:sldLayoutChg>
      </pc:sldMasterChg>
    </pc:docChg>
  </pc:docChgLst>
  <pc:docChgLst>
    <pc:chgData name="Gokalp avlagi" userId="0f9c15de78a3cf48" providerId="LiveId" clId="{3D59EBCA-E6EC-4FA7-BF1B-529DB8B91CE9}"/>
    <pc:docChg chg="undo redo custSel addSld modSld sldOrd">
      <pc:chgData name="Gokalp avlagi" userId="0f9c15de78a3cf48" providerId="LiveId" clId="{3D59EBCA-E6EC-4FA7-BF1B-529DB8B91CE9}" dt="2025-10-08T20:10:41.651" v="1506" actId="1076"/>
      <pc:docMkLst>
        <pc:docMk/>
      </pc:docMkLst>
      <pc:sldChg chg="addSp delSp modSp mod">
        <pc:chgData name="Gokalp avlagi" userId="0f9c15de78a3cf48" providerId="LiveId" clId="{3D59EBCA-E6EC-4FA7-BF1B-529DB8B91CE9}" dt="2025-09-27T14:37:01.762" v="560" actId="1076"/>
        <pc:sldMkLst>
          <pc:docMk/>
          <pc:sldMk cId="3283310513" sldId="256"/>
        </pc:sldMkLst>
        <pc:spChg chg="mod">
          <ac:chgData name="Gokalp avlagi" userId="0f9c15de78a3cf48" providerId="LiveId" clId="{3D59EBCA-E6EC-4FA7-BF1B-529DB8B91CE9}" dt="2025-09-27T14:03:09.752" v="10" actId="1076"/>
          <ac:spMkLst>
            <pc:docMk/>
            <pc:sldMk cId="3283310513" sldId="256"/>
            <ac:spMk id="2" creationId="{04159B92-22F6-DA9D-D4C2-AB3ACA91A06C}"/>
          </ac:spMkLst>
        </pc:spChg>
        <pc:spChg chg="mod">
          <ac:chgData name="Gokalp avlagi" userId="0f9c15de78a3cf48" providerId="LiveId" clId="{3D59EBCA-E6EC-4FA7-BF1B-529DB8B91CE9}" dt="2025-09-27T14:20:00.737" v="548" actId="2711"/>
          <ac:spMkLst>
            <pc:docMk/>
            <pc:sldMk cId="3283310513" sldId="256"/>
            <ac:spMk id="3" creationId="{7301F321-5099-87FF-55FA-2FC9543CE42B}"/>
          </ac:spMkLst>
        </pc:spChg>
        <pc:picChg chg="mod">
          <ac:chgData name="Gokalp avlagi" userId="0f9c15de78a3cf48" providerId="LiveId" clId="{3D59EBCA-E6EC-4FA7-BF1B-529DB8B91CE9}" dt="2025-09-27T14:06:37.812" v="37" actId="1076"/>
          <ac:picMkLst>
            <pc:docMk/>
            <pc:sldMk cId="3283310513" sldId="256"/>
            <ac:picMk id="4" creationId="{A8917187-4A1E-ABE2-0B9A-520B2EE01C87}"/>
          </ac:picMkLst>
        </pc:picChg>
        <pc:picChg chg="mod">
          <ac:chgData name="Gokalp avlagi" userId="0f9c15de78a3cf48" providerId="LiveId" clId="{3D59EBCA-E6EC-4FA7-BF1B-529DB8B91CE9}" dt="2025-09-27T14:06:41.599" v="38" actId="1076"/>
          <ac:picMkLst>
            <pc:docMk/>
            <pc:sldMk cId="3283310513" sldId="256"/>
            <ac:picMk id="5" creationId="{3FB01A1E-37E3-8808-3B24-48A73ECB0AF8}"/>
          </ac:picMkLst>
        </pc:picChg>
        <pc:picChg chg="add mod ord">
          <ac:chgData name="Gokalp avlagi" userId="0f9c15de78a3cf48" providerId="LiveId" clId="{3D59EBCA-E6EC-4FA7-BF1B-529DB8B91CE9}" dt="2025-09-27T14:37:01.762" v="560" actId="1076"/>
          <ac:picMkLst>
            <pc:docMk/>
            <pc:sldMk cId="3283310513" sldId="256"/>
            <ac:picMk id="12" creationId="{297D3C07-8853-8075-997B-548E79582210}"/>
          </ac:picMkLst>
        </pc:picChg>
      </pc:sldChg>
      <pc:sldChg chg="addSp delSp modSp mod ord delAnim">
        <pc:chgData name="Gokalp avlagi" userId="0f9c15de78a3cf48" providerId="LiveId" clId="{3D59EBCA-E6EC-4FA7-BF1B-529DB8B91CE9}" dt="2025-09-27T16:28:59.077" v="1187" actId="14100"/>
        <pc:sldMkLst>
          <pc:docMk/>
          <pc:sldMk cId="3347157542" sldId="257"/>
        </pc:sldMkLst>
        <pc:spChg chg="add mod">
          <ac:chgData name="Gokalp avlagi" userId="0f9c15de78a3cf48" providerId="LiveId" clId="{3D59EBCA-E6EC-4FA7-BF1B-529DB8B91CE9}" dt="2025-09-27T16:28:59.077" v="1187" actId="14100"/>
          <ac:spMkLst>
            <pc:docMk/>
            <pc:sldMk cId="3347157542" sldId="257"/>
            <ac:spMk id="13" creationId="{B47F52F8-5BB3-B9B5-7587-34F051C05BC0}"/>
          </ac:spMkLst>
        </pc:spChg>
        <pc:picChg chg="mod">
          <ac:chgData name="Gokalp avlagi" userId="0f9c15de78a3cf48" providerId="LiveId" clId="{3D59EBCA-E6EC-4FA7-BF1B-529DB8B91CE9}" dt="2025-09-27T15:09:53.799" v="690" actId="14100"/>
          <ac:picMkLst>
            <pc:docMk/>
            <pc:sldMk cId="3347157542" sldId="257"/>
            <ac:picMk id="7" creationId="{4DBE1395-6426-50A0-C981-A695873C491E}"/>
          </ac:picMkLst>
        </pc:picChg>
        <pc:picChg chg="mod">
          <ac:chgData name="Gokalp avlagi" userId="0f9c15de78a3cf48" providerId="LiveId" clId="{3D59EBCA-E6EC-4FA7-BF1B-529DB8B91CE9}" dt="2025-09-27T15:09:58.129" v="691" actId="1076"/>
          <ac:picMkLst>
            <pc:docMk/>
            <pc:sldMk cId="3347157542" sldId="257"/>
            <ac:picMk id="8" creationId="{3FF2F664-31C3-F90C-8196-D93B93A6281D}"/>
          </ac:picMkLst>
        </pc:picChg>
        <pc:picChg chg="add mod ord">
          <ac:chgData name="Gokalp avlagi" userId="0f9c15de78a3cf48" providerId="LiveId" clId="{3D59EBCA-E6EC-4FA7-BF1B-529DB8B91CE9}" dt="2025-09-27T15:58:40.233" v="833" actId="14100"/>
          <ac:picMkLst>
            <pc:docMk/>
            <pc:sldMk cId="3347157542" sldId="257"/>
            <ac:picMk id="12" creationId="{CCB638F0-9162-8C1E-7F70-63A23C3724DE}"/>
          </ac:picMkLst>
        </pc:picChg>
      </pc:sldChg>
      <pc:sldChg chg="modSp mod ord">
        <pc:chgData name="Gokalp avlagi" userId="0f9c15de78a3cf48" providerId="LiveId" clId="{3D59EBCA-E6EC-4FA7-BF1B-529DB8B91CE9}" dt="2025-09-27T16:22:12.782" v="1090" actId="20577"/>
        <pc:sldMkLst>
          <pc:docMk/>
          <pc:sldMk cId="9110801" sldId="258"/>
        </pc:sldMkLst>
        <pc:spChg chg="mod">
          <ac:chgData name="Gokalp avlagi" userId="0f9c15de78a3cf48" providerId="LiveId" clId="{3D59EBCA-E6EC-4FA7-BF1B-529DB8B91CE9}" dt="2025-09-27T16:09:46.743" v="994" actId="20577"/>
          <ac:spMkLst>
            <pc:docMk/>
            <pc:sldMk cId="9110801" sldId="258"/>
            <ac:spMk id="2" creationId="{ECB4D92E-1DD8-62FB-E0DB-E9F8AC54DB77}"/>
          </ac:spMkLst>
        </pc:spChg>
        <pc:spChg chg="mod">
          <ac:chgData name="Gokalp avlagi" userId="0f9c15de78a3cf48" providerId="LiveId" clId="{3D59EBCA-E6EC-4FA7-BF1B-529DB8B91CE9}" dt="2025-09-27T16:22:12.782" v="1090" actId="20577"/>
          <ac:spMkLst>
            <pc:docMk/>
            <pc:sldMk cId="9110801" sldId="258"/>
            <ac:spMk id="6" creationId="{EF73C625-2042-391A-8EF5-6C770EF54739}"/>
          </ac:spMkLst>
        </pc:spChg>
      </pc:sldChg>
      <pc:sldChg chg="modSp mod">
        <pc:chgData name="Gokalp avlagi" userId="0f9c15de78a3cf48" providerId="LiveId" clId="{3D59EBCA-E6EC-4FA7-BF1B-529DB8B91CE9}" dt="2025-09-27T16:09:32.835" v="991" actId="20577"/>
        <pc:sldMkLst>
          <pc:docMk/>
          <pc:sldMk cId="1925992430" sldId="259"/>
        </pc:sldMkLst>
        <pc:spChg chg="mod">
          <ac:chgData name="Gokalp avlagi" userId="0f9c15de78a3cf48" providerId="LiveId" clId="{3D59EBCA-E6EC-4FA7-BF1B-529DB8B91CE9}" dt="2025-09-27T16:09:32.835" v="991" actId="20577"/>
          <ac:spMkLst>
            <pc:docMk/>
            <pc:sldMk cId="1925992430" sldId="259"/>
            <ac:spMk id="6" creationId="{34538FC7-D827-9DD1-FA91-3582D0FDCB41}"/>
          </ac:spMkLst>
        </pc:spChg>
      </pc:sldChg>
      <pc:sldChg chg="modSp mod ord">
        <pc:chgData name="Gokalp avlagi" userId="0f9c15de78a3cf48" providerId="LiveId" clId="{3D59EBCA-E6EC-4FA7-BF1B-529DB8B91CE9}" dt="2025-09-27T16:24:25.962" v="1094"/>
        <pc:sldMkLst>
          <pc:docMk/>
          <pc:sldMk cId="2373561303" sldId="260"/>
        </pc:sldMkLst>
        <pc:spChg chg="mod">
          <ac:chgData name="Gokalp avlagi" userId="0f9c15de78a3cf48" providerId="LiveId" clId="{3D59EBCA-E6EC-4FA7-BF1B-529DB8B91CE9}" dt="2025-09-27T16:13:32.141" v="1009" actId="20577"/>
          <ac:spMkLst>
            <pc:docMk/>
            <pc:sldMk cId="2373561303" sldId="260"/>
            <ac:spMk id="6" creationId="{0157B338-742C-4C20-E3CB-575DA1237168}"/>
          </ac:spMkLst>
        </pc:spChg>
      </pc:sldChg>
      <pc:sldChg chg="addSp delSp modSp mod ord setBg">
        <pc:chgData name="Gokalp avlagi" userId="0f9c15de78a3cf48" providerId="LiveId" clId="{3D59EBCA-E6EC-4FA7-BF1B-529DB8B91CE9}" dt="2025-09-27T16:27:00.105" v="1165" actId="1076"/>
        <pc:sldMkLst>
          <pc:docMk/>
          <pc:sldMk cId="3770864831" sldId="276"/>
        </pc:sldMkLst>
        <pc:spChg chg="mod">
          <ac:chgData name="Gokalp avlagi" userId="0f9c15de78a3cf48" providerId="LiveId" clId="{3D59EBCA-E6EC-4FA7-BF1B-529DB8B91CE9}" dt="2025-09-27T16:20:21.683" v="1074" actId="26606"/>
          <ac:spMkLst>
            <pc:docMk/>
            <pc:sldMk cId="3770864831" sldId="276"/>
            <ac:spMk id="2" creationId="{61A114A7-E988-EAF9-AEA5-76826CDC135C}"/>
          </ac:spMkLst>
        </pc:spChg>
        <pc:spChg chg="add mod">
          <ac:chgData name="Gokalp avlagi" userId="0f9c15de78a3cf48" providerId="LiveId" clId="{3D59EBCA-E6EC-4FA7-BF1B-529DB8B91CE9}" dt="2025-09-27T16:26:45.778" v="1160" actId="1076"/>
          <ac:spMkLst>
            <pc:docMk/>
            <pc:sldMk cId="3770864831" sldId="276"/>
            <ac:spMk id="4" creationId="{91C65DA7-462E-AB12-BA58-11DD38D12FFF}"/>
          </ac:spMkLst>
        </pc:spChg>
        <pc:spChg chg="add mod">
          <ac:chgData name="Gokalp avlagi" userId="0f9c15de78a3cf48" providerId="LiveId" clId="{3D59EBCA-E6EC-4FA7-BF1B-529DB8B91CE9}" dt="2025-09-27T16:26:51.560" v="1161" actId="1076"/>
          <ac:spMkLst>
            <pc:docMk/>
            <pc:sldMk cId="3770864831" sldId="276"/>
            <ac:spMk id="5" creationId="{63973FD7-7709-F708-37AA-AAC465A6EEA0}"/>
          </ac:spMkLst>
        </pc:spChg>
        <pc:picChg chg="add mod">
          <ac:chgData name="Gokalp avlagi" userId="0f9c15de78a3cf48" providerId="LiveId" clId="{3D59EBCA-E6EC-4FA7-BF1B-529DB8B91CE9}" dt="2025-09-27T16:27:00.105" v="1165" actId="1076"/>
          <ac:picMkLst>
            <pc:docMk/>
            <pc:sldMk cId="3770864831" sldId="276"/>
            <ac:picMk id="9" creationId="{514B1F44-A2CE-25A2-32F5-4899241B5A19}"/>
          </ac:picMkLst>
        </pc:picChg>
        <pc:picChg chg="add mod ord">
          <ac:chgData name="Gokalp avlagi" userId="0f9c15de78a3cf48" providerId="LiveId" clId="{3D59EBCA-E6EC-4FA7-BF1B-529DB8B91CE9}" dt="2025-09-27T16:21:39.913" v="1088" actId="14100"/>
          <ac:picMkLst>
            <pc:docMk/>
            <pc:sldMk cId="3770864831" sldId="276"/>
            <ac:picMk id="5122" creationId="{D9CF83B6-F81E-4C89-0F81-7CF6249EA839}"/>
          </ac:picMkLst>
        </pc:picChg>
      </pc:sldChg>
      <pc:sldChg chg="modSp mod">
        <pc:chgData name="Gokalp avlagi" userId="0f9c15de78a3cf48" providerId="LiveId" clId="{3D59EBCA-E6EC-4FA7-BF1B-529DB8B91CE9}" dt="2025-09-28T10:25:09.057" v="1469" actId="255"/>
        <pc:sldMkLst>
          <pc:docMk/>
          <pc:sldMk cId="3089606343" sldId="277"/>
        </pc:sldMkLst>
        <pc:spChg chg="mod">
          <ac:chgData name="Gokalp avlagi" userId="0f9c15de78a3cf48" providerId="LiveId" clId="{3D59EBCA-E6EC-4FA7-BF1B-529DB8B91CE9}" dt="2025-09-28T10:02:33.917" v="1189" actId="27636"/>
          <ac:spMkLst>
            <pc:docMk/>
            <pc:sldMk cId="3089606343" sldId="277"/>
            <ac:spMk id="6" creationId="{0157B338-742C-4C20-E3CB-575DA1237168}"/>
          </ac:spMkLst>
        </pc:spChg>
        <pc:graphicFrameChg chg="mod modGraphic">
          <ac:chgData name="Gokalp avlagi" userId="0f9c15de78a3cf48" providerId="LiveId" clId="{3D59EBCA-E6EC-4FA7-BF1B-529DB8B91CE9}" dt="2025-09-28T10:25:09.057" v="1469" actId="255"/>
          <ac:graphicFrameMkLst>
            <pc:docMk/>
            <pc:sldMk cId="3089606343" sldId="277"/>
            <ac:graphicFrameMk id="9" creationId="{CA938064-F66C-2744-A870-1D596C8251CC}"/>
          </ac:graphicFrameMkLst>
        </pc:graphicFrameChg>
      </pc:sldChg>
      <pc:sldChg chg="addSp delSp modSp add mod modAnim modNotesTx">
        <pc:chgData name="Gokalp avlagi" userId="0f9c15de78a3cf48" providerId="LiveId" clId="{3D59EBCA-E6EC-4FA7-BF1B-529DB8B91CE9}" dt="2025-09-27T15:40:25.606" v="740" actId="27636"/>
        <pc:sldMkLst>
          <pc:docMk/>
          <pc:sldMk cId="229925932" sldId="308"/>
        </pc:sldMkLst>
        <pc:spChg chg="mod">
          <ac:chgData name="Gokalp avlagi" userId="0f9c15de78a3cf48" providerId="LiveId" clId="{3D59EBCA-E6EC-4FA7-BF1B-529DB8B91CE9}" dt="2025-09-27T15:10:39.901" v="699" actId="14100"/>
          <ac:spMkLst>
            <pc:docMk/>
            <pc:sldMk cId="229925932" sldId="308"/>
            <ac:spMk id="2" creationId="{03299777-CE8F-5705-DE1A-5FA9F7C7BBA2}"/>
          </ac:spMkLst>
        </pc:spChg>
        <pc:spChg chg="add mod">
          <ac:chgData name="Gokalp avlagi" userId="0f9c15de78a3cf48" providerId="LiveId" clId="{3D59EBCA-E6EC-4FA7-BF1B-529DB8B91CE9}" dt="2025-09-27T15:40:25.606" v="740" actId="27636"/>
          <ac:spMkLst>
            <pc:docMk/>
            <pc:sldMk cId="229925932" sldId="308"/>
            <ac:spMk id="6" creationId="{9FCEB413-FC2D-8D6C-84D0-7423545E7707}"/>
          </ac:spMkLst>
        </pc:spChg>
        <pc:spChg chg="add mod">
          <ac:chgData name="Gokalp avlagi" userId="0f9c15de78a3cf48" providerId="LiveId" clId="{3D59EBCA-E6EC-4FA7-BF1B-529DB8B91CE9}" dt="2025-09-27T15:07:54.557" v="689" actId="20577"/>
          <ac:spMkLst>
            <pc:docMk/>
            <pc:sldMk cId="229925932" sldId="308"/>
            <ac:spMk id="11" creationId="{36C18681-D01B-609E-6E97-269669FF3FEB}"/>
          </ac:spMkLst>
        </pc:spChg>
        <pc:picChg chg="add mod">
          <ac:chgData name="Gokalp avlagi" userId="0f9c15de78a3cf48" providerId="LiveId" clId="{3D59EBCA-E6EC-4FA7-BF1B-529DB8B91CE9}" dt="2025-09-27T14:40:17.777" v="593" actId="1076"/>
          <ac:picMkLst>
            <pc:docMk/>
            <pc:sldMk cId="229925932" sldId="308"/>
            <ac:picMk id="9" creationId="{DEEFB4B6-7979-168E-3A8D-251ED7423605}"/>
          </ac:picMkLst>
        </pc:picChg>
        <pc:picChg chg="mod">
          <ac:chgData name="Gokalp avlagi" userId="0f9c15de78a3cf48" providerId="LiveId" clId="{3D59EBCA-E6EC-4FA7-BF1B-529DB8B91CE9}" dt="2025-09-27T15:05:38.735" v="641" actId="1076"/>
          <ac:picMkLst>
            <pc:docMk/>
            <pc:sldMk cId="229925932" sldId="308"/>
            <ac:picMk id="12" creationId="{537284F6-CBC3-E3D4-7452-9B3324C0BCB5}"/>
          </ac:picMkLst>
        </pc:picChg>
      </pc:sldChg>
      <pc:sldChg chg="addSp delSp modSp add mod delAnim">
        <pc:chgData name="Gokalp avlagi" userId="0f9c15de78a3cf48" providerId="LiveId" clId="{3D59EBCA-E6EC-4FA7-BF1B-529DB8B91CE9}" dt="2025-09-27T16:27:48.633" v="1172" actId="27636"/>
        <pc:sldMkLst>
          <pc:docMk/>
          <pc:sldMk cId="3973675155" sldId="309"/>
        </pc:sldMkLst>
        <pc:spChg chg="mod">
          <ac:chgData name="Gokalp avlagi" userId="0f9c15de78a3cf48" providerId="LiveId" clId="{3D59EBCA-E6EC-4FA7-BF1B-529DB8B91CE9}" dt="2025-09-27T15:50:47.852" v="764" actId="113"/>
          <ac:spMkLst>
            <pc:docMk/>
            <pc:sldMk cId="3973675155" sldId="309"/>
            <ac:spMk id="2" creationId="{2A0F2AF9-1C47-5430-CAD8-F08EC2FECC68}"/>
          </ac:spMkLst>
        </pc:spChg>
        <pc:spChg chg="add mod">
          <ac:chgData name="Gokalp avlagi" userId="0f9c15de78a3cf48" providerId="LiveId" clId="{3D59EBCA-E6EC-4FA7-BF1B-529DB8B91CE9}" dt="2025-09-27T15:54:23.716" v="820" actId="14100"/>
          <ac:spMkLst>
            <pc:docMk/>
            <pc:sldMk cId="3973675155" sldId="309"/>
            <ac:spMk id="3" creationId="{60C5D18C-9E57-6B37-462B-747BE71D8563}"/>
          </ac:spMkLst>
        </pc:spChg>
        <pc:spChg chg="mod">
          <ac:chgData name="Gokalp avlagi" userId="0f9c15de78a3cf48" providerId="LiveId" clId="{3D59EBCA-E6EC-4FA7-BF1B-529DB8B91CE9}" dt="2025-09-27T15:44:11.516" v="747" actId="27636"/>
          <ac:spMkLst>
            <pc:docMk/>
            <pc:sldMk cId="3973675155" sldId="309"/>
            <ac:spMk id="6" creationId="{F02B5788-64A9-7C49-EE0F-CE1A3DF64F55}"/>
          </ac:spMkLst>
        </pc:spChg>
        <pc:spChg chg="add mod">
          <ac:chgData name="Gokalp avlagi" userId="0f9c15de78a3cf48" providerId="LiveId" clId="{3D59EBCA-E6EC-4FA7-BF1B-529DB8B91CE9}" dt="2025-09-27T15:51:59.577" v="775" actId="14100"/>
          <ac:spMkLst>
            <pc:docMk/>
            <pc:sldMk cId="3973675155" sldId="309"/>
            <ac:spMk id="7" creationId="{6236B568-E6C2-F604-D40A-5B1466F055B7}"/>
          </ac:spMkLst>
        </pc:spChg>
        <pc:spChg chg="add mod">
          <ac:chgData name="Gokalp avlagi" userId="0f9c15de78a3cf48" providerId="LiveId" clId="{3D59EBCA-E6EC-4FA7-BF1B-529DB8B91CE9}" dt="2025-09-27T16:11:00.112" v="998" actId="20577"/>
          <ac:spMkLst>
            <pc:docMk/>
            <pc:sldMk cId="3973675155" sldId="309"/>
            <ac:spMk id="8" creationId="{12CAB03E-09D6-8086-B05A-CFD458D8E361}"/>
          </ac:spMkLst>
        </pc:spChg>
        <pc:spChg chg="mod">
          <ac:chgData name="Gokalp avlagi" userId="0f9c15de78a3cf48" providerId="LiveId" clId="{3D59EBCA-E6EC-4FA7-BF1B-529DB8B91CE9}" dt="2025-09-27T16:27:48.633" v="1172" actId="27636"/>
          <ac:spMkLst>
            <pc:docMk/>
            <pc:sldMk cId="3973675155" sldId="309"/>
            <ac:spMk id="11" creationId="{DA8A443F-C74B-7D54-EEA0-0F0C79FD087D}"/>
          </ac:spMkLst>
        </pc:spChg>
        <pc:picChg chg="mod">
          <ac:chgData name="Gokalp avlagi" userId="0f9c15de78a3cf48" providerId="LiveId" clId="{3D59EBCA-E6EC-4FA7-BF1B-529DB8B91CE9}" dt="2025-09-27T16:27:45.192" v="1170" actId="1076"/>
          <ac:picMkLst>
            <pc:docMk/>
            <pc:sldMk cId="3973675155" sldId="309"/>
            <ac:picMk id="12" creationId="{7EBD1C7D-E870-B5A4-9208-3A954A504DDF}"/>
          </ac:picMkLst>
        </pc:picChg>
        <pc:picChg chg="add mod">
          <ac:chgData name="Gokalp avlagi" userId="0f9c15de78a3cf48" providerId="LiveId" clId="{3D59EBCA-E6EC-4FA7-BF1B-529DB8B91CE9}" dt="2025-09-27T15:51:59.577" v="775" actId="14100"/>
          <ac:picMkLst>
            <pc:docMk/>
            <pc:sldMk cId="3973675155" sldId="309"/>
            <ac:picMk id="2049" creationId="{59794394-4C7D-C025-F643-2765BCBEAA2C}"/>
          </ac:picMkLst>
        </pc:picChg>
      </pc:sldChg>
      <pc:sldChg chg="addSp delSp modSp add mod ord">
        <pc:chgData name="Gokalp avlagi" userId="0f9c15de78a3cf48" providerId="LiveId" clId="{3D59EBCA-E6EC-4FA7-BF1B-529DB8B91CE9}" dt="2025-09-27T16:28:35.372" v="1183" actId="14100"/>
        <pc:sldMkLst>
          <pc:docMk/>
          <pc:sldMk cId="2777465201" sldId="310"/>
        </pc:sldMkLst>
        <pc:spChg chg="add mod">
          <ac:chgData name="Gokalp avlagi" userId="0f9c15de78a3cf48" providerId="LiveId" clId="{3D59EBCA-E6EC-4FA7-BF1B-529DB8B91CE9}" dt="2025-09-27T16:28:35.372" v="1183" actId="14100"/>
          <ac:spMkLst>
            <pc:docMk/>
            <pc:sldMk cId="2777465201" sldId="310"/>
            <ac:spMk id="9" creationId="{00AB808B-5C5A-22C4-88C9-C2981DCD201E}"/>
          </ac:spMkLst>
        </pc:spChg>
        <pc:picChg chg="add mod ord">
          <ac:chgData name="Gokalp avlagi" userId="0f9c15de78a3cf48" providerId="LiveId" clId="{3D59EBCA-E6EC-4FA7-BF1B-529DB8B91CE9}" dt="2025-09-27T15:59:41.085" v="840" actId="14100"/>
          <ac:picMkLst>
            <pc:docMk/>
            <pc:sldMk cId="2777465201" sldId="310"/>
            <ac:picMk id="5" creationId="{3C8A7355-214D-C22B-E464-62CB2A571CDD}"/>
          </ac:picMkLst>
        </pc:picChg>
      </pc:sldChg>
      <pc:sldChg chg="addSp delSp modSp new mod setBg">
        <pc:chgData name="Gokalp avlagi" userId="0f9c15de78a3cf48" providerId="LiveId" clId="{3D59EBCA-E6EC-4FA7-BF1B-529DB8B91CE9}" dt="2025-10-08T20:02:54.191" v="1491" actId="14100"/>
        <pc:sldMkLst>
          <pc:docMk/>
          <pc:sldMk cId="596545727" sldId="313"/>
        </pc:sldMkLst>
        <pc:spChg chg="mod">
          <ac:chgData name="Gokalp avlagi" userId="0f9c15de78a3cf48" providerId="LiveId" clId="{3D59EBCA-E6EC-4FA7-BF1B-529DB8B91CE9}" dt="2025-10-08T20:02:19.416" v="1478" actId="26606"/>
          <ac:spMkLst>
            <pc:docMk/>
            <pc:sldMk cId="596545727" sldId="313"/>
            <ac:spMk id="2" creationId="{D0F0C337-69D4-BE8D-174B-06EBA5594DD3}"/>
          </ac:spMkLst>
        </pc:spChg>
        <pc:spChg chg="del">
          <ac:chgData name="Gokalp avlagi" userId="0f9c15de78a3cf48" providerId="LiveId" clId="{3D59EBCA-E6EC-4FA7-BF1B-529DB8B91CE9}" dt="2025-10-08T20:01:07.938" v="1471" actId="22"/>
          <ac:spMkLst>
            <pc:docMk/>
            <pc:sldMk cId="596545727" sldId="313"/>
            <ac:spMk id="3" creationId="{2898AB69-BECB-06A6-8676-C9D4BF9DE3D5}"/>
          </ac:spMkLst>
        </pc:spChg>
        <pc:spChg chg="add del">
          <ac:chgData name="Gokalp avlagi" userId="0f9c15de78a3cf48" providerId="LiveId" clId="{3D59EBCA-E6EC-4FA7-BF1B-529DB8B91CE9}" dt="2025-10-08T20:02:12.869" v="1476" actId="26606"/>
          <ac:spMkLst>
            <pc:docMk/>
            <pc:sldMk cId="596545727" sldId="313"/>
            <ac:spMk id="12" creationId="{99ED5833-B85B-4103-8A3B-CAB0308E6C15}"/>
          </ac:spMkLst>
        </pc:spChg>
        <pc:spChg chg="add del">
          <ac:chgData name="Gokalp avlagi" userId="0f9c15de78a3cf48" providerId="LiveId" clId="{3D59EBCA-E6EC-4FA7-BF1B-529DB8B91CE9}" dt="2025-10-08T20:02:19.416" v="1478" actId="26606"/>
          <ac:spMkLst>
            <pc:docMk/>
            <pc:sldMk cId="596545727" sldId="313"/>
            <ac:spMk id="14" creationId="{022BDE4A-8A20-4A69-9C5A-581C82036A4D}"/>
          </ac:spMkLst>
        </pc:spChg>
        <pc:picChg chg="add mod ord">
          <ac:chgData name="Gokalp avlagi" userId="0f9c15de78a3cf48" providerId="LiveId" clId="{3D59EBCA-E6EC-4FA7-BF1B-529DB8B91CE9}" dt="2025-10-08T20:02:37.303" v="1486" actId="14100"/>
          <ac:picMkLst>
            <pc:docMk/>
            <pc:sldMk cId="596545727" sldId="313"/>
            <ac:picMk id="5" creationId="{CECC9E50-7ABA-7C9C-04D2-E5BC576BEEF7}"/>
          </ac:picMkLst>
        </pc:picChg>
        <pc:picChg chg="add del mod">
          <ac:chgData name="Gokalp avlagi" userId="0f9c15de78a3cf48" providerId="LiveId" clId="{3D59EBCA-E6EC-4FA7-BF1B-529DB8B91CE9}" dt="2025-10-08T20:02:54.191" v="1491" actId="14100"/>
          <ac:picMkLst>
            <pc:docMk/>
            <pc:sldMk cId="596545727" sldId="313"/>
            <ac:picMk id="7" creationId="{47CA439C-D9B1-1422-DE94-177281B8B6D0}"/>
          </ac:picMkLst>
        </pc:picChg>
      </pc:sldChg>
      <pc:sldChg chg="addSp delSp modSp new mod setBg">
        <pc:chgData name="Gokalp avlagi" userId="0f9c15de78a3cf48" providerId="LiveId" clId="{3D59EBCA-E6EC-4FA7-BF1B-529DB8B91CE9}" dt="2025-10-08T20:05:16.706" v="1496" actId="962"/>
        <pc:sldMkLst>
          <pc:docMk/>
          <pc:sldMk cId="3375794303" sldId="314"/>
        </pc:sldMkLst>
        <pc:spChg chg="del">
          <ac:chgData name="Gokalp avlagi" userId="0f9c15de78a3cf48" providerId="LiveId" clId="{3D59EBCA-E6EC-4FA7-BF1B-529DB8B91CE9}" dt="2025-10-08T20:05:11.160" v="1494" actId="26606"/>
          <ac:spMkLst>
            <pc:docMk/>
            <pc:sldMk cId="3375794303" sldId="314"/>
            <ac:spMk id="2" creationId="{18655ACB-D9ED-A64A-C2A4-A9AF7A178601}"/>
          </ac:spMkLst>
        </pc:spChg>
        <pc:spChg chg="del">
          <ac:chgData name="Gokalp avlagi" userId="0f9c15de78a3cf48" providerId="LiveId" clId="{3D59EBCA-E6EC-4FA7-BF1B-529DB8B91CE9}" dt="2025-10-08T20:05:11.160" v="1494" actId="26606"/>
          <ac:spMkLst>
            <pc:docMk/>
            <pc:sldMk cId="3375794303" sldId="314"/>
            <ac:spMk id="3" creationId="{BDDA5196-0875-E295-322B-C3AC3716BF5D}"/>
          </ac:spMkLst>
        </pc:spChg>
        <pc:picChg chg="add mod">
          <ac:chgData name="Gokalp avlagi" userId="0f9c15de78a3cf48" providerId="LiveId" clId="{3D59EBCA-E6EC-4FA7-BF1B-529DB8B91CE9}" dt="2025-10-08T20:05:16.706" v="1496" actId="962"/>
          <ac:picMkLst>
            <pc:docMk/>
            <pc:sldMk cId="3375794303" sldId="314"/>
            <ac:picMk id="5" creationId="{EAEE27CE-08A4-FBF0-DD3C-DD7EF2CE7F3B}"/>
          </ac:picMkLst>
        </pc:picChg>
      </pc:sldChg>
      <pc:sldChg chg="addSp delSp modSp new mod setBg">
        <pc:chgData name="Gokalp avlagi" userId="0f9c15de78a3cf48" providerId="LiveId" clId="{3D59EBCA-E6EC-4FA7-BF1B-529DB8B91CE9}" dt="2025-10-08T20:10:41.651" v="1506" actId="1076"/>
        <pc:sldMkLst>
          <pc:docMk/>
          <pc:sldMk cId="1751544602" sldId="315"/>
        </pc:sldMkLst>
        <pc:spChg chg="add del">
          <ac:chgData name="Gokalp avlagi" userId="0f9c15de78a3cf48" providerId="LiveId" clId="{3D59EBCA-E6EC-4FA7-BF1B-529DB8B91CE9}" dt="2025-10-08T20:10:32.123" v="1502" actId="26606"/>
          <ac:spMkLst>
            <pc:docMk/>
            <pc:sldMk cId="1751544602" sldId="315"/>
            <ac:spMk id="2" creationId="{347EB71B-BE5A-844D-44AF-648936C9E5A6}"/>
          </ac:spMkLst>
        </pc:spChg>
        <pc:spChg chg="add del">
          <ac:chgData name="Gokalp avlagi" userId="0f9c15de78a3cf48" providerId="LiveId" clId="{3D59EBCA-E6EC-4FA7-BF1B-529DB8B91CE9}" dt="2025-10-08T20:10:32.123" v="1502" actId="26606"/>
          <ac:spMkLst>
            <pc:docMk/>
            <pc:sldMk cId="1751544602" sldId="315"/>
            <ac:spMk id="3" creationId="{A1EAF329-480D-F363-2344-CF07259A8FF8}"/>
          </ac:spMkLst>
        </pc:spChg>
        <pc:spChg chg="add del">
          <ac:chgData name="Gokalp avlagi" userId="0f9c15de78a3cf48" providerId="LiveId" clId="{3D59EBCA-E6EC-4FA7-BF1B-529DB8B91CE9}" dt="2025-10-08T20:10:32.123" v="1502" actId="26606"/>
          <ac:spMkLst>
            <pc:docMk/>
            <pc:sldMk cId="1751544602" sldId="315"/>
            <ac:spMk id="10" creationId="{42A4FC2C-047E-45A5-965D-8E1E3BF09BC6}"/>
          </ac:spMkLst>
        </pc:spChg>
        <pc:picChg chg="add mod">
          <ac:chgData name="Gokalp avlagi" userId="0f9c15de78a3cf48" providerId="LiveId" clId="{3D59EBCA-E6EC-4FA7-BF1B-529DB8B91CE9}" dt="2025-10-08T20:10:41.651" v="1506" actId="1076"/>
          <ac:picMkLst>
            <pc:docMk/>
            <pc:sldMk cId="1751544602" sldId="315"/>
            <ac:picMk id="5" creationId="{031698C8-D48A-ECEF-CF3F-1C3EF043615D}"/>
          </ac:picMkLst>
        </pc:picChg>
      </pc:sldChg>
    </pc:docChg>
  </pc:docChgLst>
  <pc:docChgLst>
    <pc:chgData name="Gokalp avlagi" userId="0f9c15de78a3cf48" providerId="LiveId" clId="{A395BB8A-BB6B-4FEF-B912-44F7865070FE}"/>
    <pc:docChg chg="custSel delSld modSld">
      <pc:chgData name="Gokalp avlagi" userId="0f9c15de78a3cf48" providerId="LiveId" clId="{A395BB8A-BB6B-4FEF-B912-44F7865070FE}" dt="2025-04-07T14:48:13.696" v="82" actId="113"/>
      <pc:docMkLst>
        <pc:docMk/>
      </pc:docMkLst>
      <pc:sldChg chg="modSp mod">
        <pc:chgData name="Gokalp avlagi" userId="0f9c15de78a3cf48" providerId="LiveId" clId="{A395BB8A-BB6B-4FEF-B912-44F7865070FE}" dt="2025-04-06T08:47:34.591" v="52" actId="20577"/>
        <pc:sldMkLst>
          <pc:docMk/>
          <pc:sldMk cId="2373561303" sldId="260"/>
        </pc:sldMkLst>
      </pc:sldChg>
      <pc:sldChg chg="del">
        <pc:chgData name="Gokalp avlagi" userId="0f9c15de78a3cf48" providerId="LiveId" clId="{A395BB8A-BB6B-4FEF-B912-44F7865070FE}" dt="2025-04-06T08:54:57.615" v="63" actId="2696"/>
        <pc:sldMkLst>
          <pc:docMk/>
          <pc:sldMk cId="3878361963" sldId="265"/>
        </pc:sldMkLst>
      </pc:sldChg>
      <pc:sldChg chg="modSp mod">
        <pc:chgData name="Gokalp avlagi" userId="0f9c15de78a3cf48" providerId="LiveId" clId="{A395BB8A-BB6B-4FEF-B912-44F7865070FE}" dt="2025-04-06T08:50:33.993" v="58" actId="1076"/>
        <pc:sldMkLst>
          <pc:docMk/>
          <pc:sldMk cId="3089606343" sldId="277"/>
        </pc:sldMkLst>
      </pc:sldChg>
      <pc:sldChg chg="modSp mod">
        <pc:chgData name="Gokalp avlagi" userId="0f9c15de78a3cf48" providerId="LiveId" clId="{A395BB8A-BB6B-4FEF-B912-44F7865070FE}" dt="2025-04-07T14:46:47.968" v="73" actId="1076"/>
        <pc:sldMkLst>
          <pc:docMk/>
          <pc:sldMk cId="409099510" sldId="278"/>
        </pc:sldMkLst>
      </pc:sldChg>
      <pc:sldChg chg="modSp mod">
        <pc:chgData name="Gokalp avlagi" userId="0f9c15de78a3cf48" providerId="LiveId" clId="{A395BB8A-BB6B-4FEF-B912-44F7865070FE}" dt="2025-04-07T14:47:05.016" v="76" actId="1076"/>
        <pc:sldMkLst>
          <pc:docMk/>
          <pc:sldMk cId="3087149845" sldId="279"/>
        </pc:sldMkLst>
      </pc:sldChg>
      <pc:sldChg chg="modSp mod">
        <pc:chgData name="Gokalp avlagi" userId="0f9c15de78a3cf48" providerId="LiveId" clId="{A395BB8A-BB6B-4FEF-B912-44F7865070FE}" dt="2025-04-07T14:46:59.990" v="75" actId="1076"/>
        <pc:sldMkLst>
          <pc:docMk/>
          <pc:sldMk cId="2329284739" sldId="280"/>
        </pc:sldMkLst>
      </pc:sldChg>
      <pc:sldChg chg="modSp mod">
        <pc:chgData name="Gokalp avlagi" userId="0f9c15de78a3cf48" providerId="LiveId" clId="{A395BB8A-BB6B-4FEF-B912-44F7865070FE}" dt="2025-04-07T14:48:13.696" v="82" actId="113"/>
        <pc:sldMkLst>
          <pc:docMk/>
          <pc:sldMk cId="2437778948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5B42-1C82-41D6-A1A5-E2D8543949D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DAAF2-3268-4B0A-BECF-7D9D7A7B68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0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AAF2-3268-4B0A-BECF-7D9D7A7B680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82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53FB-2DFB-0677-7A7C-3FD14D1A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CB899B5-95A1-F5CB-72B6-A7462E0B6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BE499DA-A8D1-C2CC-E13D-F28D1C9B7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b="1" dirty="0"/>
              <a:t>BMI</a:t>
            </a:r>
            <a:r>
              <a:rPr lang="tr-TR" dirty="0"/>
              <a:t> yağ ve kası karıştırır; iki kişi aynı </a:t>
            </a:r>
            <a:r>
              <a:rPr lang="tr-TR" dirty="0" err="1"/>
              <a:t>BMI’de</a:t>
            </a:r>
            <a:r>
              <a:rPr lang="tr-TR" dirty="0"/>
              <a:t> bambaşka </a:t>
            </a:r>
            <a:r>
              <a:rPr lang="tr-TR" b="1" dirty="0"/>
              <a:t>FM/FFM</a:t>
            </a:r>
            <a:r>
              <a:rPr lang="tr-TR" dirty="0"/>
              <a:t> oranına sahip olabilir.</a:t>
            </a:r>
          </a:p>
          <a:p>
            <a:r>
              <a:rPr lang="tr-TR" b="1" dirty="0"/>
              <a:t>LCI</a:t>
            </a:r>
            <a:r>
              <a:rPr lang="tr-TR" dirty="0"/>
              <a:t>, </a:t>
            </a:r>
            <a:r>
              <a:rPr lang="tr-TR" b="1" dirty="0"/>
              <a:t>yük</a:t>
            </a:r>
            <a:r>
              <a:rPr lang="tr-TR" dirty="0"/>
              <a:t> ve </a:t>
            </a:r>
            <a:r>
              <a:rPr lang="tr-TR" b="1" dirty="0"/>
              <a:t>kapasiteyi aynı denklemde</a:t>
            </a:r>
            <a:r>
              <a:rPr lang="tr-TR" dirty="0"/>
              <a:t> birleştirerek gerçekte bozulan </a:t>
            </a:r>
            <a:r>
              <a:rPr lang="tr-TR" b="1" dirty="0"/>
              <a:t>dengeyi</a:t>
            </a:r>
            <a:r>
              <a:rPr lang="tr-TR" dirty="0"/>
              <a:t> işaret eder.</a:t>
            </a:r>
          </a:p>
          <a:p>
            <a:r>
              <a:rPr lang="tr-TR" dirty="0"/>
              <a:t>Denge bozulduğunda kırılganlık/işlev kaybı tetiklenir.</a:t>
            </a:r>
          </a:p>
          <a:p>
            <a:r>
              <a:rPr lang="tr-TR" b="1" dirty="0"/>
              <a:t>FM sabit → FFM ↑ ⇒ LCI ↓ ⇒ dayanıklılık ↑</a:t>
            </a:r>
            <a:endParaRPr lang="tr-TR" dirty="0"/>
          </a:p>
          <a:p>
            <a:r>
              <a:rPr lang="tr-TR" b="1" dirty="0"/>
              <a:t>FFM sabit → FM ↑ ⇒ LCI ↑ ⇒ risk ↑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FD4683E-B716-6D58-6958-52D3F4C00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AAF2-3268-4B0A-BECF-7D9D7A7B680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90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LCI, metabolik ‘yük’ ile ‘kapasite’ arasındaki dengeyi bir orana indirger; yaşlı bireylerde geriatrik sendrom kümelenmesini yakalayabilir.”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AAF2-3268-4B0A-BECF-7D9D7A7B680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93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BIA ile vücut bileşimi kolay erişilebilir.</a:t>
            </a:r>
          </a:p>
          <a:p>
            <a:r>
              <a:rPr lang="tr-TR" b="1" dirty="0"/>
              <a:t>Anlatım Notu:</a:t>
            </a:r>
            <a:r>
              <a:rPr lang="tr-TR" dirty="0"/>
              <a:t> “Yük artıp kapasite azaldığında, sistem stres altında çöker; klinikte bunu </a:t>
            </a:r>
            <a:r>
              <a:rPr lang="tr-TR" b="1" dirty="0"/>
              <a:t>LCI = FM/FFM</a:t>
            </a:r>
            <a:r>
              <a:rPr lang="tr-TR" dirty="0"/>
              <a:t> ile sayısallaştırıyoruz.”</a:t>
            </a:r>
          </a:p>
          <a:p>
            <a:r>
              <a:rPr lang="tr-TR" dirty="0" err="1"/>
              <a:t>BIA’da</a:t>
            </a:r>
            <a:r>
              <a:rPr lang="tr-TR" dirty="0"/>
              <a:t> </a:t>
            </a:r>
            <a:r>
              <a:rPr lang="tr-TR" b="1" dirty="0"/>
              <a:t>hidrasyon/son öğün/egzersiz</a:t>
            </a:r>
            <a:r>
              <a:rPr lang="tr-TR" dirty="0"/>
              <a:t> standardı, aynı saat/düzen, aynı cihaz; mümkünse </a:t>
            </a:r>
            <a:r>
              <a:rPr lang="tr-TR" b="1" dirty="0"/>
              <a:t>DEXA</a:t>
            </a:r>
            <a:r>
              <a:rPr lang="tr-TR" dirty="0"/>
              <a:t> ile doğrulama alt çalışması.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AAF2-3268-4B0A-BECF-7D9D7A7B680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84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DAAF2-3268-4B0A-BECF-7D9D7A7B680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5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17E549-C68C-BDE6-8E1E-3F07D4D5A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1B700D8-4606-17A1-EBCA-BD09EBAAB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199D2A-8E2C-D102-D28E-5CF4331D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33260F-272D-CD81-5005-4FAFF17F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B2E985-2238-A7F5-7122-76B03707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04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222508-27BA-912C-3AB7-B372FD0E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B814DB-3EC4-3631-6826-0A0F96840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459AD3-4475-A981-28E0-BACF6259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312E93-749B-1DF6-FE06-48563770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D43A31-1E62-45FC-983B-6669D41E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F9C21E-64BE-CAD1-F4A1-4FFB08BCA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00EC424-A48D-0E1D-61B0-80B157B0E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D1C00E-3CDC-F3EA-12AE-E31D6492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BE675E-2D79-95D9-FD3B-43C3240F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CC598D-D0C2-2FF1-585F-29D437B2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4C3D15-CD29-77B4-FF5D-6ED3E5FB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6DC7B9-CD5C-DBC6-9E2B-530500E7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83D199-3D24-4536-EEEB-B4743F89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1DA909-EAD6-0F94-1CE0-D0A930EB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9D48D8-FB9B-153F-CA30-CFA21CB0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21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EC3E56-0FDF-6D39-506F-72E3C6BF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1AB48F-B033-B404-7F1B-B2939831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234E77-F61C-AB1D-57B1-AF53F30A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D163CA-345D-93F4-BD9F-DB4ECB69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6126D1-CBA7-E56D-A3BD-6EC90EFE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2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832065-46F0-87A0-4DA9-5B395E87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CBBE04-B333-01B5-2899-42C417D2A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FDF8B9-3417-5DE5-DFBD-6715A833F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DCBEBF-C4F9-867B-2C78-B374ED04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422115-6779-3EA2-E045-511A1F35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3C5C4D-FEF4-AC65-B234-6A0A868F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1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D16983-80A0-D53F-E737-2B0D0BBB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251A9D-49A0-2652-CDF3-765FD1FEC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FC77ED-33F1-E0C9-A3E1-0616B0498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E573C5-1B76-75FE-EA8B-944A453FD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0DC251-8B2B-F309-A038-DE44C405C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8ADF568-31B0-FFDA-C812-3B9B1776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6A891E4-A340-ACCA-6A2B-AC5CCAD9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EF02B6-1237-9D2F-C5DC-58B9FDE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4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C7D036-E140-54D9-CAC9-259FBDC9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FE5FFEE-1592-7F29-F459-A14A21EC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11976D8-F2AD-74FA-5B68-24469D8E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37E27C9-6B86-A375-1BD5-EC128D4F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8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97D7911-FD46-3A6E-78F0-AF0454A0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08F35E1-D3AF-72F0-61A7-9FA7445A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FF5C49-7CFB-3308-2A88-59A68BA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94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A309E-56C7-BD4E-140D-5E7E5AE6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ED831B-ABB3-97BC-155B-4D62E760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D75911-656C-3618-FACC-E32126FDB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BCDEB-4979-266E-68DE-A8B20BA2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6928EE-6F03-E9FE-4D46-45687EE0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913F8C-32EB-5812-F459-68FB3DF7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14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767E24-A5D5-9D58-9D97-907DD551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07F594-F621-74D8-E56A-9C1FD79C8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F93E7DC-D829-C2E3-43D6-1451B18BB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B308A1-A858-46F5-6130-11CB5A38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0BDDDF-1943-BC56-7F92-05941BF9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D01851-845C-F43F-324F-0807AF92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68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AF69EF3-B826-8116-47E1-2CD0075E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24438A-19C6-53B4-220D-20B83A998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4AED81-DE2F-6317-757B-F863A5A21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CADB45-7962-4346-8821-8DE39DEFF457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F70280-BFBF-24E8-F866-843033451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CC0953-6E8E-328C-E6E9-4139D92AE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5E421A-7630-41AD-B57D-8D951C20FE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4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worldobesity.org/resources/resource-library/world-obesity-atlas-2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deref/info%3Adoi%2F10.1002%2Foby.24267?_tp=eyJjb250ZXh0Ijp7ImZpcnN0UGFnZSI6InB1YmxpY2F0aW9uIiwicGFnZSI6InB1YmxpY2F0aW9uIn1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researchgate.net/deref/info%3Adoi%2F10.1002%2Foby.24267?_tp=eyJjb250ZXh0Ijp7ImZpcnN0UGFnZSI6InB1YmxpY2F0aW9uIiwicGFnZSI6InB1YmxpY2F0aW9uIn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97D3C07-8853-8075-997B-548E7958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4159B92-22F6-DA9D-D4C2-AB3ACA91A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558" y="1231794"/>
            <a:ext cx="8589818" cy="1247789"/>
          </a:xfrm>
        </p:spPr>
        <p:txBody>
          <a:bodyPr>
            <a:normAutofit/>
          </a:bodyPr>
          <a:lstStyle/>
          <a:p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Load-Capacity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Geriatric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Syndromes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Yük-Kapasite İndeksinin Sık Görülen Geriatrik Sendromlarla İlişkisi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01F321-5099-87FF-55FA-2FC9543CE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6320" y="2848998"/>
            <a:ext cx="8199120" cy="3429883"/>
          </a:xfrm>
        </p:spPr>
        <p:txBody>
          <a:bodyPr>
            <a:normAutofit/>
          </a:bodyPr>
          <a:lstStyle/>
          <a:p>
            <a:r>
              <a:rPr lang="tr-T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</a:t>
            </a:r>
          </a:p>
          <a:p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/>
              <a:t>İstanbul Üniversitesi Cerrahpaşa Tıp Fakültesi,</a:t>
            </a:r>
          </a:p>
          <a:p>
            <a:r>
              <a:rPr lang="tr-TR" b="1" dirty="0"/>
              <a:t> İç Hastalıkları Ana Bilim Dalı, Geriatri Bilim Dalı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Gökalp Kurthan Avlağı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Seyda Bilgin,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Ülev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Deniz Erdinçler</a:t>
            </a:r>
            <a:endParaRPr lang="tr-T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917187-4A1E-ABE2-0B9A-520B2EE0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8" y="5631179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FB01A1E-37E3-8808-3B24-48A73ECB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73" y="5489826"/>
            <a:ext cx="792074" cy="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1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093BA58-00A9-21F7-C626-6F9075ED9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16032"/>
            <a:ext cx="10905066" cy="362593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3EC1F1-46A9-FEAF-9810-FA3F50A82083}"/>
              </a:ext>
            </a:extLst>
          </p:cNvPr>
          <p:cNvSpPr txBox="1"/>
          <p:nvPr/>
        </p:nvSpPr>
        <p:spPr>
          <a:xfrm>
            <a:off x="6184131" y="5780782"/>
            <a:ext cx="4180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Minnetti M,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Heymsfield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Poggiogalle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Prado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Sim M, et al. Beyond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Load-Capacity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Cardiometabolic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A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Meta-Analysis.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tr-T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Feb;16(2):100364. doi:10.1016/j.advnut.2024.100364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D8E1FB8-AC4B-0744-3500-7E3F86AF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4" y="5921738"/>
            <a:ext cx="1756573" cy="4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10B78D-B9B1-928F-73CC-27120CB7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517" y="5780782"/>
            <a:ext cx="572016" cy="5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1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D5EC7EF-DA4E-F646-09CF-941545767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43074"/>
            <a:ext cx="10905066" cy="237185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52001A-72A4-C950-43B5-D58DFC91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5" y="5622426"/>
            <a:ext cx="1756573" cy="4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8A5726A-ECCE-14CC-1A25-AE6ED7E3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517" y="5343974"/>
            <a:ext cx="572016" cy="5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399DF1B-EB35-693A-BC4F-24CB386C9198}"/>
              </a:ext>
            </a:extLst>
          </p:cNvPr>
          <p:cNvSpPr txBox="1"/>
          <p:nvPr/>
        </p:nvSpPr>
        <p:spPr>
          <a:xfrm>
            <a:off x="6303516" y="5265863"/>
            <a:ext cx="4180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Minnetti M,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Heymsfield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Poggiogalle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Prado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Sim M, et al. Beyond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Load-Capacity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Cardiometabolic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A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Meta-Analysis.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tr-T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Feb;16(2):100364. doi:10.1016/j.advnut.2024.100364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6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DA7CC-FE0C-4FD1-7B9E-D9DD531D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23BA2D-A17E-5D57-0430-B36EA429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007742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tr-T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Araştırmamızın Amacı:</a:t>
            </a:r>
            <a:br>
              <a:rPr lang="tr-TR" b="1" dirty="0"/>
            </a:b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4538FC7-D827-9DD1-FA91-3582D0FD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3151870"/>
            <a:ext cx="10515600" cy="2162175"/>
          </a:xfrm>
        </p:spPr>
        <p:txBody>
          <a:bodyPr>
            <a:normAutofit/>
          </a:bodyPr>
          <a:lstStyle/>
          <a:p>
            <a:pPr algn="just"/>
            <a:r>
              <a:rPr lang="tr-TR" sz="1600" dirty="0"/>
              <a:t>Bu çalışmanın birincil amacı, yaşlı bireylerde </a:t>
            </a:r>
            <a:r>
              <a:rPr lang="tr-TR" sz="1600" b="1" dirty="0"/>
              <a:t>Yük-Kapasite İndeksi (LCI)</a:t>
            </a:r>
            <a:r>
              <a:rPr lang="tr-TR" sz="1600" dirty="0"/>
              <a:t> ile </a:t>
            </a:r>
            <a:r>
              <a:rPr lang="tr-TR" sz="1600" b="1" dirty="0"/>
              <a:t>geriatrik sendromların toplam yükü</a:t>
            </a:r>
            <a:r>
              <a:rPr lang="tr-TR" sz="1600" dirty="0"/>
              <a:t> arasındaki ilişkinin yönünü ve büyüklüğünü incelemektir.</a:t>
            </a:r>
          </a:p>
          <a:p>
            <a:pPr algn="just"/>
            <a:r>
              <a:rPr lang="tr-TR" sz="1600" dirty="0"/>
              <a:t> İkincil olarak, </a:t>
            </a:r>
            <a:r>
              <a:rPr lang="tr-TR" sz="1600" dirty="0" err="1"/>
              <a:t>LCI’nin</a:t>
            </a:r>
            <a:r>
              <a:rPr lang="tr-TR" sz="1600" dirty="0"/>
              <a:t> tekil sık görülen geriatrik sendromlarla (örneğin polifarmasi, düşme, inkontinans, depresyon, malnütrisyon ve </a:t>
            </a:r>
            <a:r>
              <a:rPr lang="tr-TR" sz="1600" dirty="0" err="1"/>
              <a:t>sarkopeni</a:t>
            </a:r>
            <a:r>
              <a:rPr lang="tr-TR" sz="1600" dirty="0"/>
              <a:t>) ilişkisini değerlendirmek amaçlanmıştır.</a:t>
            </a:r>
          </a:p>
          <a:p>
            <a:pPr algn="just"/>
            <a:r>
              <a:rPr lang="tr-TR" sz="1600" dirty="0"/>
              <a:t>Amacımız, </a:t>
            </a:r>
            <a:r>
              <a:rPr lang="tr-TR" sz="1600" dirty="0" err="1"/>
              <a:t>LCI’nin</a:t>
            </a:r>
            <a:r>
              <a:rPr lang="tr-TR" sz="1600" dirty="0"/>
              <a:t> sadece </a:t>
            </a:r>
            <a:r>
              <a:rPr lang="tr-TR" sz="1600" b="1" dirty="0"/>
              <a:t>sendrom sayısıyla</a:t>
            </a:r>
            <a:r>
              <a:rPr lang="tr-TR" sz="1600" dirty="0"/>
              <a:t> değil, aynı zamanda </a:t>
            </a:r>
            <a:r>
              <a:rPr lang="tr-TR" sz="1600" b="1" dirty="0"/>
              <a:t>tek tek sendromlarla</a:t>
            </a:r>
            <a:r>
              <a:rPr lang="tr-TR" sz="1600" dirty="0"/>
              <a:t> olan ilişkisini de göstermek; yani bu indeksin hem kümelenmeyi hem de spesifik klinik sorunları yansıtıp yansıtmadığını test etmektir.”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0D4AA8-D2ED-CE29-3935-98FD9C1B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5" y="5878291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D5D972-941B-ECEC-315A-E767503C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919" y="5777436"/>
            <a:ext cx="572016" cy="5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9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D358B-1FC7-A3CE-9FA7-9B61E63C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114A7-E988-EAF9-AEA5-76826CDC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6" y="1185862"/>
            <a:ext cx="10515600" cy="1009651"/>
          </a:xfrm>
        </p:spPr>
        <p:txBody>
          <a:bodyPr>
            <a:normAutofit/>
          </a:bodyPr>
          <a:lstStyle/>
          <a:p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Yöntem:</a:t>
            </a:r>
            <a:endParaRPr lang="tr-TR" sz="34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57B338-742C-4C20-E3CB-575DA123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263525" indent="-263525">
              <a:buFont typeface="Wingdings" pitchFamily="2" charset="2"/>
              <a:buChar char="Ø"/>
            </a:pPr>
            <a:endParaRPr lang="tr-TR" sz="1400" dirty="0">
              <a:cs typeface="Times New Roman" panose="02020603050405020304" pitchFamily="18" charset="0"/>
            </a:endParaRPr>
          </a:p>
          <a:p>
            <a:pPr marL="263525" indent="-263525">
              <a:buFont typeface="Wingdings" pitchFamily="2" charset="2"/>
              <a:buChar char="Ø"/>
            </a:pPr>
            <a:r>
              <a:rPr lang="tr-TR" sz="1400" dirty="0">
                <a:cs typeface="Times New Roman" panose="02020603050405020304" pitchFamily="18" charset="0"/>
              </a:rPr>
              <a:t>2024-2025 yılları arasında İstanbul Üniversitesi Geriatri Bilim Dalı’nda yürütülen bu retrospektif çalışmada, ≥65 yaş toplam 113 bireyin verileri analiz edilmiştir.</a:t>
            </a:r>
          </a:p>
          <a:p>
            <a:pPr>
              <a:buFont typeface="Wingdings" pitchFamily="2" charset="2"/>
              <a:buChar char="Ø"/>
            </a:pPr>
            <a:r>
              <a:rPr lang="tr-TR" sz="1400" dirty="0">
                <a:cs typeface="Times New Roman" panose="02020603050405020304" pitchFamily="18" charset="0"/>
              </a:rPr>
              <a:t>Kapsamlı Geriatrik Değerlendirme (KGD) yaklaşımı doğrultusunda aşağıdaki bileşenler değerlendirilmiştir: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>
                <a:cs typeface="Times New Roman" panose="02020603050405020304" pitchFamily="18" charset="0"/>
              </a:rPr>
              <a:t>Fonksiyonel kapasite (</a:t>
            </a:r>
            <a:r>
              <a:rPr lang="tr-TR" sz="1400" dirty="0" err="1">
                <a:cs typeface="Times New Roman" panose="02020603050405020304" pitchFamily="18" charset="0"/>
              </a:rPr>
              <a:t>Sarc</a:t>
            </a:r>
            <a:r>
              <a:rPr lang="tr-TR" sz="1400" dirty="0">
                <a:cs typeface="Times New Roman" panose="02020603050405020304" pitchFamily="18" charset="0"/>
              </a:rPr>
              <a:t>-F skoru, otur-kalk testi)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>
                <a:cs typeface="Times New Roman" panose="02020603050405020304" pitchFamily="18" charset="0"/>
              </a:rPr>
              <a:t>Kas gücü (el kavrama kuvveti)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>
                <a:cs typeface="Times New Roman" panose="02020603050405020304" pitchFamily="18" charset="0"/>
              </a:rPr>
              <a:t>Bilişsel işlev (Mini-</a:t>
            </a:r>
            <a:r>
              <a:rPr lang="tr-TR" sz="1400" dirty="0" err="1">
                <a:cs typeface="Times New Roman" panose="02020603050405020304" pitchFamily="18" charset="0"/>
              </a:rPr>
              <a:t>Mental</a:t>
            </a:r>
            <a:r>
              <a:rPr lang="tr-TR" sz="1400" dirty="0">
                <a:cs typeface="Times New Roman" panose="02020603050405020304" pitchFamily="18" charset="0"/>
              </a:rPr>
              <a:t> durum değerlendirmesi)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>
                <a:cs typeface="Times New Roman" panose="02020603050405020304" pitchFamily="18" charset="0"/>
              </a:rPr>
              <a:t>Psikolojik durum (Geriatrik Depresyon Skalası - GDS)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>
                <a:cs typeface="Times New Roman" panose="02020603050405020304" pitchFamily="18" charset="0"/>
              </a:rPr>
              <a:t>Uyku sorunu olup olmadığı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>
                <a:cs typeface="Times New Roman" panose="02020603050405020304" pitchFamily="18" charset="0"/>
              </a:rPr>
              <a:t>Polifarmasi durumu (5 ilaçtan fazla)</a:t>
            </a:r>
          </a:p>
          <a:p>
            <a:r>
              <a:rPr lang="tr-TR" sz="1400" dirty="0"/>
              <a:t>Örneklemimizde geriatrik sendrom sayısının medyanı </a:t>
            </a:r>
            <a:r>
              <a:rPr lang="tr-TR" sz="1400" b="1" dirty="0"/>
              <a:t>3</a:t>
            </a:r>
            <a:r>
              <a:rPr lang="tr-TR" sz="1400" dirty="0"/>
              <a:t> idi.</a:t>
            </a:r>
          </a:p>
          <a:p>
            <a:r>
              <a:rPr lang="tr-TR" sz="1400" dirty="0"/>
              <a:t>Bu nedenle ≥3, hem istatistiksel olarak medyanın üzerinde kalan grubu hem de klinikte çoklu sendrom kümelenmesini temsil ettiği için anlamlı bir eşik oluşturdu. 0–2 grubu ise düşük/orta yükü yansıttı.</a:t>
            </a:r>
          </a:p>
          <a:p>
            <a:r>
              <a:rPr lang="tr-TR" sz="1400" dirty="0">
                <a:cs typeface="Times New Roman" panose="02020603050405020304" pitchFamily="18" charset="0"/>
              </a:rPr>
              <a:t>Bu iki grubu analiz ettikten sonra obez ve obez olmayan iki alt grubun analizini yaptık.</a:t>
            </a:r>
          </a:p>
          <a:p>
            <a:endParaRPr lang="tr-TR" sz="1400" dirty="0"/>
          </a:p>
          <a:p>
            <a:pPr>
              <a:buFont typeface="Arial" panose="020B0604020202020204" pitchFamily="34" charset="0"/>
              <a:buChar char="•"/>
            </a:pPr>
            <a:endParaRPr lang="tr-TR" sz="14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1400" dirty="0"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FAE8E99-F37E-0415-65F3-54072A69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" y="6106034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709E99B-F503-AA76-F02F-818221F8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212" y="5927130"/>
            <a:ext cx="815856" cy="8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6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D358B-1FC7-A3CE-9FA7-9B61E63C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114A7-E988-EAF9-AEA5-76826CDC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5" y="1321356"/>
            <a:ext cx="1496292" cy="317661"/>
          </a:xfrm>
        </p:spPr>
        <p:txBody>
          <a:bodyPr>
            <a:noAutofit/>
          </a:bodyPr>
          <a:lstStyle/>
          <a:p>
            <a:r>
              <a:rPr lang="tr-TR" sz="2400" b="1" dirty="0">
                <a:latin typeface="+mn-lt"/>
                <a:cs typeface="Times New Roman" panose="02020603050405020304" pitchFamily="18" charset="0"/>
              </a:rPr>
              <a:t>Yöntem:</a:t>
            </a:r>
            <a:endParaRPr lang="tr-TR" sz="2400" dirty="0">
              <a:latin typeface="+mn-l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FAE8E99-F37E-0415-65F3-54072A69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5" y="6093046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709E99B-F503-AA76-F02F-818221F8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13" y="6005244"/>
            <a:ext cx="748289" cy="7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Quadscan 4000 Hücre İçi Ölçümlü Vücut Kompozisyon Analizörü ...">
            <a:extLst>
              <a:ext uri="{FF2B5EF4-FFF2-40B4-BE49-F238E27FC236}">
                <a16:creationId xmlns:a16="http://schemas.microsoft.com/office/drawing/2014/main" id="{D9CF83B6-F81E-4C89-0F81-7CF6249EA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57" y="2260305"/>
            <a:ext cx="4503756" cy="29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1C65DA7-462E-AB12-BA58-11DD38D12FFF}"/>
              </a:ext>
            </a:extLst>
          </p:cNvPr>
          <p:cNvSpPr txBox="1"/>
          <p:nvPr/>
        </p:nvSpPr>
        <p:spPr>
          <a:xfrm>
            <a:off x="649904" y="2599090"/>
            <a:ext cx="5342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>
                <a:ea typeface="Calibri" panose="020F0502020204030204" pitchFamily="34" charset="0"/>
                <a:cs typeface="Calibri" panose="020F0502020204030204" pitchFamily="34" charset="0"/>
              </a:rPr>
              <a:t>Biz bu dengeyi ölçmek için basit bir oran kullandık: </a:t>
            </a:r>
            <a:r>
              <a:rPr lang="tr-TR" sz="1600" b="1" dirty="0">
                <a:ea typeface="Calibri" panose="020F0502020204030204" pitchFamily="34" charset="0"/>
                <a:cs typeface="Calibri" panose="020F0502020204030204" pitchFamily="34" charset="0"/>
              </a:rPr>
              <a:t>Biyoelektrik </a:t>
            </a:r>
            <a:r>
              <a:rPr lang="tr-TR" sz="1600" b="1" dirty="0" err="1">
                <a:ea typeface="Calibri" panose="020F0502020204030204" pitchFamily="34" charset="0"/>
                <a:cs typeface="Calibri" panose="020F0502020204030204" pitchFamily="34" charset="0"/>
              </a:rPr>
              <a:t>impedans</a:t>
            </a:r>
            <a:r>
              <a:rPr lang="tr-TR" sz="1600" b="1" dirty="0">
                <a:ea typeface="Calibri" panose="020F0502020204030204" pitchFamily="34" charset="0"/>
                <a:cs typeface="Calibri" panose="020F0502020204030204" pitchFamily="34" charset="0"/>
              </a:rPr>
              <a:t> analizi</a:t>
            </a:r>
            <a:r>
              <a:rPr lang="tr-TR" sz="1600" dirty="0">
                <a:ea typeface="Calibri" panose="020F0502020204030204" pitchFamily="34" charset="0"/>
                <a:cs typeface="Calibri" panose="020F0502020204030204" pitchFamily="34" charset="0"/>
              </a:rPr>
              <a:t> ile ölçtüğümüz Yağ Kütlesinin, Yağsız Kütleye bölünmesiyle elde edilen Yük-Kapasite İndeksi, yani biz </a:t>
            </a:r>
            <a:r>
              <a:rPr lang="tr-TR" sz="1600" dirty="0"/>
              <a:t>bunu </a:t>
            </a:r>
            <a:r>
              <a:rPr lang="tr-TR" sz="1600" b="1" dirty="0"/>
              <a:t>LCI = FM/FFM</a:t>
            </a:r>
            <a:r>
              <a:rPr lang="tr-TR" sz="1600" dirty="0"/>
              <a:t> ile sayısallaştırıyoruz.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3973FD7-7709-F708-37AA-AAC465A6EEA0}"/>
              </a:ext>
            </a:extLst>
          </p:cNvPr>
          <p:cNvSpPr txBox="1"/>
          <p:nvPr/>
        </p:nvSpPr>
        <p:spPr>
          <a:xfrm>
            <a:off x="649904" y="1890973"/>
            <a:ext cx="460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Yük-Kapasite indeksi hesaplanması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14B1F44-A2CE-25A2-32F5-4899241B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5" y="3893183"/>
            <a:ext cx="5267333" cy="20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6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98288-4775-95A2-A9EA-4BC4DAB0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721741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cs typeface="Times New Roman" panose="02020603050405020304" pitchFamily="18" charset="0"/>
              </a:rPr>
              <a:t>Yöntem:</a:t>
            </a:r>
            <a:endParaRPr lang="tr-TR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BBE2F2-66A4-66C2-E73D-D5ECAB2246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87867"/>
            <a:ext cx="6755824" cy="22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1800" b="1" dirty="0"/>
              <a:t>Vücut kompozisyonu:</a:t>
            </a:r>
            <a:endParaRPr lang="tr-TR" sz="1800" dirty="0"/>
          </a:p>
          <a:p>
            <a:r>
              <a:rPr lang="tr-TR" sz="1800" dirty="0"/>
              <a:t>BİA ile </a:t>
            </a:r>
            <a:r>
              <a:rPr lang="tr-TR" sz="1800" b="1" dirty="0"/>
              <a:t>yağ kütlesi (FM)</a:t>
            </a:r>
            <a:r>
              <a:rPr lang="tr-TR" sz="1800" dirty="0"/>
              <a:t> ve </a:t>
            </a:r>
            <a:r>
              <a:rPr lang="tr-TR" sz="1800" b="1" dirty="0"/>
              <a:t>yağsız vücut kütlesi (FFM)</a:t>
            </a:r>
            <a:r>
              <a:rPr lang="tr-TR" sz="1800" dirty="0"/>
              <a:t> ölçülecek.</a:t>
            </a:r>
          </a:p>
          <a:p>
            <a:r>
              <a:rPr lang="tr-TR" sz="1800" b="1" dirty="0"/>
              <a:t>Yük-Kapasite İndeksi (LCI = FM / FFM)</a:t>
            </a:r>
            <a:r>
              <a:rPr lang="tr-TR" sz="1800" dirty="0"/>
              <a:t> hesaplanacaktır.</a:t>
            </a:r>
          </a:p>
          <a:p>
            <a:endParaRPr lang="tr-TR" sz="1800" dirty="0"/>
          </a:p>
          <a:p>
            <a:r>
              <a:rPr lang="tr-TR" sz="1800" dirty="0"/>
              <a:t>Obez (BKİ ≥30 kg/m²)</a:t>
            </a:r>
          </a:p>
          <a:p>
            <a:r>
              <a:rPr lang="tr-TR" sz="1800" dirty="0"/>
              <a:t>Obez olmayan (BKİ &lt;30 kg/m²)</a:t>
            </a:r>
          </a:p>
        </p:txBody>
      </p:sp>
    </p:spTree>
    <p:extLst>
      <p:ext uri="{BB962C8B-B14F-4D97-AF65-F5344CB8AC3E}">
        <p14:creationId xmlns:p14="http://schemas.microsoft.com/office/powerpoint/2010/main" val="158012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D2A743-D4D4-949B-52D4-928045A3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Dahil Edilme Ölçütleri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2573BA-18A9-D894-63E5-75DF493A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Katılımcıların:</a:t>
            </a:r>
          </a:p>
          <a:p>
            <a:r>
              <a:rPr lang="tr-TR" b="1" dirty="0"/>
              <a:t>65 yaş ve üzeri</a:t>
            </a:r>
            <a:r>
              <a:rPr lang="tr-TR" dirty="0"/>
              <a:t> olması</a:t>
            </a:r>
          </a:p>
          <a:p>
            <a:r>
              <a:rPr lang="tr-TR" b="1" dirty="0"/>
              <a:t>BİA ölçümüne uygun</a:t>
            </a:r>
            <a:r>
              <a:rPr lang="tr-TR" dirty="0"/>
              <a:t> durumda bulunması</a:t>
            </a:r>
          </a:p>
          <a:p>
            <a:r>
              <a:rPr lang="tr-TR" b="1" dirty="0"/>
              <a:t>Kapsamlı geriatri değerlendirmesinin yapılabilir</a:t>
            </a:r>
            <a:r>
              <a:rPr lang="tr-TR" dirty="0"/>
              <a:t> olması</a:t>
            </a:r>
          </a:p>
          <a:p>
            <a:r>
              <a:rPr lang="tr-TR" b="1" dirty="0"/>
              <a:t>İşitsel, bilişsel, fiziksel</a:t>
            </a:r>
            <a:r>
              <a:rPr lang="tr-TR" dirty="0"/>
              <a:t> olarak iletişim kurabilir olması</a:t>
            </a:r>
          </a:p>
          <a:p>
            <a:r>
              <a:rPr lang="tr-TR" b="1" dirty="0"/>
              <a:t>Gönüllü olarak onam vermesi</a:t>
            </a:r>
            <a:r>
              <a:rPr lang="tr-TR" dirty="0"/>
              <a:t>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895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D21CAC-7455-66CD-AD5F-349A6FE2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Dışlanma Ölçütleri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0F2BCF-69FB-2168-D507-5915E96A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Kalp pili, defibrilatör veya aktif metal implant</a:t>
            </a:r>
            <a:r>
              <a:rPr lang="tr-TR" dirty="0"/>
              <a:t> taşıyanlar</a:t>
            </a:r>
          </a:p>
          <a:p>
            <a:r>
              <a:rPr lang="tr-TR" b="1" dirty="0"/>
              <a:t>Ekstremite amputasyonu</a:t>
            </a:r>
            <a:r>
              <a:rPr lang="tr-TR" dirty="0"/>
              <a:t> olanlar</a:t>
            </a:r>
          </a:p>
          <a:p>
            <a:r>
              <a:rPr lang="tr-TR" b="1" dirty="0"/>
              <a:t>Pozisyon veremeyen veya ölçümü yapılamayan</a:t>
            </a:r>
            <a:r>
              <a:rPr lang="tr-TR" dirty="0"/>
              <a:t> bireyler</a:t>
            </a:r>
          </a:p>
          <a:p>
            <a:r>
              <a:rPr lang="tr-TR" b="1" dirty="0"/>
              <a:t>Aktif malignitesi</a:t>
            </a:r>
            <a:r>
              <a:rPr lang="tr-TR" dirty="0"/>
              <a:t> olan veya son 6 ayda onkolojik tedavi almış bireyler</a:t>
            </a:r>
          </a:p>
          <a:p>
            <a:r>
              <a:rPr lang="tr-TR" b="1" dirty="0"/>
              <a:t>Terminal dönem organ yetmezliği</a:t>
            </a:r>
            <a:r>
              <a:rPr lang="tr-TR" dirty="0"/>
              <a:t> (kalp, karaciğer, böbrek vb.) </a:t>
            </a:r>
          </a:p>
          <a:p>
            <a:r>
              <a:rPr lang="tr-TR" b="1" dirty="0"/>
              <a:t>Akut sistemik hastalık </a:t>
            </a:r>
            <a:r>
              <a:rPr lang="tr-TR" dirty="0"/>
              <a:t>(enfeksiyon, dekompanse kalp yetmezliği vb.)</a:t>
            </a:r>
          </a:p>
          <a:p>
            <a:r>
              <a:rPr lang="tr-TR" b="1" dirty="0"/>
              <a:t>Ciddi biyokimyasal bozukluk </a:t>
            </a:r>
            <a:r>
              <a:rPr lang="tr-TR" dirty="0"/>
              <a:t>(sodyum, potasyum, kalsiyum, kreatinin, TSH, B12, </a:t>
            </a:r>
            <a:r>
              <a:rPr lang="tr-TR" dirty="0" err="1"/>
              <a:t>folat</a:t>
            </a:r>
            <a:r>
              <a:rPr lang="tr-TR" dirty="0"/>
              <a:t> vb.)</a:t>
            </a:r>
          </a:p>
          <a:p>
            <a:r>
              <a:rPr lang="tr-TR" b="1" dirty="0"/>
              <a:t>İleri bilişsel bozukluk nedeniyle değerlendirmeye katılamayanlar</a:t>
            </a:r>
          </a:p>
          <a:p>
            <a:r>
              <a:rPr lang="tr-TR" b="1" dirty="0"/>
              <a:t>Bilgilendirilmiş onam vermeyenler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734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3AA6AA-66BB-576A-8811-3394D60E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İstatistiksel Analiz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48E00D-D4D6-5135-798A-CB2EE7AC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Program: </a:t>
            </a:r>
            <a:r>
              <a:rPr lang="tr-TR" sz="2000" dirty="0" err="1"/>
              <a:t>Graphpath</a:t>
            </a:r>
            <a:r>
              <a:rPr lang="tr-TR" sz="2000" dirty="0"/>
              <a:t> </a:t>
            </a:r>
            <a:r>
              <a:rPr lang="tr-TR" sz="2000" dirty="0" err="1"/>
              <a:t>prism</a:t>
            </a:r>
            <a:r>
              <a:rPr lang="tr-TR" sz="2000" dirty="0"/>
              <a:t> 10</a:t>
            </a:r>
          </a:p>
          <a:p>
            <a:r>
              <a:rPr lang="tr-TR" sz="2000" dirty="0"/>
              <a:t>Dağılım </a:t>
            </a:r>
            <a:r>
              <a:rPr lang="tr-TR" sz="2000" dirty="0" err="1"/>
              <a:t>analizi:Kolmogorov</a:t>
            </a:r>
            <a:r>
              <a:rPr lang="tr-TR" sz="2000" dirty="0"/>
              <a:t>–</a:t>
            </a:r>
            <a:r>
              <a:rPr lang="tr-TR" sz="2000" dirty="0" err="1"/>
              <a:t>Smirnov</a:t>
            </a:r>
            <a:r>
              <a:rPr lang="tr-TR" sz="2000" dirty="0"/>
              <a:t> ve </a:t>
            </a:r>
            <a:r>
              <a:rPr lang="tr-TR" sz="2000" dirty="0" err="1"/>
              <a:t>Shapiro</a:t>
            </a:r>
            <a:r>
              <a:rPr lang="tr-TR" sz="2000" dirty="0"/>
              <a:t>–</a:t>
            </a:r>
            <a:r>
              <a:rPr lang="tr-TR" sz="2000" dirty="0" err="1"/>
              <a:t>Wilk</a:t>
            </a:r>
            <a:r>
              <a:rPr lang="tr-TR" sz="2000" dirty="0"/>
              <a:t> testleri</a:t>
            </a:r>
          </a:p>
          <a:p>
            <a:r>
              <a:rPr lang="tr-TR" sz="2000" dirty="0"/>
              <a:t>Görsel destek: Histogram, Q–Q </a:t>
            </a:r>
            <a:r>
              <a:rPr lang="tr-TR" sz="2000" dirty="0" err="1"/>
              <a:t>plotTanımlayıcı</a:t>
            </a:r>
            <a:r>
              <a:rPr lang="tr-TR" sz="2000" dirty="0"/>
              <a:t> istatistikler</a:t>
            </a:r>
          </a:p>
          <a:p>
            <a:r>
              <a:rPr lang="tr-TR" sz="2000" dirty="0"/>
              <a:t>Ortalama ± SS (parametrik)</a:t>
            </a:r>
          </a:p>
          <a:p>
            <a:r>
              <a:rPr lang="tr-TR" sz="2000" dirty="0"/>
              <a:t>Medyan (25.–75. </a:t>
            </a:r>
            <a:r>
              <a:rPr lang="tr-TR" sz="2000" dirty="0" err="1"/>
              <a:t>persantil</a:t>
            </a:r>
            <a:r>
              <a:rPr lang="tr-TR" sz="2000" dirty="0"/>
              <a:t>) (</a:t>
            </a:r>
            <a:r>
              <a:rPr lang="tr-TR" sz="2000" dirty="0" err="1"/>
              <a:t>non</a:t>
            </a:r>
            <a:r>
              <a:rPr lang="tr-TR" sz="2000" dirty="0"/>
              <a:t>-parametrik)</a:t>
            </a:r>
          </a:p>
          <a:p>
            <a:r>
              <a:rPr lang="tr-TR" sz="2000" dirty="0"/>
              <a:t>n (%) (kategorik değişkenler)</a:t>
            </a:r>
          </a:p>
          <a:p>
            <a:r>
              <a:rPr lang="tr-TR" sz="2000" dirty="0"/>
              <a:t>Grup </a:t>
            </a:r>
            <a:r>
              <a:rPr lang="tr-TR" sz="2000" dirty="0" err="1"/>
              <a:t>karşılaştırmaları:Bağımsız</a:t>
            </a:r>
            <a:r>
              <a:rPr lang="tr-TR" sz="2000" dirty="0"/>
              <a:t> örneklem t-testi </a:t>
            </a:r>
          </a:p>
          <a:p>
            <a:r>
              <a:rPr lang="tr-TR" sz="2000" dirty="0"/>
              <a:t>Kategorik </a:t>
            </a:r>
            <a:r>
              <a:rPr lang="tr-TR" sz="2000" dirty="0" err="1"/>
              <a:t>değişkenlerde:Ki-kare</a:t>
            </a:r>
            <a:r>
              <a:rPr lang="tr-TR" sz="2000" dirty="0"/>
              <a:t> </a:t>
            </a:r>
          </a:p>
          <a:p>
            <a:r>
              <a:rPr lang="tr-TR" sz="2000" dirty="0" err="1"/>
              <a:t>Korelasyon:Spearmanİlişki</a:t>
            </a:r>
            <a:r>
              <a:rPr lang="tr-TR" sz="2000" dirty="0"/>
              <a:t> analizi:</a:t>
            </a:r>
          </a:p>
          <a:p>
            <a:r>
              <a:rPr lang="tr-TR" sz="2000" dirty="0"/>
              <a:t>&lt; 0.05 anlamlılık sınırı</a:t>
            </a:r>
          </a:p>
        </p:txBody>
      </p:sp>
    </p:spTree>
    <p:extLst>
      <p:ext uri="{BB962C8B-B14F-4D97-AF65-F5344CB8AC3E}">
        <p14:creationId xmlns:p14="http://schemas.microsoft.com/office/powerpoint/2010/main" val="50992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8F094-05A7-599E-0A88-7E234093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BAA1C8-A070-36CB-2C35-60FB636C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77531"/>
            <a:ext cx="2873786" cy="607011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  <a:cs typeface="Times New Roman" panose="02020603050405020304" pitchFamily="18" charset="0"/>
              </a:rPr>
              <a:t>Sonuçlar:</a:t>
            </a:r>
            <a:endParaRPr lang="tr-TR" sz="2400" dirty="0">
              <a:latin typeface="+mn-lt"/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A824D33-D81F-31BE-D0FC-95FD3F25A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67" y="2584098"/>
            <a:ext cx="9957620" cy="2753032"/>
          </a:xfrm>
        </p:spPr>
        <p:txBody>
          <a:bodyPr>
            <a:normAutofit/>
          </a:bodyPr>
          <a:lstStyle/>
          <a:p>
            <a:endParaRPr lang="tr-TR" sz="1800" dirty="0"/>
          </a:p>
          <a:p>
            <a:endParaRPr lang="tr-TR" sz="1800" dirty="0"/>
          </a:p>
          <a:p>
            <a:pPr>
              <a:buFont typeface="Wingdings" pitchFamily="2" charset="2"/>
              <a:buChar char="v"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4E92539D-1A91-0D23-712A-780E2C91E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45196"/>
              </p:ext>
            </p:extLst>
          </p:nvPr>
        </p:nvGraphicFramePr>
        <p:xfrm>
          <a:off x="2459737" y="146304"/>
          <a:ext cx="7607808" cy="6227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400">
                  <a:extLst>
                    <a:ext uri="{9D8B030D-6E8A-4147-A177-3AD203B41FA5}">
                      <a16:colId xmlns:a16="http://schemas.microsoft.com/office/drawing/2014/main" val="4156517878"/>
                    </a:ext>
                  </a:extLst>
                </a:gridCol>
                <a:gridCol w="2089751">
                  <a:extLst>
                    <a:ext uri="{9D8B030D-6E8A-4147-A177-3AD203B41FA5}">
                      <a16:colId xmlns:a16="http://schemas.microsoft.com/office/drawing/2014/main" val="1664370581"/>
                    </a:ext>
                  </a:extLst>
                </a:gridCol>
                <a:gridCol w="2203704">
                  <a:extLst>
                    <a:ext uri="{9D8B030D-6E8A-4147-A177-3AD203B41FA5}">
                      <a16:colId xmlns:a16="http://schemas.microsoft.com/office/drawing/2014/main" val="474348417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202073304"/>
                    </a:ext>
                  </a:extLst>
                </a:gridCol>
              </a:tblGrid>
              <a:tr h="523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 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Geriatric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Syndromes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(0-2)</a:t>
                      </a:r>
                      <a:endParaRPr lang="tr-T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Geriatric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Syndromes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tr-TR" sz="1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3)</a:t>
                      </a:r>
                      <a:endParaRPr lang="tr-T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p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70047832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Hasta sayısı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849810217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Yaş*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74.20±6.42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76.29±5.34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579147373"/>
                  </a:ext>
                </a:extLst>
              </a:tr>
              <a:tr h="27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Cinsiyet (erkek / kadın) ***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9/46 (%83.6 </a:t>
                      </a:r>
                      <a:r>
                        <a:rPr lang="tr-T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5/53 (%91.3 </a:t>
                      </a:r>
                      <a:r>
                        <a:rPr lang="tr-T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632108847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Handgrip</a:t>
                      </a:r>
                      <a:r>
                        <a:rPr lang="tr-TR" sz="1000" kern="100" dirty="0">
                          <a:effectLst/>
                        </a:rPr>
                        <a:t>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(20-30)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(16-24.5)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0.0004</a:t>
                      </a:r>
                      <a:endParaRPr lang="tr-TR" sz="1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06000030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Otur-kalk** (</a:t>
                      </a:r>
                      <a:r>
                        <a:rPr lang="tr-TR" sz="1000" kern="100" dirty="0" err="1">
                          <a:effectLst/>
                        </a:rPr>
                        <a:t>sn</a:t>
                      </a:r>
                      <a:r>
                        <a:rPr lang="tr-TR" sz="1000" kern="100" dirty="0">
                          <a:effectLst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 (12-16.27)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(13.55-20)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tr-TR" sz="1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481545523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Yürüme hızı* (m/</a:t>
                      </a:r>
                      <a:r>
                        <a:rPr lang="tr-TR" sz="1000" kern="100" dirty="0" err="1">
                          <a:effectLst/>
                        </a:rPr>
                        <a:t>sn</a:t>
                      </a:r>
                      <a:r>
                        <a:rPr lang="tr-TR" sz="1000" kern="100" dirty="0">
                          <a:effectLst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0.64±0.20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0.58±0.21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722943119"/>
                  </a:ext>
                </a:extLst>
              </a:tr>
              <a:tr h="263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BMI** (kg/m</a:t>
                      </a:r>
                      <a:r>
                        <a:rPr lang="tr-TR" sz="1000" kern="100" baseline="30000" dirty="0">
                          <a:effectLst/>
                        </a:rPr>
                        <a:t>2</a:t>
                      </a:r>
                      <a:r>
                        <a:rPr lang="tr-TR" sz="1000" kern="100" baseline="0" dirty="0">
                          <a:effectLst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27.7 (25.68-30.03)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30.30 (24-33.15)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02441103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SARC-F**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(0-2)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(2-5)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7198655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Frail kırılganlık skoru**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(0-2)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(2-3)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&lt;0,0001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292467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GDS**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(0-2.25)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(2-8)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192910338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Uyku sorunu ***(var/yok)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7/55 (%12.7)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26/58 (%44.8)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lang="tr-TR" sz="1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487829454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Polifarmasi</a:t>
                      </a:r>
                      <a:r>
                        <a:rPr lang="tr-TR" sz="1000" kern="100" dirty="0">
                          <a:effectLst/>
                        </a:rPr>
                        <a:t> ***(var/yok)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20/55 (%36.3)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42/58 (%72.4)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20258604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FM(kg/m</a:t>
                      </a:r>
                      <a:r>
                        <a:rPr lang="tr-TR" sz="10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8.93 (7.93-10.54)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10.33 (8.16-12.08)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484139927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FFM(kg/m</a:t>
                      </a:r>
                      <a:r>
                        <a:rPr lang="tr-TR" sz="10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5.83 (5.7-6.56)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5.45 (5.3-6.16)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1970217895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Index** (LCI)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 (1.23–1.85)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 (1.50–2.12)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0,007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4190261777"/>
                  </a:ext>
                </a:extLst>
              </a:tr>
              <a:tr h="26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Waist-to-hip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0.906 (0.82-0.95)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0.891 (0.83-0.97)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739196729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Sarcopenia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***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8/55 (%14.5)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28/58 (%48.2)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0,0001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403095988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MNA-SF**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(11-14)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(10-14)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  <a:endParaRPr lang="tr-TR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056517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MNA total**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26.75 (24.38–28)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24.50 (21–27)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019951126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Lawton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IADL 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(13.75–17)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(10–16.5)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0.005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40244872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SMMT**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(27–29)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(25–29)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162307622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usage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8/55 (%14.5)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12/58 (%20,6)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652792158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(0–1)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(0–2)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0,0003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717296569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Incontinence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11/55 (%20)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32/58 (%55.17)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818960196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(0–6)**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(5–7)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(3–6)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530733388"/>
                  </a:ext>
                </a:extLst>
              </a:tr>
              <a:tr h="20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(2–5)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(4–8)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1684408060"/>
                  </a:ext>
                </a:extLst>
              </a:tr>
              <a:tr h="205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Obesity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14/55 (%25.4)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31/58 (%53.4)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lang="tr-TR" sz="10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182588244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A62C4125-F6EA-10B5-97AA-D6435A4DB8C4}"/>
              </a:ext>
            </a:extLst>
          </p:cNvPr>
          <p:cNvSpPr txBox="1"/>
          <p:nvPr/>
        </p:nvSpPr>
        <p:spPr>
          <a:xfrm>
            <a:off x="3621024" y="6373369"/>
            <a:ext cx="5656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*</a:t>
            </a:r>
            <a:r>
              <a:rPr lang="tr-TR" sz="1100" dirty="0" err="1"/>
              <a:t>mean±standard</a:t>
            </a:r>
            <a:r>
              <a:rPr lang="tr-TR" sz="1100" dirty="0"/>
              <a:t> </a:t>
            </a:r>
            <a:r>
              <a:rPr lang="tr-TR" sz="1100" dirty="0" err="1"/>
              <a:t>deviation</a:t>
            </a:r>
            <a:r>
              <a:rPr lang="tr-TR" sz="1100" dirty="0"/>
              <a:t> **</a:t>
            </a:r>
            <a:r>
              <a:rPr lang="tr-TR" sz="1100" dirty="0" err="1"/>
              <a:t>median</a:t>
            </a:r>
            <a:r>
              <a:rPr lang="tr-TR" sz="1100" dirty="0"/>
              <a:t> (25th percentile-75th </a:t>
            </a:r>
            <a:r>
              <a:rPr lang="tr-TR" sz="1100" dirty="0" err="1"/>
              <a:t>percentile</a:t>
            </a:r>
            <a:r>
              <a:rPr lang="tr-TR" sz="1100" dirty="0"/>
              <a:t>) ***n (%)</a:t>
            </a:r>
          </a:p>
        </p:txBody>
      </p:sp>
    </p:spTree>
    <p:extLst>
      <p:ext uri="{BB962C8B-B14F-4D97-AF65-F5344CB8AC3E}">
        <p14:creationId xmlns:p14="http://schemas.microsoft.com/office/powerpoint/2010/main" val="110562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99223-B638-D0F1-D484-E4D53D33E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299777-CE8F-5705-DE1A-5FA9F7C7B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92" y="1443280"/>
            <a:ext cx="1332306" cy="264608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Giriş: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A64C01-6CCE-AD40-C121-C9551237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8" y="5631179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BF5C072-AF19-B46D-17D5-9C7A645F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73" y="5489826"/>
            <a:ext cx="792074" cy="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EEFB4B6-7979-168E-3A8D-251ED74236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" b="70"/>
          <a:stretch/>
        </p:blipFill>
        <p:spPr>
          <a:xfrm>
            <a:off x="9048419" y="1488013"/>
            <a:ext cx="2826045" cy="3881974"/>
          </a:xfrm>
          <a:prstGeom prst="rect">
            <a:avLst/>
          </a:prstGeom>
          <a:effectLst/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FCEB413-FC2D-8D6C-84D0-7423545E7707}"/>
              </a:ext>
            </a:extLst>
          </p:cNvPr>
          <p:cNvSpPr txBox="1">
            <a:spLocks/>
          </p:cNvSpPr>
          <p:nvPr/>
        </p:nvSpPr>
        <p:spPr>
          <a:xfrm>
            <a:off x="836679" y="1639874"/>
            <a:ext cx="8211740" cy="373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>
                <a:hlinkClick r:id="rId6"/>
              </a:rPr>
            </a:br>
            <a:endParaRPr lang="tr-TR" sz="1400" dirty="0"/>
          </a:p>
        </p:txBody>
      </p:sp>
      <p:sp>
        <p:nvSpPr>
          <p:cNvPr id="11" name="Alt Başlık 7">
            <a:extLst>
              <a:ext uri="{FF2B5EF4-FFF2-40B4-BE49-F238E27FC236}">
                <a16:creationId xmlns:a16="http://schemas.microsoft.com/office/drawing/2014/main" id="{36C18681-D01B-609E-6E97-269669FF3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536" y="5631179"/>
            <a:ext cx="5539299" cy="701608"/>
          </a:xfrm>
        </p:spPr>
        <p:txBody>
          <a:bodyPr>
            <a:normAutofit fontScale="85000" lnSpcReduction="10000"/>
          </a:bodyPr>
          <a:lstStyle/>
          <a:p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1.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Obesity Federation.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Obesity Atlas 2023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London: World Obesity Federation; 2023. Available from: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https://www.worldobesity.org/resources/resource-library/world-obesity-atlas-2023</a:t>
            </a: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Dewar S. A geriatrician’s approach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tomanaging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complex older adult with obesity. Obesity (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SilverSpring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2025;1‐16. doi:10.1002/oby.2426716 MANAGING THE COMPLEX OLDER ADULT WITH OBESITY</a:t>
            </a:r>
          </a:p>
          <a:p>
            <a:pPr marL="228600" indent="-228600">
              <a:buFont typeface="+mj-lt"/>
              <a:buAutoNum type="arabicPeriod"/>
            </a:pPr>
            <a:endParaRPr lang="tr-TR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2D772F5-C619-F252-8970-D2F0FEBF4D97}"/>
              </a:ext>
            </a:extLst>
          </p:cNvPr>
          <p:cNvSpPr txBox="1"/>
          <p:nvPr/>
        </p:nvSpPr>
        <p:spPr>
          <a:xfrm>
            <a:off x="407237" y="2153942"/>
            <a:ext cx="8518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21. yüzyıl, insanların hem </a:t>
            </a:r>
            <a:r>
              <a:rPr lang="tr-TR" b="1" dirty="0"/>
              <a:t>daha uzun yaşadığı</a:t>
            </a:r>
            <a:r>
              <a:rPr lang="tr-TR" dirty="0"/>
              <a:t> hem de </a:t>
            </a:r>
            <a:r>
              <a:rPr lang="tr-TR" b="1" dirty="0"/>
              <a:t>obezitenin yaygınlaştığı</a:t>
            </a:r>
            <a:r>
              <a:rPr lang="tr-TR" dirty="0"/>
              <a:t> bir dönem olarak öne çıkmaktadır.</a:t>
            </a:r>
          </a:p>
          <a:p>
            <a:r>
              <a:rPr lang="tr-TR" dirty="0"/>
              <a:t>Bu iki küresel sorun, sağlık sistemleri üzerinde hem metabolik hem de fonksiyonel yönden önemli bir yük oluşturmaktadır.</a:t>
            </a:r>
          </a:p>
        </p:txBody>
      </p:sp>
    </p:spTree>
    <p:extLst>
      <p:ext uri="{BB962C8B-B14F-4D97-AF65-F5344CB8AC3E}">
        <p14:creationId xmlns:p14="http://schemas.microsoft.com/office/powerpoint/2010/main" val="2299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D358B-1FC7-A3CE-9FA7-9B61E63C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o 2">
            <a:extLst>
              <a:ext uri="{FF2B5EF4-FFF2-40B4-BE49-F238E27FC236}">
                <a16:creationId xmlns:a16="http://schemas.microsoft.com/office/drawing/2014/main" id="{CA938064-F66C-2744-A870-1D596C825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90779"/>
              </p:ext>
            </p:extLst>
          </p:nvPr>
        </p:nvGraphicFramePr>
        <p:xfrm>
          <a:off x="2524094" y="214233"/>
          <a:ext cx="7616601" cy="6496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532">
                  <a:extLst>
                    <a:ext uri="{9D8B030D-6E8A-4147-A177-3AD203B41FA5}">
                      <a16:colId xmlns:a16="http://schemas.microsoft.com/office/drawing/2014/main" val="4156517878"/>
                    </a:ext>
                  </a:extLst>
                </a:gridCol>
                <a:gridCol w="1732078">
                  <a:extLst>
                    <a:ext uri="{9D8B030D-6E8A-4147-A177-3AD203B41FA5}">
                      <a16:colId xmlns:a16="http://schemas.microsoft.com/office/drawing/2014/main" val="1664370581"/>
                    </a:ext>
                  </a:extLst>
                </a:gridCol>
                <a:gridCol w="1856852">
                  <a:extLst>
                    <a:ext uri="{9D8B030D-6E8A-4147-A177-3AD203B41FA5}">
                      <a16:colId xmlns:a16="http://schemas.microsoft.com/office/drawing/2014/main" val="474348417"/>
                    </a:ext>
                  </a:extLst>
                </a:gridCol>
                <a:gridCol w="1030139">
                  <a:extLst>
                    <a:ext uri="{9D8B030D-6E8A-4147-A177-3AD203B41FA5}">
                      <a16:colId xmlns:a16="http://schemas.microsoft.com/office/drawing/2014/main" val="2202073304"/>
                    </a:ext>
                  </a:extLst>
                </a:gridCol>
              </a:tblGrid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 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Obez olan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Obez  olmayan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p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700478322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Hasta sayısı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 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849810217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Yaş*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74.41±5.4</a:t>
                      </a:r>
                      <a:endParaRPr lang="tr-TR" sz="10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75.84±6.19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579147373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Cinsiyet (erkek / kadın) ***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4/41 (%91 </a:t>
                      </a:r>
                      <a:r>
                        <a:rPr lang="tr-T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10/58 (%85 </a:t>
                      </a:r>
                      <a:r>
                        <a:rPr lang="tr-T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632108847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Handgrip</a:t>
                      </a:r>
                      <a:r>
                        <a:rPr lang="tr-TR" sz="1000" kern="100" dirty="0">
                          <a:effectLst/>
                        </a:rPr>
                        <a:t>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(16-28)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 (18-28)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060000302"/>
                  </a:ext>
                </a:extLst>
              </a:tr>
              <a:tr h="24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Otur-kalk** (</a:t>
                      </a:r>
                      <a:r>
                        <a:rPr lang="tr-TR" sz="1000" kern="100" dirty="0" err="1">
                          <a:effectLst/>
                        </a:rPr>
                        <a:t>sn</a:t>
                      </a:r>
                      <a:r>
                        <a:rPr lang="tr-TR" sz="1000" kern="100" dirty="0">
                          <a:effectLst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(13.85-19.15)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14.85 (12-17.96)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481545523"/>
                  </a:ext>
                </a:extLst>
              </a:tr>
              <a:tr h="185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Yürüme hızı* (m/</a:t>
                      </a:r>
                      <a:r>
                        <a:rPr lang="tr-TR" sz="1000" kern="100" dirty="0" err="1">
                          <a:effectLst/>
                        </a:rPr>
                        <a:t>sn</a:t>
                      </a:r>
                      <a:r>
                        <a:rPr lang="tr-TR" sz="1000" kern="100" dirty="0">
                          <a:effectLst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0.62±0.23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0.60±0.20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722943119"/>
                  </a:ext>
                </a:extLst>
              </a:tr>
              <a:tr h="202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BMI** (kg/m</a:t>
                      </a:r>
                      <a:r>
                        <a:rPr lang="tr-TR" sz="1000" kern="100" baseline="30000" dirty="0">
                          <a:effectLst/>
                        </a:rPr>
                        <a:t>2</a:t>
                      </a:r>
                      <a:r>
                        <a:rPr lang="tr-TR" sz="1000" kern="100" baseline="0" dirty="0">
                          <a:effectLst/>
                        </a:rPr>
                        <a:t>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33.3 (31.6-36.4)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25.85 (23.2-27)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024411032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SARC-F**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(2-5)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(1-3)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0.0006</a:t>
                      </a:r>
                      <a:endParaRPr lang="tr-TR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71986552"/>
                  </a:ext>
                </a:extLst>
              </a:tr>
              <a:tr h="202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Frail kırılganlık skoru**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(1-3)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(0-2)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992292467"/>
                  </a:ext>
                </a:extLst>
              </a:tr>
              <a:tr h="186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>
                          <a:effectLst/>
                        </a:rPr>
                        <a:t>GDS**</a:t>
                      </a:r>
                      <a:endParaRPr lang="tr-T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(0.5-8)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(1-3.75)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1929103382"/>
                  </a:ext>
                </a:extLst>
              </a:tr>
              <a:tr h="26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>
                          <a:effectLst/>
                        </a:rPr>
                        <a:t>Uyku sorunu ***(var/yok)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17/45 (%37.78)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17/68 (%25)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487829454"/>
                  </a:ext>
                </a:extLst>
              </a:tr>
              <a:tr h="241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kern="100" dirty="0" err="1">
                          <a:effectLst/>
                        </a:rPr>
                        <a:t>Polifarmasi</a:t>
                      </a:r>
                      <a:r>
                        <a:rPr lang="tr-TR" sz="1000" kern="100" dirty="0">
                          <a:effectLst/>
                        </a:rPr>
                        <a:t> ***(var/yok)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29/45 (%64.4)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36/68 (%52.94)</a:t>
                      </a:r>
                      <a:endParaRPr lang="tr-T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dirty="0">
                          <a:effectLst/>
                          <a:latin typeface="+mn-lt"/>
                          <a:ea typeface="Aptos" panose="020B0004020202020204" pitchFamily="34" charset="0"/>
                        </a:rPr>
                        <a:t>0.22</a:t>
                      </a:r>
                      <a:endParaRPr lang="tr-TR" sz="1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20258604"/>
                  </a:ext>
                </a:extLst>
              </a:tr>
              <a:tr h="26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FM(kg/m</a:t>
                      </a:r>
                      <a:r>
                        <a:rPr lang="tr-TR" sz="10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(32-38)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(21-27)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484139927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FFM(kg/m</a:t>
                      </a:r>
                      <a:r>
                        <a:rPr lang="tr-TR" sz="10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)**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18.10 (16,65-19,15)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17.26 (16.40-17.70)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  <a:endParaRPr lang="tr-TR" sz="11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1970217895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Index** (LCI)</a:t>
                      </a:r>
                      <a:endParaRPr lang="tr-T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 (1,8–2,2)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1,46 (1,18–1,68)</a:t>
                      </a:r>
                      <a:endParaRPr lang="tr-T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&lt;0,0001</a:t>
                      </a:r>
                      <a:endParaRPr lang="tr-TR" sz="11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4190261777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Bel/Kalça**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0.906 (0.86-0.98)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 (0.81-0.95)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739196729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Sarkopeni</a:t>
                      </a: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***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18/45 (%40)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18/68 (%26,47)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403095988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MNA-SF**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(11-14)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(10-14)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156056517"/>
                  </a:ext>
                </a:extLst>
              </a:tr>
              <a:tr h="265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MNA total**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(23,75–28)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25,25 (22,13–27,5)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019951126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Lawton</a:t>
                      </a: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GYA**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(11–17)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(12,25–17)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448722"/>
                  </a:ext>
                </a:extLst>
              </a:tr>
              <a:tr h="195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SMMT**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(25,5–29)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(26–29)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162307622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 depresan kullanımı***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9/45 (%20)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10/68 (%14,71)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0,46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652792158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Düşme sayısı**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(0–2)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(0–1)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577002887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İnkontinans***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20/45 (%44,4)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23/68 (%38,82)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609898461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Mobilite skoru (0–6)**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(3–6)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(4–6)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3141609509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İlaç sayısı**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(3–7,5)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(3–6)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944681357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Geriatric</a:t>
                      </a: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Syndromes</a:t>
                      </a:r>
                      <a:r>
                        <a:rPr lang="tr-T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(2-5)</a:t>
                      </a:r>
                      <a:endParaRPr lang="tr-T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(1-3)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</a:t>
                      </a:r>
                      <a:endParaRPr lang="tr-T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9" marR="35549" marT="0" marB="0"/>
                </a:tc>
                <a:extLst>
                  <a:ext uri="{0D108BD9-81ED-4DB2-BD59-A6C34878D82A}">
                    <a16:rowId xmlns:a16="http://schemas.microsoft.com/office/drawing/2014/main" val="2287097481"/>
                  </a:ext>
                </a:extLst>
              </a:tr>
            </a:tbl>
          </a:graphicData>
        </a:graphic>
      </p:graphicFrame>
      <p:sp>
        <p:nvSpPr>
          <p:cNvPr id="13" name="Başlık 1">
            <a:extLst>
              <a:ext uri="{FF2B5EF4-FFF2-40B4-BE49-F238E27FC236}">
                <a16:creationId xmlns:a16="http://schemas.microsoft.com/office/drawing/2014/main" id="{ECD1041F-B1CE-4D60-F25E-4589352F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7" y="350912"/>
            <a:ext cx="2873786" cy="607011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  <a:cs typeface="Times New Roman" panose="02020603050405020304" pitchFamily="18" charset="0"/>
              </a:rPr>
              <a:t>Sonuçlar:</a:t>
            </a:r>
            <a:endParaRPr lang="tr-T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60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8ACA-6805-05D4-F6CA-FD2F1B920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CF9447-C9D3-BB3C-B998-AD758F1A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9" y="618115"/>
            <a:ext cx="2124364" cy="541418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  <a:cs typeface="Times New Roman" panose="02020603050405020304" pitchFamily="18" charset="0"/>
              </a:rPr>
              <a:t>Sonuçlar:</a:t>
            </a:r>
            <a:endParaRPr lang="tr-TR" sz="2400" dirty="0">
              <a:latin typeface="+mn-lt"/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76C31BA-AFC2-45AA-5959-93F0BB25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67" y="2584098"/>
            <a:ext cx="9957620" cy="2753032"/>
          </a:xfrm>
        </p:spPr>
        <p:txBody>
          <a:bodyPr>
            <a:normAutofit/>
          </a:bodyPr>
          <a:lstStyle/>
          <a:p>
            <a:endParaRPr lang="tr-TR" sz="1800" dirty="0"/>
          </a:p>
          <a:p>
            <a:endParaRPr lang="tr-TR" sz="1800" dirty="0"/>
          </a:p>
          <a:p>
            <a:pPr>
              <a:buFont typeface="Wingdings" pitchFamily="2" charset="2"/>
              <a:buChar char="v"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9AEACF0-A512-0BB1-A21A-A70DDF4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" y="6239885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FA8508D-D4A6-D604-C648-E54E0073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64" y="188845"/>
            <a:ext cx="1165674" cy="11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6ADAE2-9606-FFCE-7945-B56470F45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37" y="769461"/>
            <a:ext cx="6945875" cy="58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F3CBC-A184-7A6E-E692-64852762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803386D-8EC0-490A-9296-FAFCF1AD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A781BA-2341-444F-811D-870633C4F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CB4D92E-1DD8-62FB-E0DB-E9F8AC54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96" y="284918"/>
            <a:ext cx="4804659" cy="660161"/>
          </a:xfrm>
        </p:spPr>
        <p:txBody>
          <a:bodyPr anchor="b">
            <a:normAutofit/>
          </a:bodyPr>
          <a:lstStyle/>
          <a:p>
            <a:r>
              <a:rPr lang="tr-TR" sz="2800" b="1" dirty="0">
                <a:latin typeface="+mn-lt"/>
                <a:cs typeface="Times New Roman" panose="02020603050405020304" pitchFamily="18" charset="0"/>
              </a:rPr>
              <a:t>Sonuçlar:</a:t>
            </a:r>
            <a:endParaRPr lang="tr-TR" sz="2800" dirty="0">
              <a:latin typeface="+mn-lt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43077ED-9F0B-DA4E-D642-7CECC574A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03" y="839105"/>
            <a:ext cx="5892343" cy="51558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971CCA4-8D2A-1729-918C-D3315819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9" y="6141534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AA8C7E0-79DB-C38B-CDED-C8EFCC62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36" y="138490"/>
            <a:ext cx="1099755" cy="10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F9F80AF1-3BCC-2E0B-1C46-550921B24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63533"/>
              </p:ext>
            </p:extLst>
          </p:nvPr>
        </p:nvGraphicFramePr>
        <p:xfrm>
          <a:off x="6233160" y="2422160"/>
          <a:ext cx="5266944" cy="18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08">
                  <a:extLst>
                    <a:ext uri="{9D8B030D-6E8A-4147-A177-3AD203B41FA5}">
                      <a16:colId xmlns:a16="http://schemas.microsoft.com/office/drawing/2014/main" val="18265595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75740709"/>
                    </a:ext>
                  </a:extLst>
                </a:gridCol>
                <a:gridCol w="1025246">
                  <a:extLst>
                    <a:ext uri="{9D8B030D-6E8A-4147-A177-3AD203B41FA5}">
                      <a16:colId xmlns:a16="http://schemas.microsoft.com/office/drawing/2014/main" val="2099663982"/>
                    </a:ext>
                  </a:extLst>
                </a:gridCol>
                <a:gridCol w="1129690">
                  <a:extLst>
                    <a:ext uri="{9D8B030D-6E8A-4147-A177-3AD203B41FA5}">
                      <a16:colId xmlns:a16="http://schemas.microsoft.com/office/drawing/2014/main" val="406622204"/>
                    </a:ext>
                  </a:extLst>
                </a:gridCol>
              </a:tblGrid>
              <a:tr h="606040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Correlation</a:t>
                      </a: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Coefficient</a:t>
                      </a: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(r)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p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%95 CI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extLst>
                  <a:ext uri="{0D108BD9-81ED-4DB2-BD59-A6C34878D82A}">
                    <a16:rowId xmlns:a16="http://schemas.microsoft.com/office/drawing/2014/main" val="3676640897"/>
                  </a:ext>
                </a:extLst>
              </a:tr>
              <a:tr h="373368">
                <a:tc>
                  <a:txBody>
                    <a:bodyPr/>
                    <a:lstStyle/>
                    <a:p>
                      <a:r>
                        <a:rPr lang="tr-T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Frailty</a:t>
                      </a: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-LCI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0.4046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0,0001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(0.232-0.552)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extLst>
                  <a:ext uri="{0D108BD9-81ED-4DB2-BD59-A6C34878D82A}">
                    <a16:rowId xmlns:a16="http://schemas.microsoft.com/office/drawing/2014/main" val="727526113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SARC-F </a:t>
                      </a:r>
                      <a:r>
                        <a:rPr lang="tr-T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LCI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0.3666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0,0001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(0.187-0.518)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extLst>
                  <a:ext uri="{0D108BD9-81ED-4DB2-BD59-A6C34878D82A}">
                    <a16:rowId xmlns:a16="http://schemas.microsoft.com/office/drawing/2014/main" val="532159008"/>
                  </a:ext>
                </a:extLst>
              </a:tr>
              <a:tr h="386584">
                <a:tc>
                  <a:txBody>
                    <a:bodyPr/>
                    <a:lstStyle/>
                    <a:p>
                      <a:r>
                        <a:rPr lang="tr-T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tr-T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Geriatric</a:t>
                      </a: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Syndrome</a:t>
                      </a:r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-LCI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0.3250</a:t>
                      </a:r>
                      <a:endParaRPr lang="tr-TR" sz="120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(0.144-0.485)</a:t>
                      </a:r>
                      <a:endParaRPr lang="tr-TR" sz="1200" dirty="0"/>
                    </a:p>
                  </a:txBody>
                  <a:tcPr marL="93859" marR="93859" marT="46929" marB="46929"/>
                </a:tc>
                <a:extLst>
                  <a:ext uri="{0D108BD9-81ED-4DB2-BD59-A6C34878D82A}">
                    <a16:rowId xmlns:a16="http://schemas.microsoft.com/office/drawing/2014/main" val="210974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D358B-1FC7-A3CE-9FA7-9B61E63C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114A7-E988-EAF9-AEA5-76826CDC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8595"/>
            <a:ext cx="5471160" cy="1009651"/>
          </a:xfrm>
        </p:spPr>
        <p:txBody>
          <a:bodyPr>
            <a:normAutofit/>
          </a:bodyPr>
          <a:lstStyle/>
          <a:p>
            <a:r>
              <a:rPr 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Tartışma-Sonuç:</a:t>
            </a:r>
            <a:endParaRPr lang="tr-TR" sz="3400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57B338-742C-4C20-E3CB-575DA123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36493"/>
            <a:ext cx="10612527" cy="2802435"/>
          </a:xfrm>
        </p:spPr>
        <p:txBody>
          <a:bodyPr>
            <a:normAutofit/>
          </a:bodyPr>
          <a:lstStyle/>
          <a:p>
            <a:pPr algn="just"/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800" dirty="0"/>
              <a:t> LCI hem yükü hem kapasiteyi aynı anda içerir. </a:t>
            </a:r>
            <a:r>
              <a:rPr lang="tr-TR" sz="1800" b="1" dirty="0"/>
              <a:t>LCI yalnızca obeziteyi değil, kas kaybı ile yağ yükü arasındaki dengesizliği</a:t>
            </a:r>
            <a:r>
              <a:rPr lang="tr-TR" sz="1800" dirty="0"/>
              <a:t> de yakalayarak çoklu sendromlarla ilişkili bir risk belirteci olabilir. Bu da </a:t>
            </a:r>
            <a:r>
              <a:rPr lang="tr-TR" sz="1800" dirty="0" err="1"/>
              <a:t>LCI’nin</a:t>
            </a:r>
            <a:r>
              <a:rPr lang="tr-TR" sz="1800" dirty="0"/>
              <a:t>, rutin poliklinik pratiğinde sendrom yükünü öngörmede </a:t>
            </a:r>
            <a:r>
              <a:rPr lang="tr-TR" sz="1800" b="1" dirty="0"/>
              <a:t>erken uyarı aracı</a:t>
            </a:r>
            <a:r>
              <a:rPr lang="tr-TR" sz="1800" dirty="0"/>
              <a:t> olarak kullanılabileceğini destekliyor.</a:t>
            </a:r>
          </a:p>
          <a:p>
            <a:pPr algn="just"/>
            <a:r>
              <a:rPr lang="tr-TR" sz="1800" dirty="0"/>
              <a:t>Ölçümü pratik; BIA ile standart koşullarda güvenle kullanılabilir; müdahale sonrası </a:t>
            </a:r>
            <a:r>
              <a:rPr lang="tr-TR" sz="1800" b="1" dirty="0" err="1"/>
              <a:t>LCI’deki</a:t>
            </a:r>
            <a:r>
              <a:rPr lang="tr-TR" sz="1800" b="1" dirty="0"/>
              <a:t> azalma</a:t>
            </a:r>
            <a:r>
              <a:rPr lang="tr-TR" sz="1800" dirty="0"/>
              <a:t>, klinik iyileşmeye eşlik eden bir işaretleyici olabilir.”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FAE8E99-F37E-0415-65F3-54072A69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8" y="6104192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709E99B-F503-AA76-F02F-818221F8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1" y="285006"/>
            <a:ext cx="1205390" cy="12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7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sunset, city&#10;&#10;Description automatically generated">
            <a:extLst>
              <a:ext uri="{FF2B5EF4-FFF2-40B4-BE49-F238E27FC236}">
                <a16:creationId xmlns:a16="http://schemas.microsoft.com/office/drawing/2014/main" id="{DC7A5457-CA2B-4746-96BA-3A2B17ED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42" b="79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04A8-6B01-FD43-A1DB-E245CF397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811" y="3199265"/>
            <a:ext cx="3822189" cy="45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İlginiz için Teşekkür ederim </a:t>
            </a:r>
            <a:r>
              <a:rPr lang="tr-TR" sz="2000" dirty="0">
                <a:sym typeface="Wingdings" pitchFamily="2" charset="2"/>
              </a:rPr>
              <a:t></a:t>
            </a:r>
            <a:endParaRPr lang="tr-TR" sz="2000" dirty="0"/>
          </a:p>
        </p:txBody>
      </p:sp>
      <p:pic>
        <p:nvPicPr>
          <p:cNvPr id="4" name="Picture 4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D1874CF0-F1F5-4A47-A8A8-8DE0283C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" y="111202"/>
            <a:ext cx="2072894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1F34829A-1C43-1D46-8AB5-25956CCC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72" y="111202"/>
            <a:ext cx="1388271" cy="13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5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10F5319-F3B8-F512-7154-78FAE72CB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22724"/>
              </p:ext>
            </p:extLst>
          </p:nvPr>
        </p:nvGraphicFramePr>
        <p:xfrm>
          <a:off x="643467" y="1205382"/>
          <a:ext cx="10905067" cy="444723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9006">
                  <a:extLst>
                    <a:ext uri="{9D8B030D-6E8A-4147-A177-3AD203B41FA5}">
                      <a16:colId xmlns:a16="http://schemas.microsoft.com/office/drawing/2014/main" val="645058685"/>
                    </a:ext>
                  </a:extLst>
                </a:gridCol>
                <a:gridCol w="2690931">
                  <a:extLst>
                    <a:ext uri="{9D8B030D-6E8A-4147-A177-3AD203B41FA5}">
                      <a16:colId xmlns:a16="http://schemas.microsoft.com/office/drawing/2014/main" val="298632972"/>
                    </a:ext>
                  </a:extLst>
                </a:gridCol>
                <a:gridCol w="3062886">
                  <a:extLst>
                    <a:ext uri="{9D8B030D-6E8A-4147-A177-3AD203B41FA5}">
                      <a16:colId xmlns:a16="http://schemas.microsoft.com/office/drawing/2014/main" val="7140147"/>
                    </a:ext>
                  </a:extLst>
                </a:gridCol>
                <a:gridCol w="2001122">
                  <a:extLst>
                    <a:ext uri="{9D8B030D-6E8A-4147-A177-3AD203B41FA5}">
                      <a16:colId xmlns:a16="http://schemas.microsoft.com/office/drawing/2014/main" val="2295736934"/>
                    </a:ext>
                  </a:extLst>
                </a:gridCol>
                <a:gridCol w="2001122">
                  <a:extLst>
                    <a:ext uri="{9D8B030D-6E8A-4147-A177-3AD203B41FA5}">
                      <a16:colId xmlns:a16="http://schemas.microsoft.com/office/drawing/2014/main" val="551533089"/>
                    </a:ext>
                  </a:extLst>
                </a:gridCol>
              </a:tblGrid>
              <a:tr h="14088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400" b="0" cap="none" spc="0">
                          <a:solidFill>
                            <a:schemeClr val="tx1"/>
                          </a:solidFill>
                        </a:rPr>
                        <a:t>Yıl</a:t>
                      </a:r>
                    </a:p>
                  </a:txBody>
                  <a:tcPr marL="97385" marR="97385" marT="97385" marB="1947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400" b="0" cap="none" spc="0">
                          <a:solidFill>
                            <a:schemeClr val="tx1"/>
                          </a:solidFill>
                        </a:rPr>
                        <a:t>Fazla Kilolu (milyar)</a:t>
                      </a:r>
                    </a:p>
                  </a:txBody>
                  <a:tcPr marL="97385" marR="97385" marT="97385" marB="1947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400" b="0" cap="none" spc="0">
                          <a:solidFill>
                            <a:schemeClr val="tx1"/>
                          </a:solidFill>
                        </a:rPr>
                        <a:t>Obez (milyar)</a:t>
                      </a:r>
                    </a:p>
                  </a:txBody>
                  <a:tcPr marL="97385" marR="97385" marT="97385" marB="1947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400" b="0" cap="none" spc="0">
                          <a:solidFill>
                            <a:schemeClr val="tx1"/>
                          </a:solidFill>
                        </a:rPr>
                        <a:t>Kadın (milyon)</a:t>
                      </a:r>
                    </a:p>
                  </a:txBody>
                  <a:tcPr marL="97385" marR="97385" marT="97385" marB="1947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3400" b="0" cap="none" spc="0">
                          <a:solidFill>
                            <a:schemeClr val="tx1"/>
                          </a:solidFill>
                        </a:rPr>
                        <a:t>Erkek (milyon)</a:t>
                      </a:r>
                    </a:p>
                  </a:txBody>
                  <a:tcPr marL="97385" marR="97385" marT="97385" marB="1947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13047"/>
                  </a:ext>
                </a:extLst>
              </a:tr>
              <a:tr h="7596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1.52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0.813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466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347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06227"/>
                  </a:ext>
                </a:extLst>
              </a:tr>
              <a:tr h="7596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1.007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568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439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3419"/>
                  </a:ext>
                </a:extLst>
              </a:tr>
              <a:tr h="7596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2030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1.65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1.246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693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553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218013"/>
                  </a:ext>
                </a:extLst>
              </a:tr>
              <a:tr h="7596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2035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1.77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1.532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842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600" cap="none" spc="0">
                          <a:solidFill>
                            <a:schemeClr val="tx1"/>
                          </a:solidFill>
                        </a:rPr>
                        <a:t>690</a:t>
                      </a:r>
                    </a:p>
                  </a:txBody>
                  <a:tcPr marL="97385" marR="97385" marT="97385" marB="1947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9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3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215C79-9F49-0390-D5C0-5D014FD9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40B355-D56B-1805-09A7-90478ED1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Obezite kadınlarda daha yaygındır.</a:t>
            </a:r>
          </a:p>
          <a:p>
            <a:r>
              <a:rPr lang="tr-TR" dirty="0"/>
              <a:t> Cinsiyet farkı 2020–2035 arasında </a:t>
            </a:r>
            <a:r>
              <a:rPr lang="tr-TR" b="1" dirty="0"/>
              <a:t>korunacaktır.</a:t>
            </a:r>
          </a:p>
          <a:p>
            <a:r>
              <a:rPr lang="tr-TR" dirty="0"/>
              <a:t>Yaşlanma ve obezite </a:t>
            </a:r>
            <a:r>
              <a:rPr lang="tr-TR" b="1" dirty="0"/>
              <a:t>metabolik dengeyi bozar.</a:t>
            </a:r>
            <a:endParaRPr lang="tr-TR" dirty="0"/>
          </a:p>
          <a:p>
            <a:r>
              <a:rPr lang="tr-TR" b="1" dirty="0"/>
              <a:t>Fonksiyonel kapasite azalır</a:t>
            </a:r>
            <a:r>
              <a:rPr lang="tr-TR" dirty="0"/>
              <a:t>, kas-kütle ilişkisi zayıflar.</a:t>
            </a:r>
          </a:p>
          <a:p>
            <a:r>
              <a:rPr lang="tr-TR" dirty="0"/>
              <a:t>Bu durum, </a:t>
            </a:r>
            <a:r>
              <a:rPr lang="tr-TR" b="1" dirty="0"/>
              <a:t>yüksek riskli geriatrik fenotipin</a:t>
            </a:r>
            <a:r>
              <a:rPr lang="tr-TR" dirty="0"/>
              <a:t> ortaya çıkmasına neden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81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D93A2F-2E3E-0A40-7AD7-489B4809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06EFCC-3AAD-17D5-D552-738E2722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Obezite, yaşlı bireylerde:</a:t>
            </a:r>
          </a:p>
          <a:p>
            <a:pPr lvl="1"/>
            <a:r>
              <a:rPr lang="tr-TR" b="1" dirty="0"/>
              <a:t>Yaşlanma sürecini hızlandırır,</a:t>
            </a:r>
            <a:endParaRPr lang="tr-TR" dirty="0"/>
          </a:p>
          <a:p>
            <a:pPr lvl="1"/>
            <a:r>
              <a:rPr lang="tr-TR" b="1" dirty="0"/>
              <a:t>Fonksiyonel kayıp</a:t>
            </a:r>
            <a:r>
              <a:rPr lang="tr-TR" dirty="0"/>
              <a:t> ve </a:t>
            </a:r>
            <a:r>
              <a:rPr lang="tr-TR" b="1" dirty="0"/>
              <a:t>yaşam kalitesinde azalma</a:t>
            </a:r>
            <a:r>
              <a:rPr lang="tr-TR" dirty="0"/>
              <a:t> yaratır,</a:t>
            </a:r>
          </a:p>
          <a:p>
            <a:pPr lvl="1"/>
            <a:r>
              <a:rPr lang="tr-TR" b="1" dirty="0"/>
              <a:t>Mortaliteyi artırır.</a:t>
            </a:r>
          </a:p>
          <a:p>
            <a:pPr marL="457200" lvl="1" indent="0">
              <a:buNone/>
            </a:pPr>
            <a:endParaRPr lang="tr-TR" b="1" dirty="0"/>
          </a:p>
          <a:p>
            <a:pPr marL="457200" lvl="1" indent="0">
              <a:buNone/>
            </a:pPr>
            <a:r>
              <a:rPr lang="tr-TR" b="1" dirty="0"/>
              <a:t>Geriatri Özelinde</a:t>
            </a:r>
            <a:endParaRPr lang="tr-TR" dirty="0"/>
          </a:p>
          <a:p>
            <a:pPr lvl="1"/>
            <a:r>
              <a:rPr lang="tr-TR" b="1" dirty="0"/>
              <a:t>Kırılganlık (</a:t>
            </a:r>
            <a:r>
              <a:rPr lang="tr-TR" b="1" dirty="0" err="1"/>
              <a:t>frailty</a:t>
            </a:r>
            <a:r>
              <a:rPr lang="tr-TR" b="1" dirty="0"/>
              <a:t>)</a:t>
            </a:r>
            <a:r>
              <a:rPr lang="tr-TR" dirty="0"/>
              <a:t>,</a:t>
            </a:r>
          </a:p>
          <a:p>
            <a:pPr lvl="1"/>
            <a:r>
              <a:rPr lang="tr-TR" b="1" dirty="0" err="1"/>
              <a:t>Sarkopeni</a:t>
            </a:r>
            <a:r>
              <a:rPr lang="tr-TR" dirty="0"/>
              <a:t>,</a:t>
            </a:r>
          </a:p>
          <a:p>
            <a:pPr lvl="1"/>
            <a:r>
              <a:rPr lang="tr-TR" b="1" dirty="0"/>
              <a:t>Düşme riski</a:t>
            </a:r>
            <a:r>
              <a:rPr lang="tr-TR" dirty="0"/>
              <a:t> gibi sendromlarla yakından ilişkilidir.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10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184A06-A75B-F6CB-90E0-187A2680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Klinik İhtiyaç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3B56AD-F292-7DA3-E60F-3D895EAD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sendromların altında yatan </a:t>
            </a:r>
            <a:r>
              <a:rPr lang="tr-TR" b="1" dirty="0"/>
              <a:t>metabolik dengesizliği</a:t>
            </a:r>
            <a:r>
              <a:rPr lang="tr-TR" dirty="0"/>
              <a:t> bütüncül olarak yansıtan,</a:t>
            </a:r>
            <a:br>
              <a:rPr lang="tr-TR" dirty="0"/>
            </a:b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Basit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Erişilebilir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Etkili bir göstergeye</a:t>
            </a:r>
            <a:r>
              <a:rPr lang="tr-TR" dirty="0"/>
              <a:t> ihtiyaç vardır.</a:t>
            </a:r>
          </a:p>
          <a:p>
            <a:endParaRPr lang="tr-TR" dirty="0"/>
          </a:p>
          <a:p>
            <a:r>
              <a:rPr lang="tr-TR" dirty="0"/>
              <a:t>Bu yaklaşım, yaşlı obez bireylerde risk belirlemede yeni bir paradigmayı temsil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426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E28D1-2F10-ED16-EF95-D3F3A7BA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F2AF9-1C47-5430-CAD8-F08EC2FEC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92" y="1443279"/>
            <a:ext cx="5609582" cy="498875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Yük-Kapasite Modeli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FBDBD6-B336-6BC6-6744-C42BC09A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30" y="5993443"/>
            <a:ext cx="792074" cy="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B5788-64A9-7C49-EE0F-CE1A3DF64F55}"/>
              </a:ext>
            </a:extLst>
          </p:cNvPr>
          <p:cNvSpPr txBox="1">
            <a:spLocks/>
          </p:cNvSpPr>
          <p:nvPr/>
        </p:nvSpPr>
        <p:spPr>
          <a:xfrm>
            <a:off x="836679" y="2100267"/>
            <a:ext cx="10574428" cy="307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>
                <a:hlinkClick r:id="rId4"/>
              </a:rPr>
            </a:br>
            <a:endParaRPr lang="tr-TR" sz="1400" dirty="0"/>
          </a:p>
        </p:txBody>
      </p:sp>
      <p:sp>
        <p:nvSpPr>
          <p:cNvPr id="11" name="Alt Başlık 7">
            <a:extLst>
              <a:ext uri="{FF2B5EF4-FFF2-40B4-BE49-F238E27FC236}">
                <a16:creationId xmlns:a16="http://schemas.microsoft.com/office/drawing/2014/main" id="{DA8A443F-C74B-7D54-EEA0-0F0C79FD0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30" y="6212663"/>
            <a:ext cx="5430819" cy="569835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Minnetti M,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Heymsfield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Poggiogalle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Prado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Sim M, et al. Beyond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Load-Capacity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Cardiometabolic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A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Meta-Analysis.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tr-T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Feb;16(2):100364. doi:10.1016/j.advnut.2024.100364</a:t>
            </a: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C5D18C-9E57-6B37-462B-747BE71D8563}"/>
              </a:ext>
            </a:extLst>
          </p:cNvPr>
          <p:cNvSpPr txBox="1"/>
          <p:nvPr/>
        </p:nvSpPr>
        <p:spPr>
          <a:xfrm>
            <a:off x="6881723" y="4838009"/>
            <a:ext cx="4748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(FM/FFM)  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FM: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FFM: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Biorender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ile oluşturuldu)</a:t>
            </a:r>
          </a:p>
          <a:p>
            <a:r>
              <a:rPr lang="tr-T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36B568-E6C2-F604-D40A-5B1466F0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393" y="1484954"/>
            <a:ext cx="11248981" cy="42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Picture 7">
            <a:extLst>
              <a:ext uri="{FF2B5EF4-FFF2-40B4-BE49-F238E27FC236}">
                <a16:creationId xmlns:a16="http://schemas.microsoft.com/office/drawing/2014/main" id="{59794394-4C7D-C025-F643-2765BCBE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25" y="2403597"/>
            <a:ext cx="5599278" cy="21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2CAB03E-09D6-8086-B05A-CFD458D8E361}"/>
              </a:ext>
            </a:extLst>
          </p:cNvPr>
          <p:cNvSpPr txBox="1"/>
          <p:nvPr/>
        </p:nvSpPr>
        <p:spPr>
          <a:xfrm>
            <a:off x="615236" y="2091816"/>
            <a:ext cx="54308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1.Modelin amacı: 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Vücuttaki metabolik dengeyi (homeostazı) açıklamak için geliştirilmiş bir yaklaşımdır.</a:t>
            </a:r>
          </a:p>
          <a:p>
            <a:pPr algn="just"/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2. Yük (</a:t>
            </a:r>
            <a:r>
              <a:rPr lang="tr-TR" sz="1400" b="1" dirty="0" err="1">
                <a:ea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Temel olarak </a:t>
            </a:r>
            <a:r>
              <a:rPr lang="tr-TR" sz="1400" dirty="0" err="1">
                <a:ea typeface="Calibri" panose="020F0502020204030204" pitchFamily="34" charset="0"/>
                <a:cs typeface="Calibri" panose="020F0502020204030204" pitchFamily="34" charset="0"/>
              </a:rPr>
              <a:t>visseral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 yağ dokusunu temsil eder; insülin direnci ve inflamasyon gibi yollarla vücuda metabolik yük bindirir.</a:t>
            </a:r>
          </a:p>
          <a:p>
            <a:pPr algn="just"/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3.Kapasite (</a:t>
            </a:r>
            <a:r>
              <a:rPr lang="tr-TR" sz="1400" b="1" dirty="0" err="1">
                <a:ea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Bu yükü dengeleyen iskelet kası ve diğer metabolik olarak aktif organlardır.</a:t>
            </a:r>
          </a:p>
          <a:p>
            <a:pPr algn="just"/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4. Sağlıklı durumda: 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Yük ve kapasite birbiriyle dengededir; metabolik sistemler uyum içinde çalışır.</a:t>
            </a:r>
          </a:p>
          <a:p>
            <a:pPr algn="just"/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5. Denge bozulduğunda: 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Yaşlanma, fiziksel </a:t>
            </a:r>
            <a:r>
              <a:rPr lang="tr-TR" sz="1400" dirty="0" err="1">
                <a:ea typeface="Calibri" panose="020F0502020204030204" pitchFamily="34" charset="0"/>
                <a:cs typeface="Calibri" panose="020F0502020204030204" pitchFamily="34" charset="0"/>
              </a:rPr>
              <a:t>inaktivite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 veya kötü beslenme sonucu yük artabilir ya da kapasite azalabilir.</a:t>
            </a:r>
          </a:p>
          <a:p>
            <a:pPr algn="just"/>
            <a:r>
              <a:rPr lang="tr-TR" sz="1400" b="1" dirty="0">
                <a:ea typeface="Calibri" panose="020F0502020204030204" pitchFamily="34" charset="0"/>
                <a:cs typeface="Calibri" panose="020F0502020204030204" pitchFamily="34" charset="0"/>
              </a:rPr>
              <a:t>6.Sonuç: 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Dengenin bozulması, metabolik sendrom, </a:t>
            </a:r>
            <a:r>
              <a:rPr lang="tr-TR" sz="1400" dirty="0" err="1">
                <a:ea typeface="Calibri" panose="020F0502020204030204" pitchFamily="34" charset="0"/>
                <a:cs typeface="Calibri" panose="020F0502020204030204" pitchFamily="34" charset="0"/>
              </a:rPr>
              <a:t>sarkopeni</a:t>
            </a:r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, diyabet ve kardiyovasküler hastalıklar gibi sağlık risklerinin artmasına yol açar</a:t>
            </a:r>
            <a:r>
              <a:rPr lang="tr-TR" sz="16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7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7DE2B4C-3262-AC96-5151-B20B6225A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8247697-F0AE-1EC5-2EAE-B3E55FE9F8F9}"/>
              </a:ext>
            </a:extLst>
          </p:cNvPr>
          <p:cNvSpPr txBox="1"/>
          <p:nvPr/>
        </p:nvSpPr>
        <p:spPr>
          <a:xfrm>
            <a:off x="6387331" y="5836512"/>
            <a:ext cx="4180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Minnetti M,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Heymsfield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Poggiogalle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Prado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Sim M, et al. Beyond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Load-Capacity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Cardiometabolic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A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Meta-Analysis.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tr-T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Feb;16(2):100364. doi:10.1016/j.advnut.2024.100364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55BFB14-94B7-F959-1296-1F96DAC5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5836512"/>
            <a:ext cx="1756573" cy="4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27005A-519B-6860-0EAF-DE8C5BB5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353" y="5764146"/>
            <a:ext cx="792074" cy="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8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5260840-D43A-B92C-8FC9-DBECAB1CD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63411"/>
            <a:ext cx="10905066" cy="242637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6B5F1C9-EE78-03E1-7DBF-02D95AC12DD1}"/>
              </a:ext>
            </a:extLst>
          </p:cNvPr>
          <p:cNvSpPr txBox="1"/>
          <p:nvPr/>
        </p:nvSpPr>
        <p:spPr>
          <a:xfrm>
            <a:off x="6306051" y="5703319"/>
            <a:ext cx="4180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Minnetti M,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Heymsfield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Poggiogalle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Prado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Sim M, et al. Beyond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Load-Capacity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Cardiometabolic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A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Meta-Analysis.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tr-TR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tr-T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Feb;16(2):100364. doi:10.1016/j.advnut.2024.100364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DE47039-CE07-7F81-B242-B65B3EF0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4" y="5921738"/>
            <a:ext cx="1756573" cy="4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3128A4-3F07-E363-09DE-37A7E1B1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632" y="5703319"/>
            <a:ext cx="792074" cy="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5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77376EBD-78A0-410B-8B1F-AC3F3FEFFA95}"/>
</file>

<file path=customXml/itemProps2.xml><?xml version="1.0" encoding="utf-8"?>
<ds:datastoreItem xmlns:ds="http://schemas.openxmlformats.org/officeDocument/2006/customXml" ds:itemID="{8B96C46F-3997-4F1A-94C6-734D105DE2DD}"/>
</file>

<file path=customXml/itemProps3.xml><?xml version="1.0" encoding="utf-8"?>
<ds:datastoreItem xmlns:ds="http://schemas.openxmlformats.org/officeDocument/2006/customXml" ds:itemID="{FF4B7E53-4031-4A60-B5C1-0A215D028FE3}"/>
</file>

<file path=docProps/app.xml><?xml version="1.0" encoding="utf-8"?>
<Properties xmlns="http://schemas.openxmlformats.org/officeDocument/2006/extended-properties" xmlns:vt="http://schemas.openxmlformats.org/officeDocument/2006/docPropsVTypes">
  <TotalTime>9973</TotalTime>
  <Words>2258</Words>
  <Application>Microsoft Office PowerPoint</Application>
  <PresentationFormat>Geniş ekran</PresentationFormat>
  <Paragraphs>422</Paragraphs>
  <Slides>24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The Relationship Between Load-Capacity Index and Usual Geriatric Syndromes  Yük-Kapasite İndeksinin Sık Görülen Geriatrik Sendromlarla İlişkisi </vt:lpstr>
      <vt:lpstr>Giriş:</vt:lpstr>
      <vt:lpstr>PowerPoint Sunusu</vt:lpstr>
      <vt:lpstr>PowerPoint Sunusu</vt:lpstr>
      <vt:lpstr>Klinik Sonuçlar</vt:lpstr>
      <vt:lpstr>Klinik İhtiyaç</vt:lpstr>
      <vt:lpstr>Yük-Kapasite Modeli</vt:lpstr>
      <vt:lpstr>PowerPoint Sunusu</vt:lpstr>
      <vt:lpstr>PowerPoint Sunusu</vt:lpstr>
      <vt:lpstr>PowerPoint Sunusu</vt:lpstr>
      <vt:lpstr>PowerPoint Sunusu</vt:lpstr>
      <vt:lpstr>Araştırmamızın Amacı: </vt:lpstr>
      <vt:lpstr>Yöntem:</vt:lpstr>
      <vt:lpstr>Yöntem:</vt:lpstr>
      <vt:lpstr>Yöntem:</vt:lpstr>
      <vt:lpstr>Dahil Edilme Ölçütleri </vt:lpstr>
      <vt:lpstr>Dışlanma Ölçütleri</vt:lpstr>
      <vt:lpstr>İstatistiksel Analiz</vt:lpstr>
      <vt:lpstr>Sonuçlar:</vt:lpstr>
      <vt:lpstr>Sonuçlar:</vt:lpstr>
      <vt:lpstr>Sonuçlar:</vt:lpstr>
      <vt:lpstr>Sonuçlar:</vt:lpstr>
      <vt:lpstr>Tartışma-Sonuç: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 Yaşlı Hastalarda Geriatrik Sendromlar ile Visseral Adipozite İndeksi (VAİ) ve Lipid Birikim Ürünü İndeksi (LBÜİ) Arasındaki İlişkinin Değerlendirilmesi</dc:title>
  <dc:creator>HABİB BİLGİN</dc:creator>
  <cp:lastModifiedBy>Gokalp avlagi</cp:lastModifiedBy>
  <cp:revision>50</cp:revision>
  <dcterms:created xsi:type="dcterms:W3CDTF">2025-04-05T21:59:49Z</dcterms:created>
  <dcterms:modified xsi:type="dcterms:W3CDTF">2025-10-17T04:26:22Z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