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13.xml" ContentType="application/vnd.openxmlformats-officedocument.drawingml.diagramData+xml"/>
  <Override PartName="/ppt/diagrams/data17.xml" ContentType="application/vnd.openxmlformats-officedocument.drawingml.diagramData+xml"/>
  <Override PartName="/ppt/diagrams/data4.xml" ContentType="application/vnd.openxmlformats-officedocument.drawingml.diagramData+xml"/>
  <Override PartName="/ppt/diagrams/data7.xml" ContentType="application/vnd.openxmlformats-officedocument.drawingml.diagramData+xml"/>
  <Override PartName="/ppt/diagrams/data14.xml" ContentType="application/vnd.openxmlformats-officedocument.drawingml.diagramData+xml"/>
  <Override PartName="/ppt/diagrams/data1.xml" ContentType="application/vnd.openxmlformats-officedocument.drawingml.diagramData+xml"/>
  <Override PartName="/ppt/diagrams/data15.xml" ContentType="application/vnd.openxmlformats-officedocument.drawingml.diagramData+xml"/>
  <Override PartName="/ppt/diagrams/data9.xml" ContentType="application/vnd.openxmlformats-officedocument.drawingml.diagramData+xml"/>
  <Override PartName="/ppt/diagrams/data5.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16.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Masters/notesMaster1.xml" ContentType="application/vnd.openxmlformats-officedocument.presentationml.notesMaster+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layout2.xml" ContentType="application/vnd.openxmlformats-officedocument.drawingml.diagramLayout+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quickStyle2.xml" ContentType="application/vnd.openxmlformats-officedocument.drawingml.diagramStyle+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colors2.xml" ContentType="application/vnd.openxmlformats-officedocument.drawingml.diagramColors+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quickStyle3.xml" ContentType="application/vnd.openxmlformats-officedocument.drawingml.diagramStyle+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quickStyle4.xml" ContentType="application/vnd.openxmlformats-officedocument.drawingml.diagramStyle+xml"/>
  <Override PartName="/ppt/diagrams/layout27.xml" ContentType="application/vnd.openxmlformats-officedocument.drawingml.diagramLayout+xml"/>
  <Override PartName="/ppt/diagrams/quickStyle27.xml" ContentType="application/vnd.openxmlformats-officedocument.drawingml.diagramStyle+xml"/>
  <Override PartName="/ppt/diagrams/colors4.xml" ContentType="application/vnd.openxmlformats-officedocument.drawingml.diagramColors+xml"/>
  <Override PartName="/ppt/diagrams/drawing27.xml" ContentType="application/vnd.ms-office.drawingml.diagramDrawing+xml"/>
  <Override PartName="/ppt/diagrams/drawing4.xml" ContentType="application/vnd.ms-office.drawingml.diagramDrawing+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9.xml" ContentType="application/vnd.openxmlformats-officedocument.drawingml.diagramStyle+xml"/>
  <Override PartName="/ppt/diagrams/layout9.xml" ContentType="application/vnd.openxmlformats-officedocument.drawingml.diagramLayout+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1.xml" ContentType="application/vnd.openxmlformats-officedocument.theme+xml"/>
  <Override PartName="/ppt/diagrams/layout16.xml" ContentType="application/vnd.openxmlformats-officedocument.drawingml.diagramLayout+xml"/>
  <Override PartName="/ppt/diagrams/colors27.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9" r:id="rId3"/>
    <p:sldId id="270" r:id="rId4"/>
    <p:sldId id="271" r:id="rId5"/>
    <p:sldId id="280" r:id="rId6"/>
    <p:sldId id="277" r:id="rId7"/>
    <p:sldId id="274" r:id="rId8"/>
    <p:sldId id="258" r:id="rId9"/>
    <p:sldId id="276" r:id="rId10"/>
    <p:sldId id="266" r:id="rId11"/>
    <p:sldId id="283" r:id="rId12"/>
    <p:sldId id="282" r:id="rId13"/>
    <p:sldId id="279" r:id="rId14"/>
    <p:sldId id="268" r:id="rId15"/>
    <p:sldId id="259" r:id="rId16"/>
    <p:sldId id="285" r:id="rId17"/>
    <p:sldId id="284" r:id="rId18"/>
    <p:sldId id="286" r:id="rId19"/>
    <p:sldId id="301" r:id="rId20"/>
    <p:sldId id="287" r:id="rId21"/>
    <p:sldId id="288" r:id="rId22"/>
    <p:sldId id="263" r:id="rId23"/>
    <p:sldId id="289" r:id="rId24"/>
    <p:sldId id="290" r:id="rId25"/>
    <p:sldId id="291" r:id="rId26"/>
    <p:sldId id="292" r:id="rId27"/>
    <p:sldId id="293" r:id="rId28"/>
    <p:sldId id="295" r:id="rId29"/>
    <p:sldId id="294" r:id="rId30"/>
    <p:sldId id="297" r:id="rId31"/>
    <p:sldId id="298" r:id="rId32"/>
    <p:sldId id="300" r:id="rId33"/>
    <p:sldId id="30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92"/>
    <a:srgbClr val="EA8336"/>
    <a:srgbClr val="FFFF66"/>
    <a:srgbClr val="A01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04"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_rels/data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2387E-E659-4A93-A32F-CA72535579E6}"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tr-TR"/>
        </a:p>
      </dgm:t>
    </dgm:pt>
    <dgm:pt modelId="{D18A5710-F851-4A83-8BAD-6F9FCAFBDE8B}">
      <dgm:prSet/>
      <dgm:spPr/>
      <dgm:t>
        <a:bodyPr/>
        <a:lstStyle/>
        <a:p>
          <a:r>
            <a:rPr lang="tr-TR" b="0" i="0" dirty="0" err="1"/>
            <a:t>Deliryum</a:t>
          </a:r>
          <a:r>
            <a:rPr lang="tr-TR" b="0" i="0" dirty="0"/>
            <a:t>, yaşlı hastalarda en sık görülen akut bilişsel işlev bozukluğudur </a:t>
          </a:r>
        </a:p>
      </dgm:t>
    </dgm:pt>
    <dgm:pt modelId="{C1E0737D-79EF-4AE2-94CA-41CE8EA40C8A}" type="parTrans" cxnId="{16E4CBC3-27BC-4CA1-810C-0C3EAF78D365}">
      <dgm:prSet/>
      <dgm:spPr/>
      <dgm:t>
        <a:bodyPr/>
        <a:lstStyle/>
        <a:p>
          <a:endParaRPr lang="tr-TR"/>
        </a:p>
      </dgm:t>
    </dgm:pt>
    <dgm:pt modelId="{5C51A0BE-6CA7-4A72-8B7F-4800090F58B5}" type="sibTrans" cxnId="{16E4CBC3-27BC-4CA1-810C-0C3EAF78D365}">
      <dgm:prSet/>
      <dgm:spPr/>
      <dgm:t>
        <a:bodyPr/>
        <a:lstStyle/>
        <a:p>
          <a:endParaRPr lang="tr-TR"/>
        </a:p>
      </dgm:t>
    </dgm:pt>
    <dgm:pt modelId="{5F197E45-61F5-4756-8B4D-CA895FD25CE3}">
      <dgm:prSet/>
      <dgm:spPr>
        <a:solidFill>
          <a:srgbClr val="92D050"/>
        </a:solidFill>
      </dgm:spPr>
      <dgm:t>
        <a:bodyPr/>
        <a:lstStyle/>
        <a:p>
          <a:r>
            <a:rPr lang="tr-TR" b="0" i="0" dirty="0"/>
            <a:t>-Hastane kalış süresi</a:t>
          </a:r>
        </a:p>
        <a:p>
          <a:r>
            <a:rPr lang="tr-TR" b="0" i="0" dirty="0"/>
            <a:t>-</a:t>
          </a:r>
          <a:r>
            <a:rPr lang="tr-TR" b="0" i="0" dirty="0" err="1"/>
            <a:t>Mortalite</a:t>
          </a:r>
          <a:r>
            <a:rPr lang="tr-TR" b="0" i="0" dirty="0"/>
            <a:t> </a:t>
          </a:r>
        </a:p>
        <a:p>
          <a:r>
            <a:rPr lang="tr-TR" b="0" i="0" dirty="0"/>
            <a:t>-Bakım maliyetleri</a:t>
          </a:r>
          <a:endParaRPr lang="tr-TR" dirty="0"/>
        </a:p>
      </dgm:t>
    </dgm:pt>
    <dgm:pt modelId="{9241334D-1E09-4B37-91DF-4532A20D946D}" type="parTrans" cxnId="{403971DE-0CD1-4B44-BA19-BF39A36F87F6}">
      <dgm:prSet/>
      <dgm:spPr/>
      <dgm:t>
        <a:bodyPr/>
        <a:lstStyle/>
        <a:p>
          <a:endParaRPr lang="tr-TR"/>
        </a:p>
      </dgm:t>
    </dgm:pt>
    <dgm:pt modelId="{440797B5-0772-48DC-A26A-B27E6B293935}" type="sibTrans" cxnId="{403971DE-0CD1-4B44-BA19-BF39A36F87F6}">
      <dgm:prSet/>
      <dgm:spPr/>
      <dgm:t>
        <a:bodyPr/>
        <a:lstStyle/>
        <a:p>
          <a:endParaRPr lang="tr-TR"/>
        </a:p>
      </dgm:t>
    </dgm:pt>
    <dgm:pt modelId="{84B15705-BC46-490B-96B5-128552AD7CB0}">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b="0" i="0" dirty="0" err="1"/>
            <a:t>Deliryum</a:t>
          </a:r>
          <a:r>
            <a:rPr lang="tr-TR" b="0" i="0" dirty="0"/>
            <a:t> vakaların %30-40'ında önlenebilir**</a:t>
          </a:r>
          <a:endParaRPr lang="tr-TR" dirty="0"/>
        </a:p>
      </dgm:t>
    </dgm:pt>
    <dgm:pt modelId="{3AF792B5-D485-4B2C-9999-1E597D3E9543}" type="parTrans" cxnId="{0E2FC7B7-CFB1-461C-B67C-500B23F19EEA}">
      <dgm:prSet/>
      <dgm:spPr/>
    </dgm:pt>
    <dgm:pt modelId="{0F7FB84D-2597-41AE-8E6D-1FAF5DDC61B5}" type="sibTrans" cxnId="{0E2FC7B7-CFB1-461C-B67C-500B23F19EEA}">
      <dgm:prSet/>
      <dgm:spPr/>
    </dgm:pt>
    <dgm:pt modelId="{073CF4AF-5E03-4CDF-8057-A36B55A3E4C4}">
      <dgm:prSet/>
      <dgm:spPr/>
      <dgm:t>
        <a:bodyPr/>
        <a:lstStyle/>
        <a:p>
          <a:r>
            <a:rPr lang="tr-TR" b="0" i="0" dirty="0" err="1"/>
            <a:t>Hospitalize</a:t>
          </a:r>
          <a:r>
            <a:rPr lang="tr-TR" b="0" i="0" dirty="0"/>
            <a:t> edilen yaşlıların %50’sini  etkiler*</a:t>
          </a:r>
          <a:endParaRPr lang="tr-TR" dirty="0"/>
        </a:p>
      </dgm:t>
    </dgm:pt>
    <dgm:pt modelId="{A3E984B4-89B0-4B0D-BFFB-E46691EDFEA4}" type="parTrans" cxnId="{039DB04C-1E63-478C-AF59-AD60D9C0F6B8}">
      <dgm:prSet/>
      <dgm:spPr/>
      <dgm:t>
        <a:bodyPr/>
        <a:lstStyle/>
        <a:p>
          <a:endParaRPr lang="tr-TR"/>
        </a:p>
      </dgm:t>
    </dgm:pt>
    <dgm:pt modelId="{F264311B-4282-4C85-B11F-1758C400FD3F}" type="sibTrans" cxnId="{039DB04C-1E63-478C-AF59-AD60D9C0F6B8}">
      <dgm:prSet/>
      <dgm:spPr/>
      <dgm:t>
        <a:bodyPr/>
        <a:lstStyle/>
        <a:p>
          <a:endParaRPr lang="tr-TR"/>
        </a:p>
      </dgm:t>
    </dgm:pt>
    <dgm:pt modelId="{284D7FC4-70F9-4DB3-AA99-C08BFC1D8021}" type="pres">
      <dgm:prSet presAssocID="{4E92387E-E659-4A93-A32F-CA72535579E6}" presName="matrix" presStyleCnt="0">
        <dgm:presLayoutVars>
          <dgm:chMax val="1"/>
          <dgm:dir/>
          <dgm:resizeHandles val="exact"/>
        </dgm:presLayoutVars>
      </dgm:prSet>
      <dgm:spPr/>
    </dgm:pt>
    <dgm:pt modelId="{674AE13A-A167-4E6D-AA32-9C937E393874}" type="pres">
      <dgm:prSet presAssocID="{4E92387E-E659-4A93-A32F-CA72535579E6}" presName="diamond" presStyleLbl="bgShp" presStyleIdx="0" presStyleCnt="1" custScaleX="174967"/>
      <dgm:spPr/>
    </dgm:pt>
    <dgm:pt modelId="{C657874B-CF8F-4D0B-8B04-C60FF5035B89}" type="pres">
      <dgm:prSet presAssocID="{4E92387E-E659-4A93-A32F-CA72535579E6}" presName="quad1" presStyleLbl="node1" presStyleIdx="0" presStyleCnt="4" custScaleX="186839" custScaleY="117555" custLinFactNeighborX="-46191" custLinFactNeighborY="-3698">
        <dgm:presLayoutVars>
          <dgm:chMax val="0"/>
          <dgm:chPref val="0"/>
          <dgm:bulletEnabled val="1"/>
        </dgm:presLayoutVars>
      </dgm:prSet>
      <dgm:spPr/>
    </dgm:pt>
    <dgm:pt modelId="{40035155-2630-4408-AC87-4B9652374D39}" type="pres">
      <dgm:prSet presAssocID="{4E92387E-E659-4A93-A32F-CA72535579E6}" presName="quad2" presStyleLbl="node1" presStyleIdx="1" presStyleCnt="4" custScaleX="181626" custScaleY="116954" custLinFactNeighborX="44470" custLinFactNeighborY="-2107">
        <dgm:presLayoutVars>
          <dgm:chMax val="0"/>
          <dgm:chPref val="0"/>
          <dgm:bulletEnabled val="1"/>
        </dgm:presLayoutVars>
      </dgm:prSet>
      <dgm:spPr/>
    </dgm:pt>
    <dgm:pt modelId="{C0DCF3D1-FAD9-4A50-B622-6DE1BF7170B3}" type="pres">
      <dgm:prSet presAssocID="{4E92387E-E659-4A93-A32F-CA72535579E6}" presName="quad3" presStyleLbl="node1" presStyleIdx="2" presStyleCnt="4">
        <dgm:presLayoutVars>
          <dgm:chMax val="0"/>
          <dgm:chPref val="0"/>
          <dgm:bulletEnabled val="1"/>
        </dgm:presLayoutVars>
      </dgm:prSet>
      <dgm:spPr/>
    </dgm:pt>
    <dgm:pt modelId="{2A218B08-17B7-49A9-9BF1-E24AC4157184}" type="pres">
      <dgm:prSet presAssocID="{4E92387E-E659-4A93-A32F-CA72535579E6}" presName="quad4" presStyleLbl="node1" presStyleIdx="3" presStyleCnt="4">
        <dgm:presLayoutVars>
          <dgm:chMax val="0"/>
          <dgm:chPref val="0"/>
          <dgm:bulletEnabled val="1"/>
        </dgm:presLayoutVars>
      </dgm:prSet>
      <dgm:spPr/>
    </dgm:pt>
  </dgm:ptLst>
  <dgm:cxnLst>
    <dgm:cxn modelId="{228AB95E-FE1E-48BE-8B30-DA7D3E10FB7B}" type="presOf" srcId="{D18A5710-F851-4A83-8BAD-6F9FCAFBDE8B}" destId="{C657874B-CF8F-4D0B-8B04-C60FF5035B89}" srcOrd="0" destOrd="0" presId="urn:microsoft.com/office/officeart/2005/8/layout/matrix3"/>
    <dgm:cxn modelId="{83D93660-5EAC-41C7-8AEF-9583394F7E4B}" type="presOf" srcId="{84B15705-BC46-490B-96B5-128552AD7CB0}" destId="{2A218B08-17B7-49A9-9BF1-E24AC4157184}" srcOrd="0" destOrd="0" presId="urn:microsoft.com/office/officeart/2005/8/layout/matrix3"/>
    <dgm:cxn modelId="{039DB04C-1E63-478C-AF59-AD60D9C0F6B8}" srcId="{4E92387E-E659-4A93-A32F-CA72535579E6}" destId="{073CF4AF-5E03-4CDF-8057-A36B55A3E4C4}" srcOrd="2" destOrd="0" parTransId="{A3E984B4-89B0-4B0D-BFFB-E46691EDFEA4}" sibTransId="{F264311B-4282-4C85-B11F-1758C400FD3F}"/>
    <dgm:cxn modelId="{29561D97-79AA-4F4F-9CF0-8D9F0F50154E}" type="presOf" srcId="{5F197E45-61F5-4756-8B4D-CA895FD25CE3}" destId="{40035155-2630-4408-AC87-4B9652374D39}" srcOrd="0" destOrd="0" presId="urn:microsoft.com/office/officeart/2005/8/layout/matrix3"/>
    <dgm:cxn modelId="{1BBD0BB1-F851-44A7-A4D4-FFD67DFFFE86}" type="presOf" srcId="{4E92387E-E659-4A93-A32F-CA72535579E6}" destId="{284D7FC4-70F9-4DB3-AA99-C08BFC1D8021}" srcOrd="0" destOrd="0" presId="urn:microsoft.com/office/officeart/2005/8/layout/matrix3"/>
    <dgm:cxn modelId="{0E2FC7B7-CFB1-461C-B67C-500B23F19EEA}" srcId="{4E92387E-E659-4A93-A32F-CA72535579E6}" destId="{84B15705-BC46-490B-96B5-128552AD7CB0}" srcOrd="3" destOrd="0" parTransId="{3AF792B5-D485-4B2C-9999-1E597D3E9543}" sibTransId="{0F7FB84D-2597-41AE-8E6D-1FAF5DDC61B5}"/>
    <dgm:cxn modelId="{16E4CBC3-27BC-4CA1-810C-0C3EAF78D365}" srcId="{4E92387E-E659-4A93-A32F-CA72535579E6}" destId="{D18A5710-F851-4A83-8BAD-6F9FCAFBDE8B}" srcOrd="0" destOrd="0" parTransId="{C1E0737D-79EF-4AE2-94CA-41CE8EA40C8A}" sibTransId="{5C51A0BE-6CA7-4A72-8B7F-4800090F58B5}"/>
    <dgm:cxn modelId="{403971DE-0CD1-4B44-BA19-BF39A36F87F6}" srcId="{4E92387E-E659-4A93-A32F-CA72535579E6}" destId="{5F197E45-61F5-4756-8B4D-CA895FD25CE3}" srcOrd="1" destOrd="0" parTransId="{9241334D-1E09-4B37-91DF-4532A20D946D}" sibTransId="{440797B5-0772-48DC-A26A-B27E6B293935}"/>
    <dgm:cxn modelId="{A98CC4F0-0A1D-4CA3-8033-473825738B40}" type="presOf" srcId="{073CF4AF-5E03-4CDF-8057-A36B55A3E4C4}" destId="{C0DCF3D1-FAD9-4A50-B622-6DE1BF7170B3}" srcOrd="0" destOrd="0" presId="urn:microsoft.com/office/officeart/2005/8/layout/matrix3"/>
    <dgm:cxn modelId="{153A8CF3-D877-4E6F-85DE-861528120DC4}" type="presParOf" srcId="{284D7FC4-70F9-4DB3-AA99-C08BFC1D8021}" destId="{674AE13A-A167-4E6D-AA32-9C937E393874}" srcOrd="0" destOrd="0" presId="urn:microsoft.com/office/officeart/2005/8/layout/matrix3"/>
    <dgm:cxn modelId="{57820FBB-3A0C-447C-8633-1D2FF3BD9FDA}" type="presParOf" srcId="{284D7FC4-70F9-4DB3-AA99-C08BFC1D8021}" destId="{C657874B-CF8F-4D0B-8B04-C60FF5035B89}" srcOrd="1" destOrd="0" presId="urn:microsoft.com/office/officeart/2005/8/layout/matrix3"/>
    <dgm:cxn modelId="{49987927-D11A-465B-9F3A-50BB5BA70A94}" type="presParOf" srcId="{284D7FC4-70F9-4DB3-AA99-C08BFC1D8021}" destId="{40035155-2630-4408-AC87-4B9652374D39}" srcOrd="2" destOrd="0" presId="urn:microsoft.com/office/officeart/2005/8/layout/matrix3"/>
    <dgm:cxn modelId="{6EC673ED-182C-4A96-A5B1-9772AE56260F}" type="presParOf" srcId="{284D7FC4-70F9-4DB3-AA99-C08BFC1D8021}" destId="{C0DCF3D1-FAD9-4A50-B622-6DE1BF7170B3}" srcOrd="3" destOrd="0" presId="urn:microsoft.com/office/officeart/2005/8/layout/matrix3"/>
    <dgm:cxn modelId="{FC399024-633D-489B-AFB5-9D78884B946D}" type="presParOf" srcId="{284D7FC4-70F9-4DB3-AA99-C08BFC1D8021}" destId="{2A218B08-17B7-49A9-9BF1-E24AC415718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738B87-C4CF-4323-B524-B3A4621F81F8}"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tr-TR"/>
        </a:p>
      </dgm:t>
    </dgm:pt>
    <dgm:pt modelId="{A1881CAE-5128-43CC-B2D2-3B28BA4EF723}">
      <dgm:prSet custT="1"/>
      <dgm:spPr/>
      <dgm:t>
        <a:bodyPr/>
        <a:lstStyle/>
        <a:p>
          <a:r>
            <a:rPr lang="tr-TR" sz="1600" b="0" i="0" dirty="0"/>
            <a:t>70 yaş ve üzeri hastalara yönelik bir müdahale programı</a:t>
          </a:r>
          <a:endParaRPr lang="tr-TR" sz="1600" dirty="0"/>
        </a:p>
      </dgm:t>
    </dgm:pt>
    <dgm:pt modelId="{66E326E1-478E-4A1B-B15B-E66499D96713}" type="parTrans" cxnId="{FB02EAFA-C7F3-4BD9-A932-258E36C631DB}">
      <dgm:prSet/>
      <dgm:spPr/>
      <dgm:t>
        <a:bodyPr/>
        <a:lstStyle/>
        <a:p>
          <a:endParaRPr lang="tr-TR"/>
        </a:p>
      </dgm:t>
    </dgm:pt>
    <dgm:pt modelId="{CD38B117-0889-4389-918B-D4874D45F4C4}" type="sibTrans" cxnId="{FB02EAFA-C7F3-4BD9-A932-258E36C631DB}">
      <dgm:prSet/>
      <dgm:spPr/>
      <dgm:t>
        <a:bodyPr/>
        <a:lstStyle/>
        <a:p>
          <a:endParaRPr lang="tr-TR"/>
        </a:p>
      </dgm:t>
    </dgm:pt>
    <dgm:pt modelId="{4317B136-2BF8-47B4-87A1-8DE6B8874C7E}">
      <dgm:prSet custT="1"/>
      <dgm:spPr/>
      <dgm:t>
        <a:bodyPr/>
        <a:lstStyle/>
        <a:p>
          <a:r>
            <a:rPr lang="tr-TR" sz="1600" b="0" i="0" dirty="0"/>
            <a:t>Hastalar, hastaneye kabul edildikten sonra belirlenen altı temel risk faktörü açısından taranır: </a:t>
          </a:r>
          <a:endParaRPr lang="tr-TR" sz="1600" dirty="0"/>
        </a:p>
      </dgm:t>
    </dgm:pt>
    <dgm:pt modelId="{B403BF1B-6A07-4808-86CC-0ACFA95A4557}" type="parTrans" cxnId="{F8B88FDD-E9EC-4267-9FF6-4CED401B3011}">
      <dgm:prSet/>
      <dgm:spPr/>
      <dgm:t>
        <a:bodyPr/>
        <a:lstStyle/>
        <a:p>
          <a:endParaRPr lang="tr-TR"/>
        </a:p>
      </dgm:t>
    </dgm:pt>
    <dgm:pt modelId="{13495C4C-991F-4B90-B83C-9F68A8D79CF5}" type="sibTrans" cxnId="{F8B88FDD-E9EC-4267-9FF6-4CED401B3011}">
      <dgm:prSet/>
      <dgm:spPr/>
      <dgm:t>
        <a:bodyPr/>
        <a:lstStyle/>
        <a:p>
          <a:endParaRPr lang="tr-TR"/>
        </a:p>
      </dgm:t>
    </dgm:pt>
    <dgm:pt modelId="{BB446819-AE1C-477F-BD43-8582B6DBB494}">
      <dgm:prSet custT="1"/>
      <dgm:spPr/>
      <dgm:t>
        <a:bodyPr/>
        <a:lstStyle/>
        <a:p>
          <a:r>
            <a:rPr lang="tr-TR" sz="1600" b="0" i="0" dirty="0"/>
            <a:t>Bilişsel bozukluk</a:t>
          </a:r>
          <a:endParaRPr lang="tr-TR" sz="1600" dirty="0"/>
        </a:p>
      </dgm:t>
    </dgm:pt>
    <dgm:pt modelId="{41B10D48-CC36-4E03-9DCC-B277AE17C21B}" type="parTrans" cxnId="{56A1CA5A-27F0-4CB6-ABAE-4A2BF099C719}">
      <dgm:prSet/>
      <dgm:spPr/>
      <dgm:t>
        <a:bodyPr/>
        <a:lstStyle/>
        <a:p>
          <a:endParaRPr lang="tr-TR"/>
        </a:p>
      </dgm:t>
    </dgm:pt>
    <dgm:pt modelId="{DA167234-755F-45CB-8A12-02EC14E48D20}" type="sibTrans" cxnId="{56A1CA5A-27F0-4CB6-ABAE-4A2BF099C719}">
      <dgm:prSet/>
      <dgm:spPr/>
      <dgm:t>
        <a:bodyPr/>
        <a:lstStyle/>
        <a:p>
          <a:endParaRPr lang="tr-TR"/>
        </a:p>
      </dgm:t>
    </dgm:pt>
    <dgm:pt modelId="{AB279FCF-7215-4A6E-AD65-C6FD78A638DE}">
      <dgm:prSet custT="1"/>
      <dgm:spPr/>
      <dgm:t>
        <a:bodyPr/>
        <a:lstStyle/>
        <a:p>
          <a:r>
            <a:rPr lang="tr-TR" sz="1600" b="0" i="0" dirty="0" err="1"/>
            <a:t>Dehidratasyon</a:t>
          </a:r>
          <a:r>
            <a:rPr lang="tr-TR" sz="1600" b="0" i="0" dirty="0"/>
            <a:t> </a:t>
          </a:r>
          <a:endParaRPr lang="tr-TR" sz="1600" dirty="0"/>
        </a:p>
      </dgm:t>
    </dgm:pt>
    <dgm:pt modelId="{EA7D4DCD-B557-4FE4-9DDE-AF293C9681BB}" type="parTrans" cxnId="{0907B9AB-8413-4512-924E-23A9BBECCB39}">
      <dgm:prSet/>
      <dgm:spPr/>
      <dgm:t>
        <a:bodyPr/>
        <a:lstStyle/>
        <a:p>
          <a:endParaRPr lang="tr-TR"/>
        </a:p>
      </dgm:t>
    </dgm:pt>
    <dgm:pt modelId="{1E930FA1-7854-41A0-8914-2A8A530610E0}" type="sibTrans" cxnId="{0907B9AB-8413-4512-924E-23A9BBECCB39}">
      <dgm:prSet/>
      <dgm:spPr/>
      <dgm:t>
        <a:bodyPr/>
        <a:lstStyle/>
        <a:p>
          <a:endParaRPr lang="tr-TR"/>
        </a:p>
      </dgm:t>
    </dgm:pt>
    <dgm:pt modelId="{1CCDBB9D-E1C4-4EB6-8AD1-F8005A2DED86}">
      <dgm:prSet custT="1"/>
      <dgm:spPr/>
      <dgm:t>
        <a:bodyPr/>
        <a:lstStyle/>
        <a:p>
          <a:r>
            <a:rPr lang="tr-TR" sz="1600" b="0" i="0" dirty="0"/>
            <a:t>Görme ve işitme kaybı</a:t>
          </a:r>
          <a:endParaRPr lang="tr-TR" sz="1600" dirty="0"/>
        </a:p>
      </dgm:t>
    </dgm:pt>
    <dgm:pt modelId="{1C1C3361-66A6-47D9-A478-497BBE5EA29A}" type="parTrans" cxnId="{B59CA51B-EF80-4350-A515-790B1990CF01}">
      <dgm:prSet/>
      <dgm:spPr/>
      <dgm:t>
        <a:bodyPr/>
        <a:lstStyle/>
        <a:p>
          <a:endParaRPr lang="tr-TR"/>
        </a:p>
      </dgm:t>
    </dgm:pt>
    <dgm:pt modelId="{3E7E1151-1098-429F-958D-A9A12D7D0576}" type="sibTrans" cxnId="{B59CA51B-EF80-4350-A515-790B1990CF01}">
      <dgm:prSet/>
      <dgm:spPr/>
      <dgm:t>
        <a:bodyPr/>
        <a:lstStyle/>
        <a:p>
          <a:endParaRPr lang="tr-TR"/>
        </a:p>
      </dgm:t>
    </dgm:pt>
    <dgm:pt modelId="{9940A2D6-98A9-41A5-8D49-197A0D7A2AF6}">
      <dgm:prSet custT="1"/>
      <dgm:spPr/>
      <dgm:t>
        <a:bodyPr/>
        <a:lstStyle/>
        <a:p>
          <a:r>
            <a:rPr lang="tr-TR" sz="1600" b="0" i="0" dirty="0"/>
            <a:t>Program, özelleşmiş bir geriatri birimi gerektirmez, mevcut hastane birimlerine entegre edilebilir</a:t>
          </a:r>
          <a:endParaRPr lang="tr-TR" sz="1600" dirty="0"/>
        </a:p>
      </dgm:t>
    </dgm:pt>
    <dgm:pt modelId="{9BB32C3F-A516-473C-B2FC-F90024FF749D}" type="parTrans" cxnId="{E431F356-552B-4A52-BF3D-236B1DF0FA14}">
      <dgm:prSet/>
      <dgm:spPr/>
      <dgm:t>
        <a:bodyPr/>
        <a:lstStyle/>
        <a:p>
          <a:endParaRPr lang="tr-TR"/>
        </a:p>
      </dgm:t>
    </dgm:pt>
    <dgm:pt modelId="{265AD73C-71DA-44A7-8B62-CD267FC3D993}" type="sibTrans" cxnId="{E431F356-552B-4A52-BF3D-236B1DF0FA14}">
      <dgm:prSet/>
      <dgm:spPr/>
      <dgm:t>
        <a:bodyPr/>
        <a:lstStyle/>
        <a:p>
          <a:endParaRPr lang="tr-TR"/>
        </a:p>
      </dgm:t>
    </dgm:pt>
    <dgm:pt modelId="{7FD5F454-339D-45FD-A6EE-D23DA6BDB177}">
      <dgm:prSet custT="1"/>
      <dgm:spPr/>
      <dgm:t>
        <a:bodyPr/>
        <a:lstStyle/>
        <a:p>
          <a:pPr>
            <a:buNone/>
          </a:pPr>
          <a:r>
            <a:rPr lang="tr-TR" sz="1600" b="0" i="0" dirty="0"/>
            <a:t>Bu risk faktörlerinden en az birini taşıyan hastalar programa dahil edilir. *</a:t>
          </a:r>
          <a:endParaRPr lang="tr-TR" sz="1600" dirty="0"/>
        </a:p>
      </dgm:t>
    </dgm:pt>
    <dgm:pt modelId="{0192902A-6097-45FC-953C-D85C664190B4}" type="parTrans" cxnId="{5A0BDE76-6AC4-4017-96CD-41BE9C7F8B18}">
      <dgm:prSet/>
      <dgm:spPr/>
      <dgm:t>
        <a:bodyPr/>
        <a:lstStyle/>
        <a:p>
          <a:endParaRPr lang="tr-TR"/>
        </a:p>
      </dgm:t>
    </dgm:pt>
    <dgm:pt modelId="{AC4EEB69-5093-45F1-AEFE-E49D93750953}" type="sibTrans" cxnId="{5A0BDE76-6AC4-4017-96CD-41BE9C7F8B18}">
      <dgm:prSet/>
      <dgm:spPr/>
      <dgm:t>
        <a:bodyPr/>
        <a:lstStyle/>
        <a:p>
          <a:endParaRPr lang="tr-TR"/>
        </a:p>
      </dgm:t>
    </dgm:pt>
    <dgm:pt modelId="{C4BF29F4-FBC2-4808-B327-AF176093CDE6}">
      <dgm:prSet custT="1"/>
      <dgm:spPr/>
      <dgm:t>
        <a:bodyPr/>
        <a:lstStyle/>
        <a:p>
          <a:r>
            <a:rPr lang="tr-TR" sz="1600" b="0" i="0" dirty="0"/>
            <a:t>Uyku yoksunluğu</a:t>
          </a:r>
          <a:endParaRPr lang="tr-TR" sz="1600" dirty="0"/>
        </a:p>
      </dgm:t>
    </dgm:pt>
    <dgm:pt modelId="{76A3A4F8-52EF-4EEB-B1C8-5D7356E6C6A5}" type="sibTrans" cxnId="{6517FB88-429C-48CB-AE83-EA25E8132D4D}">
      <dgm:prSet/>
      <dgm:spPr/>
      <dgm:t>
        <a:bodyPr/>
        <a:lstStyle/>
        <a:p>
          <a:endParaRPr lang="tr-TR"/>
        </a:p>
      </dgm:t>
    </dgm:pt>
    <dgm:pt modelId="{F4637AF9-9050-4C25-B0AD-AFE298BC6614}" type="parTrans" cxnId="{6517FB88-429C-48CB-AE83-EA25E8132D4D}">
      <dgm:prSet/>
      <dgm:spPr/>
      <dgm:t>
        <a:bodyPr/>
        <a:lstStyle/>
        <a:p>
          <a:endParaRPr lang="tr-TR"/>
        </a:p>
      </dgm:t>
    </dgm:pt>
    <dgm:pt modelId="{9331D1FC-8F74-4E16-ABDF-281EEE623270}">
      <dgm:prSet custT="1"/>
      <dgm:spPr/>
      <dgm:t>
        <a:bodyPr/>
        <a:lstStyle/>
        <a:p>
          <a:r>
            <a:rPr lang="tr-TR" sz="1600" b="0" i="0" dirty="0" err="1"/>
            <a:t>İmmobilite</a:t>
          </a:r>
          <a:r>
            <a:rPr lang="tr-TR" sz="1600" b="0" i="0" dirty="0"/>
            <a:t> (hareket kısıtlılığı) </a:t>
          </a:r>
          <a:endParaRPr lang="tr-TR" sz="1600" dirty="0"/>
        </a:p>
      </dgm:t>
    </dgm:pt>
    <dgm:pt modelId="{1F4E4B84-DB4B-483D-8690-7C8271A496E9}" type="parTrans" cxnId="{D04B3656-04D3-4692-A80A-7EEB64812190}">
      <dgm:prSet/>
      <dgm:spPr/>
      <dgm:t>
        <a:bodyPr/>
        <a:lstStyle/>
        <a:p>
          <a:endParaRPr lang="tr-TR"/>
        </a:p>
      </dgm:t>
    </dgm:pt>
    <dgm:pt modelId="{602F45F7-F60E-43A0-B5F3-8B019F1F4936}" type="sibTrans" cxnId="{D04B3656-04D3-4692-A80A-7EEB64812190}">
      <dgm:prSet/>
      <dgm:spPr/>
      <dgm:t>
        <a:bodyPr/>
        <a:lstStyle/>
        <a:p>
          <a:endParaRPr lang="tr-TR"/>
        </a:p>
      </dgm:t>
    </dgm:pt>
    <dgm:pt modelId="{B3868293-F09E-4CFF-A122-75C2C3264C49}">
      <dgm:prSet custT="1"/>
      <dgm:spPr/>
      <dgm:t>
        <a:bodyPr/>
        <a:lstStyle/>
        <a:p>
          <a:endParaRPr lang="tr-TR" sz="1600" dirty="0"/>
        </a:p>
      </dgm:t>
    </dgm:pt>
    <dgm:pt modelId="{A0912CD6-AFAC-41B1-9D64-1574C33EC02F}" type="parTrans" cxnId="{810DA611-666F-4F6E-8848-A614CE73992D}">
      <dgm:prSet/>
      <dgm:spPr/>
      <dgm:t>
        <a:bodyPr/>
        <a:lstStyle/>
        <a:p>
          <a:endParaRPr lang="tr-TR"/>
        </a:p>
      </dgm:t>
    </dgm:pt>
    <dgm:pt modelId="{A966DF7C-B11E-4669-AAFB-CD43DD11CB85}" type="sibTrans" cxnId="{810DA611-666F-4F6E-8848-A614CE73992D}">
      <dgm:prSet/>
      <dgm:spPr/>
      <dgm:t>
        <a:bodyPr/>
        <a:lstStyle/>
        <a:p>
          <a:endParaRPr lang="tr-TR"/>
        </a:p>
      </dgm:t>
    </dgm:pt>
    <dgm:pt modelId="{E451D4AB-B13A-465D-8F35-40D026E00810}" type="pres">
      <dgm:prSet presAssocID="{CF738B87-C4CF-4323-B524-B3A4621F81F8}" presName="linear" presStyleCnt="0">
        <dgm:presLayoutVars>
          <dgm:dir/>
          <dgm:animLvl val="lvl"/>
          <dgm:resizeHandles val="exact"/>
        </dgm:presLayoutVars>
      </dgm:prSet>
      <dgm:spPr/>
    </dgm:pt>
    <dgm:pt modelId="{80C71354-DB43-4A07-A75A-3965BB80FD4F}" type="pres">
      <dgm:prSet presAssocID="{A1881CAE-5128-43CC-B2D2-3B28BA4EF723}" presName="parentLin" presStyleCnt="0"/>
      <dgm:spPr/>
    </dgm:pt>
    <dgm:pt modelId="{FD878A55-2ACA-4A53-803F-FEC90D04CD90}" type="pres">
      <dgm:prSet presAssocID="{A1881CAE-5128-43CC-B2D2-3B28BA4EF723}" presName="parentLeftMargin" presStyleLbl="node1" presStyleIdx="0" presStyleCnt="3"/>
      <dgm:spPr/>
    </dgm:pt>
    <dgm:pt modelId="{02128642-C3C3-482D-BF09-0BD028C894C7}" type="pres">
      <dgm:prSet presAssocID="{A1881CAE-5128-43CC-B2D2-3B28BA4EF723}" presName="parentText" presStyleLbl="node1" presStyleIdx="0" presStyleCnt="3" custScaleX="108201">
        <dgm:presLayoutVars>
          <dgm:chMax val="0"/>
          <dgm:bulletEnabled val="1"/>
        </dgm:presLayoutVars>
      </dgm:prSet>
      <dgm:spPr/>
    </dgm:pt>
    <dgm:pt modelId="{511BF68D-D1E6-45B4-9FC3-37EB234A81FD}" type="pres">
      <dgm:prSet presAssocID="{A1881CAE-5128-43CC-B2D2-3B28BA4EF723}" presName="negativeSpace" presStyleCnt="0"/>
      <dgm:spPr/>
    </dgm:pt>
    <dgm:pt modelId="{5457F1EC-A450-4187-A23C-DA75CD03EEBB}" type="pres">
      <dgm:prSet presAssocID="{A1881CAE-5128-43CC-B2D2-3B28BA4EF723}" presName="childText" presStyleLbl="conFgAcc1" presStyleIdx="0" presStyleCnt="3">
        <dgm:presLayoutVars>
          <dgm:bulletEnabled val="1"/>
        </dgm:presLayoutVars>
      </dgm:prSet>
      <dgm:spPr/>
    </dgm:pt>
    <dgm:pt modelId="{D3732ADE-6CC8-4D4E-9853-256AB2F0BCDA}" type="pres">
      <dgm:prSet presAssocID="{CD38B117-0889-4389-918B-D4874D45F4C4}" presName="spaceBetweenRectangles" presStyleCnt="0"/>
      <dgm:spPr/>
    </dgm:pt>
    <dgm:pt modelId="{0C4DC11D-4FD3-4D9B-AF90-E8F488240D8A}" type="pres">
      <dgm:prSet presAssocID="{4317B136-2BF8-47B4-87A1-8DE6B8874C7E}" presName="parentLin" presStyleCnt="0"/>
      <dgm:spPr/>
    </dgm:pt>
    <dgm:pt modelId="{3340D46F-210B-4239-85E1-3158B8841BD5}" type="pres">
      <dgm:prSet presAssocID="{4317B136-2BF8-47B4-87A1-8DE6B8874C7E}" presName="parentLeftMargin" presStyleLbl="node1" presStyleIdx="0" presStyleCnt="3"/>
      <dgm:spPr/>
    </dgm:pt>
    <dgm:pt modelId="{8C3BD927-A513-41FE-B921-DA1D0A0614A4}" type="pres">
      <dgm:prSet presAssocID="{4317B136-2BF8-47B4-87A1-8DE6B8874C7E}" presName="parentText" presStyleLbl="node1" presStyleIdx="1" presStyleCnt="3" custScaleX="109216">
        <dgm:presLayoutVars>
          <dgm:chMax val="0"/>
          <dgm:bulletEnabled val="1"/>
        </dgm:presLayoutVars>
      </dgm:prSet>
      <dgm:spPr/>
    </dgm:pt>
    <dgm:pt modelId="{5721D944-9022-408F-BF78-DB0FE07856CD}" type="pres">
      <dgm:prSet presAssocID="{4317B136-2BF8-47B4-87A1-8DE6B8874C7E}" presName="negativeSpace" presStyleCnt="0"/>
      <dgm:spPr/>
    </dgm:pt>
    <dgm:pt modelId="{4399DDFA-B1ED-40F0-B0B7-52C255333E18}" type="pres">
      <dgm:prSet presAssocID="{4317B136-2BF8-47B4-87A1-8DE6B8874C7E}" presName="childText" presStyleLbl="conFgAcc1" presStyleIdx="1" presStyleCnt="3">
        <dgm:presLayoutVars>
          <dgm:bulletEnabled val="1"/>
        </dgm:presLayoutVars>
      </dgm:prSet>
      <dgm:spPr/>
    </dgm:pt>
    <dgm:pt modelId="{3AD532F3-DE14-4508-B36B-DE20671B7C89}" type="pres">
      <dgm:prSet presAssocID="{13495C4C-991F-4B90-B83C-9F68A8D79CF5}" presName="spaceBetweenRectangles" presStyleCnt="0"/>
      <dgm:spPr/>
    </dgm:pt>
    <dgm:pt modelId="{06BC365F-C674-4D32-92B3-CD08552F2EC0}" type="pres">
      <dgm:prSet presAssocID="{9940A2D6-98A9-41A5-8D49-197A0D7A2AF6}" presName="parentLin" presStyleCnt="0"/>
      <dgm:spPr/>
    </dgm:pt>
    <dgm:pt modelId="{1CCA19FE-6E70-4ED6-853F-6C5E77B5074D}" type="pres">
      <dgm:prSet presAssocID="{9940A2D6-98A9-41A5-8D49-197A0D7A2AF6}" presName="parentLeftMargin" presStyleLbl="node1" presStyleIdx="1" presStyleCnt="3"/>
      <dgm:spPr/>
    </dgm:pt>
    <dgm:pt modelId="{4BF637B3-A022-460E-B42A-125083863131}" type="pres">
      <dgm:prSet presAssocID="{9940A2D6-98A9-41A5-8D49-197A0D7A2AF6}" presName="parentText" presStyleLbl="node1" presStyleIdx="2" presStyleCnt="3" custScaleX="109890">
        <dgm:presLayoutVars>
          <dgm:chMax val="0"/>
          <dgm:bulletEnabled val="1"/>
        </dgm:presLayoutVars>
      </dgm:prSet>
      <dgm:spPr/>
    </dgm:pt>
    <dgm:pt modelId="{38141F41-2614-42C7-ACF1-BCA672BFD968}" type="pres">
      <dgm:prSet presAssocID="{9940A2D6-98A9-41A5-8D49-197A0D7A2AF6}" presName="negativeSpace" presStyleCnt="0"/>
      <dgm:spPr/>
    </dgm:pt>
    <dgm:pt modelId="{F4472230-0E0A-4A31-8892-B3D4246CA053}" type="pres">
      <dgm:prSet presAssocID="{9940A2D6-98A9-41A5-8D49-197A0D7A2AF6}" presName="childText" presStyleLbl="conFgAcc1" presStyleIdx="2" presStyleCnt="3">
        <dgm:presLayoutVars>
          <dgm:bulletEnabled val="1"/>
        </dgm:presLayoutVars>
      </dgm:prSet>
      <dgm:spPr/>
    </dgm:pt>
  </dgm:ptLst>
  <dgm:cxnLst>
    <dgm:cxn modelId="{810DA611-666F-4F6E-8848-A614CE73992D}" srcId="{1CCDBB9D-E1C4-4EB6-8AD1-F8005A2DED86}" destId="{B3868293-F09E-4CFF-A122-75C2C3264C49}" srcOrd="0" destOrd="0" parTransId="{A0912CD6-AFAC-41B1-9D64-1574C33EC02F}" sibTransId="{A966DF7C-B11E-4669-AAFB-CD43DD11CB85}"/>
    <dgm:cxn modelId="{E5D15813-A5B7-426F-8DEC-8F34F2B78011}" type="presOf" srcId="{A1881CAE-5128-43CC-B2D2-3B28BA4EF723}" destId="{FD878A55-2ACA-4A53-803F-FEC90D04CD90}" srcOrd="0" destOrd="0" presId="urn:microsoft.com/office/officeart/2005/8/layout/list1"/>
    <dgm:cxn modelId="{B59CA51B-EF80-4350-A515-790B1990CF01}" srcId="{4317B136-2BF8-47B4-87A1-8DE6B8874C7E}" destId="{1CCDBB9D-E1C4-4EB6-8AD1-F8005A2DED86}" srcOrd="4" destOrd="0" parTransId="{1C1C3361-66A6-47D9-A478-497BBE5EA29A}" sibTransId="{3E7E1151-1098-429F-958D-A9A12D7D0576}"/>
    <dgm:cxn modelId="{9D542A39-27F7-4EFE-8292-FBB492784FFC}" type="presOf" srcId="{A1881CAE-5128-43CC-B2D2-3B28BA4EF723}" destId="{02128642-C3C3-482D-BF09-0BD028C894C7}" srcOrd="1" destOrd="0" presId="urn:microsoft.com/office/officeart/2005/8/layout/list1"/>
    <dgm:cxn modelId="{F6EFFF3F-D819-473E-8C5F-4BE921062CA2}" type="presOf" srcId="{4317B136-2BF8-47B4-87A1-8DE6B8874C7E}" destId="{8C3BD927-A513-41FE-B921-DA1D0A0614A4}" srcOrd="1" destOrd="0" presId="urn:microsoft.com/office/officeart/2005/8/layout/list1"/>
    <dgm:cxn modelId="{0F67675D-66FF-4837-B59F-9A7E4F893AD3}" type="presOf" srcId="{1CCDBB9D-E1C4-4EB6-8AD1-F8005A2DED86}" destId="{4399DDFA-B1ED-40F0-B0B7-52C255333E18}" srcOrd="0" destOrd="4" presId="urn:microsoft.com/office/officeart/2005/8/layout/list1"/>
    <dgm:cxn modelId="{46409A41-B4F1-476C-A76B-C35868D760F4}" type="presOf" srcId="{7FD5F454-339D-45FD-A6EE-D23DA6BDB177}" destId="{4399DDFA-B1ED-40F0-B0B7-52C255333E18}" srcOrd="0" destOrd="6" presId="urn:microsoft.com/office/officeart/2005/8/layout/list1"/>
    <dgm:cxn modelId="{A8D2F861-E44F-48E5-B89A-EC4EC48A0FFA}" type="presOf" srcId="{CF738B87-C4CF-4323-B524-B3A4621F81F8}" destId="{E451D4AB-B13A-465D-8F35-40D026E00810}" srcOrd="0" destOrd="0" presId="urn:microsoft.com/office/officeart/2005/8/layout/list1"/>
    <dgm:cxn modelId="{8473CF6D-50D9-4566-8966-297AF59D6832}" type="presOf" srcId="{9331D1FC-8F74-4E16-ABDF-281EEE623270}" destId="{4399DDFA-B1ED-40F0-B0B7-52C255333E18}" srcOrd="0" destOrd="2" presId="urn:microsoft.com/office/officeart/2005/8/layout/list1"/>
    <dgm:cxn modelId="{CDC44C70-508E-4E8A-A9A6-F6EAC540B190}" type="presOf" srcId="{B3868293-F09E-4CFF-A122-75C2C3264C49}" destId="{4399DDFA-B1ED-40F0-B0B7-52C255333E18}" srcOrd="0" destOrd="5" presId="urn:microsoft.com/office/officeart/2005/8/layout/list1"/>
    <dgm:cxn modelId="{D04B3656-04D3-4692-A80A-7EEB64812190}" srcId="{4317B136-2BF8-47B4-87A1-8DE6B8874C7E}" destId="{9331D1FC-8F74-4E16-ABDF-281EEE623270}" srcOrd="2" destOrd="0" parTransId="{1F4E4B84-DB4B-483D-8690-7C8271A496E9}" sibTransId="{602F45F7-F60E-43A0-B5F3-8B019F1F4936}"/>
    <dgm:cxn modelId="{5A0BDE76-6AC4-4017-96CD-41BE9C7F8B18}" srcId="{4317B136-2BF8-47B4-87A1-8DE6B8874C7E}" destId="{7FD5F454-339D-45FD-A6EE-D23DA6BDB177}" srcOrd="5" destOrd="0" parTransId="{0192902A-6097-45FC-953C-D85C664190B4}" sibTransId="{AC4EEB69-5093-45F1-AEFE-E49D93750953}"/>
    <dgm:cxn modelId="{E431F356-552B-4A52-BF3D-236B1DF0FA14}" srcId="{CF738B87-C4CF-4323-B524-B3A4621F81F8}" destId="{9940A2D6-98A9-41A5-8D49-197A0D7A2AF6}" srcOrd="2" destOrd="0" parTransId="{9BB32C3F-A516-473C-B2FC-F90024FF749D}" sibTransId="{265AD73C-71DA-44A7-8B62-CD267FC3D993}"/>
    <dgm:cxn modelId="{56A1CA5A-27F0-4CB6-ABAE-4A2BF099C719}" srcId="{4317B136-2BF8-47B4-87A1-8DE6B8874C7E}" destId="{BB446819-AE1C-477F-BD43-8582B6DBB494}" srcOrd="0" destOrd="0" parTransId="{41B10D48-CC36-4E03-9DCC-B277AE17C21B}" sibTransId="{DA167234-755F-45CB-8A12-02EC14E48D20}"/>
    <dgm:cxn modelId="{6517FB88-429C-48CB-AE83-EA25E8132D4D}" srcId="{4317B136-2BF8-47B4-87A1-8DE6B8874C7E}" destId="{C4BF29F4-FBC2-4808-B327-AF176093CDE6}" srcOrd="1" destOrd="0" parTransId="{F4637AF9-9050-4C25-B0AD-AFE298BC6614}" sibTransId="{76A3A4F8-52EF-4EEB-B1C8-5D7356E6C6A5}"/>
    <dgm:cxn modelId="{52A19B98-71AA-4445-8607-3839FA822AEF}" type="presOf" srcId="{4317B136-2BF8-47B4-87A1-8DE6B8874C7E}" destId="{3340D46F-210B-4239-85E1-3158B8841BD5}" srcOrd="0" destOrd="0" presId="urn:microsoft.com/office/officeart/2005/8/layout/list1"/>
    <dgm:cxn modelId="{0907B9AB-8413-4512-924E-23A9BBECCB39}" srcId="{4317B136-2BF8-47B4-87A1-8DE6B8874C7E}" destId="{AB279FCF-7215-4A6E-AD65-C6FD78A638DE}" srcOrd="3" destOrd="0" parTransId="{EA7D4DCD-B557-4FE4-9DDE-AF293C9681BB}" sibTransId="{1E930FA1-7854-41A0-8914-2A8A530610E0}"/>
    <dgm:cxn modelId="{24D798B1-031E-4688-BCBD-90C40500A109}" type="presOf" srcId="{C4BF29F4-FBC2-4808-B327-AF176093CDE6}" destId="{4399DDFA-B1ED-40F0-B0B7-52C255333E18}" srcOrd="0" destOrd="1" presId="urn:microsoft.com/office/officeart/2005/8/layout/list1"/>
    <dgm:cxn modelId="{25D11CC2-DD00-4D8F-B60A-FC30EAD22AD4}" type="presOf" srcId="{AB279FCF-7215-4A6E-AD65-C6FD78A638DE}" destId="{4399DDFA-B1ED-40F0-B0B7-52C255333E18}" srcOrd="0" destOrd="3" presId="urn:microsoft.com/office/officeart/2005/8/layout/list1"/>
    <dgm:cxn modelId="{679126CA-A6F9-4338-B2D1-6030BCE83AC9}" type="presOf" srcId="{9940A2D6-98A9-41A5-8D49-197A0D7A2AF6}" destId="{1CCA19FE-6E70-4ED6-853F-6C5E77B5074D}" srcOrd="0" destOrd="0" presId="urn:microsoft.com/office/officeart/2005/8/layout/list1"/>
    <dgm:cxn modelId="{F8B88FDD-E9EC-4267-9FF6-4CED401B3011}" srcId="{CF738B87-C4CF-4323-B524-B3A4621F81F8}" destId="{4317B136-2BF8-47B4-87A1-8DE6B8874C7E}" srcOrd="1" destOrd="0" parTransId="{B403BF1B-6A07-4808-86CC-0ACFA95A4557}" sibTransId="{13495C4C-991F-4B90-B83C-9F68A8D79CF5}"/>
    <dgm:cxn modelId="{505D0EE8-C478-4550-BAA6-8CB59AFD880D}" type="presOf" srcId="{BB446819-AE1C-477F-BD43-8582B6DBB494}" destId="{4399DDFA-B1ED-40F0-B0B7-52C255333E18}" srcOrd="0" destOrd="0" presId="urn:microsoft.com/office/officeart/2005/8/layout/list1"/>
    <dgm:cxn modelId="{DF437DEA-E67B-4ED7-9B53-468D9C70135D}" type="presOf" srcId="{9940A2D6-98A9-41A5-8D49-197A0D7A2AF6}" destId="{4BF637B3-A022-460E-B42A-125083863131}" srcOrd="1" destOrd="0" presId="urn:microsoft.com/office/officeart/2005/8/layout/list1"/>
    <dgm:cxn modelId="{FB02EAFA-C7F3-4BD9-A932-258E36C631DB}" srcId="{CF738B87-C4CF-4323-B524-B3A4621F81F8}" destId="{A1881CAE-5128-43CC-B2D2-3B28BA4EF723}" srcOrd="0" destOrd="0" parTransId="{66E326E1-478E-4A1B-B15B-E66499D96713}" sibTransId="{CD38B117-0889-4389-918B-D4874D45F4C4}"/>
    <dgm:cxn modelId="{13F8E14F-B620-4991-832D-261531A77126}" type="presParOf" srcId="{E451D4AB-B13A-465D-8F35-40D026E00810}" destId="{80C71354-DB43-4A07-A75A-3965BB80FD4F}" srcOrd="0" destOrd="0" presId="urn:microsoft.com/office/officeart/2005/8/layout/list1"/>
    <dgm:cxn modelId="{C37DC36C-240C-449B-BDCA-D57B82B114AD}" type="presParOf" srcId="{80C71354-DB43-4A07-A75A-3965BB80FD4F}" destId="{FD878A55-2ACA-4A53-803F-FEC90D04CD90}" srcOrd="0" destOrd="0" presId="urn:microsoft.com/office/officeart/2005/8/layout/list1"/>
    <dgm:cxn modelId="{0487D234-ED38-4565-9E85-2EF4501B4131}" type="presParOf" srcId="{80C71354-DB43-4A07-A75A-3965BB80FD4F}" destId="{02128642-C3C3-482D-BF09-0BD028C894C7}" srcOrd="1" destOrd="0" presId="urn:microsoft.com/office/officeart/2005/8/layout/list1"/>
    <dgm:cxn modelId="{7AC72B1E-CF5B-41F8-B073-D6D1EB1953F4}" type="presParOf" srcId="{E451D4AB-B13A-465D-8F35-40D026E00810}" destId="{511BF68D-D1E6-45B4-9FC3-37EB234A81FD}" srcOrd="1" destOrd="0" presId="urn:microsoft.com/office/officeart/2005/8/layout/list1"/>
    <dgm:cxn modelId="{82C540F5-689C-4E58-8D62-0C9539A8CFE6}" type="presParOf" srcId="{E451D4AB-B13A-465D-8F35-40D026E00810}" destId="{5457F1EC-A450-4187-A23C-DA75CD03EEBB}" srcOrd="2" destOrd="0" presId="urn:microsoft.com/office/officeart/2005/8/layout/list1"/>
    <dgm:cxn modelId="{E00486E0-A194-4729-8C7A-947D202E7873}" type="presParOf" srcId="{E451D4AB-B13A-465D-8F35-40D026E00810}" destId="{D3732ADE-6CC8-4D4E-9853-256AB2F0BCDA}" srcOrd="3" destOrd="0" presId="urn:microsoft.com/office/officeart/2005/8/layout/list1"/>
    <dgm:cxn modelId="{B5C8A257-2805-432D-977E-DE9846D56EBA}" type="presParOf" srcId="{E451D4AB-B13A-465D-8F35-40D026E00810}" destId="{0C4DC11D-4FD3-4D9B-AF90-E8F488240D8A}" srcOrd="4" destOrd="0" presId="urn:microsoft.com/office/officeart/2005/8/layout/list1"/>
    <dgm:cxn modelId="{034D6C66-B910-46B2-BCF0-B8D406AD4A45}" type="presParOf" srcId="{0C4DC11D-4FD3-4D9B-AF90-E8F488240D8A}" destId="{3340D46F-210B-4239-85E1-3158B8841BD5}" srcOrd="0" destOrd="0" presId="urn:microsoft.com/office/officeart/2005/8/layout/list1"/>
    <dgm:cxn modelId="{5D18F511-2EC7-4438-AFC0-8EF9B5BCB959}" type="presParOf" srcId="{0C4DC11D-4FD3-4D9B-AF90-E8F488240D8A}" destId="{8C3BD927-A513-41FE-B921-DA1D0A0614A4}" srcOrd="1" destOrd="0" presId="urn:microsoft.com/office/officeart/2005/8/layout/list1"/>
    <dgm:cxn modelId="{BE8D936E-FA0A-4386-A76B-A73381BD3CCB}" type="presParOf" srcId="{E451D4AB-B13A-465D-8F35-40D026E00810}" destId="{5721D944-9022-408F-BF78-DB0FE07856CD}" srcOrd="5" destOrd="0" presId="urn:microsoft.com/office/officeart/2005/8/layout/list1"/>
    <dgm:cxn modelId="{B516AC2C-D944-4F7C-B265-993D45BB0E45}" type="presParOf" srcId="{E451D4AB-B13A-465D-8F35-40D026E00810}" destId="{4399DDFA-B1ED-40F0-B0B7-52C255333E18}" srcOrd="6" destOrd="0" presId="urn:microsoft.com/office/officeart/2005/8/layout/list1"/>
    <dgm:cxn modelId="{EE549078-AF5F-45DB-B284-798F091A9BEF}" type="presParOf" srcId="{E451D4AB-B13A-465D-8F35-40D026E00810}" destId="{3AD532F3-DE14-4508-B36B-DE20671B7C89}" srcOrd="7" destOrd="0" presId="urn:microsoft.com/office/officeart/2005/8/layout/list1"/>
    <dgm:cxn modelId="{CCB690FD-AAE3-4DC2-976F-6FD0A3A46385}" type="presParOf" srcId="{E451D4AB-B13A-465D-8F35-40D026E00810}" destId="{06BC365F-C674-4D32-92B3-CD08552F2EC0}" srcOrd="8" destOrd="0" presId="urn:microsoft.com/office/officeart/2005/8/layout/list1"/>
    <dgm:cxn modelId="{F38787BF-3523-4634-B016-44AB8B053AEC}" type="presParOf" srcId="{06BC365F-C674-4D32-92B3-CD08552F2EC0}" destId="{1CCA19FE-6E70-4ED6-853F-6C5E77B5074D}" srcOrd="0" destOrd="0" presId="urn:microsoft.com/office/officeart/2005/8/layout/list1"/>
    <dgm:cxn modelId="{863816F5-AF8F-4F14-9A04-106A0E60706D}" type="presParOf" srcId="{06BC365F-C674-4D32-92B3-CD08552F2EC0}" destId="{4BF637B3-A022-460E-B42A-125083863131}" srcOrd="1" destOrd="0" presId="urn:microsoft.com/office/officeart/2005/8/layout/list1"/>
    <dgm:cxn modelId="{60D95E66-5ABC-4540-A6F4-2B396908E57B}" type="presParOf" srcId="{E451D4AB-B13A-465D-8F35-40D026E00810}" destId="{38141F41-2614-42C7-ACF1-BCA672BFD968}" srcOrd="9" destOrd="0" presId="urn:microsoft.com/office/officeart/2005/8/layout/list1"/>
    <dgm:cxn modelId="{2CA0D37E-DAD0-4861-9D86-714F8B35963D}" type="presParOf" srcId="{E451D4AB-B13A-465D-8F35-40D026E00810}" destId="{F4472230-0E0A-4A31-8892-B3D4246CA053}"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2E5D39-1FE4-45E4-97B2-FF815C564C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37BB7F-D05A-41BA-89AF-51C96E8D4F28}">
      <dgm:prSet custT="1"/>
      <dgm:spPr>
        <a:solidFill>
          <a:schemeClr val="accent6">
            <a:lumMod val="75000"/>
          </a:schemeClr>
        </a:solidFill>
      </dgm:spPr>
      <dgm:t>
        <a:bodyPr/>
        <a:lstStyle/>
        <a:p>
          <a:r>
            <a:rPr lang="tr-TR" sz="3600" b="1" i="0" dirty="0"/>
            <a:t>HELP-</a:t>
          </a:r>
          <a:r>
            <a:rPr lang="tr-TR" sz="3600" b="1" dirty="0"/>
            <a:t>Program Yapısı ve Hedef Kitle</a:t>
          </a:r>
        </a:p>
      </dgm:t>
    </dgm:pt>
    <dgm:pt modelId="{F86B2BBD-77A4-4F4F-9E17-9A363D48022E}" type="parTrans" cxnId="{7FEDA662-45B0-4D91-A140-A55A2BA08672}">
      <dgm:prSet/>
      <dgm:spPr/>
      <dgm:t>
        <a:bodyPr/>
        <a:lstStyle/>
        <a:p>
          <a:endParaRPr lang="tr-TR"/>
        </a:p>
      </dgm:t>
    </dgm:pt>
    <dgm:pt modelId="{4F5BD840-6A8D-4A1B-8BDD-74907B3E557E}" type="sibTrans" cxnId="{7FEDA662-45B0-4D91-A140-A55A2BA08672}">
      <dgm:prSet/>
      <dgm:spPr/>
      <dgm:t>
        <a:bodyPr/>
        <a:lstStyle/>
        <a:p>
          <a:endParaRPr lang="tr-TR"/>
        </a:p>
      </dgm:t>
    </dgm:pt>
    <dgm:pt modelId="{46E52200-8103-4ACB-BA15-3ACF02B7311C}" type="pres">
      <dgm:prSet presAssocID="{DE2E5D39-1FE4-45E4-97B2-FF815C564C96}" presName="linear" presStyleCnt="0">
        <dgm:presLayoutVars>
          <dgm:animLvl val="lvl"/>
          <dgm:resizeHandles val="exact"/>
        </dgm:presLayoutVars>
      </dgm:prSet>
      <dgm:spPr/>
    </dgm:pt>
    <dgm:pt modelId="{39B7E5EB-3D00-4E8B-A101-A3B21FB4A85D}" type="pres">
      <dgm:prSet presAssocID="{D237BB7F-D05A-41BA-89AF-51C96E8D4F28}" presName="parentText" presStyleLbl="node1" presStyleIdx="0" presStyleCnt="1">
        <dgm:presLayoutVars>
          <dgm:chMax val="0"/>
          <dgm:bulletEnabled val="1"/>
        </dgm:presLayoutVars>
      </dgm:prSet>
      <dgm:spPr/>
    </dgm:pt>
  </dgm:ptLst>
  <dgm:cxnLst>
    <dgm:cxn modelId="{7FEDA662-45B0-4D91-A140-A55A2BA08672}" srcId="{DE2E5D39-1FE4-45E4-97B2-FF815C564C96}" destId="{D237BB7F-D05A-41BA-89AF-51C96E8D4F28}" srcOrd="0" destOrd="0" parTransId="{F86B2BBD-77A4-4F4F-9E17-9A363D48022E}" sibTransId="{4F5BD840-6A8D-4A1B-8BDD-74907B3E557E}"/>
    <dgm:cxn modelId="{C2677EDD-DB78-4654-8A18-F04764469EF3}" type="presOf" srcId="{DE2E5D39-1FE4-45E4-97B2-FF815C564C96}" destId="{46E52200-8103-4ACB-BA15-3ACF02B7311C}" srcOrd="0" destOrd="0" presId="urn:microsoft.com/office/officeart/2005/8/layout/vList2"/>
    <dgm:cxn modelId="{A615DBEC-EC60-4EE6-98A8-8B122DC9F001}" type="presOf" srcId="{D237BB7F-D05A-41BA-89AF-51C96E8D4F28}" destId="{39B7E5EB-3D00-4E8B-A101-A3B21FB4A85D}" srcOrd="0" destOrd="0" presId="urn:microsoft.com/office/officeart/2005/8/layout/vList2"/>
    <dgm:cxn modelId="{1E908736-8F1C-4C8F-9E90-3CF92C9DEA28}" type="presParOf" srcId="{46E52200-8103-4ACB-BA15-3ACF02B7311C}" destId="{39B7E5EB-3D00-4E8B-A101-A3B21FB4A8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738B87-C4CF-4323-B524-B3A4621F81F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A1881CAE-5128-43CC-B2D2-3B28BA4EF723}">
      <dgm:prSet/>
      <dgm:spPr/>
      <dgm:t>
        <a:bodyPr/>
        <a:lstStyle/>
        <a:p>
          <a:r>
            <a:rPr lang="tr-TR" b="0" i="0" dirty="0">
              <a:effectLst/>
              <a:latin typeface="quote-cjk-patch"/>
            </a:rPr>
            <a:t>Programın uygulanmasında multidisipliner bir ekip görev alır</a:t>
          </a:r>
          <a:endParaRPr lang="tr-TR" dirty="0"/>
        </a:p>
      </dgm:t>
    </dgm:pt>
    <dgm:pt modelId="{66E326E1-478E-4A1B-B15B-E66499D96713}" type="parTrans" cxnId="{FB02EAFA-C7F3-4BD9-A932-258E36C631DB}">
      <dgm:prSet/>
      <dgm:spPr/>
      <dgm:t>
        <a:bodyPr/>
        <a:lstStyle/>
        <a:p>
          <a:endParaRPr lang="tr-TR"/>
        </a:p>
      </dgm:t>
    </dgm:pt>
    <dgm:pt modelId="{CD38B117-0889-4389-918B-D4874D45F4C4}" type="sibTrans" cxnId="{FB02EAFA-C7F3-4BD9-A932-258E36C631DB}">
      <dgm:prSet/>
      <dgm:spPr/>
      <dgm:t>
        <a:bodyPr/>
        <a:lstStyle/>
        <a:p>
          <a:endParaRPr lang="tr-TR"/>
        </a:p>
      </dgm:t>
    </dgm:pt>
    <dgm:pt modelId="{D93573B9-F2A8-4CBD-AD5B-693F83D68832}">
      <dgm:prSet/>
      <dgm:spPr/>
      <dgm:t>
        <a:bodyPr/>
        <a:lstStyle/>
        <a:p>
          <a:r>
            <a:rPr lang="tr-TR" b="0" i="0">
              <a:effectLst/>
              <a:latin typeface="quote-cjk-patch"/>
            </a:rPr>
            <a:t>Ekip; </a:t>
          </a:r>
          <a:endParaRPr lang="tr-TR" dirty="0"/>
        </a:p>
      </dgm:t>
    </dgm:pt>
    <dgm:pt modelId="{AC6297CA-8D95-4CA8-85D6-8C01252EAD01}" type="parTrans" cxnId="{CD147748-DC7D-4758-8DDF-FDCC4182DC71}">
      <dgm:prSet/>
      <dgm:spPr/>
      <dgm:t>
        <a:bodyPr/>
        <a:lstStyle/>
        <a:p>
          <a:endParaRPr lang="tr-TR"/>
        </a:p>
      </dgm:t>
    </dgm:pt>
    <dgm:pt modelId="{59D1842D-3EC4-4DCC-9171-C3EC3289E702}" type="sibTrans" cxnId="{CD147748-DC7D-4758-8DDF-FDCC4182DC71}">
      <dgm:prSet/>
      <dgm:spPr/>
      <dgm:t>
        <a:bodyPr/>
        <a:lstStyle/>
        <a:p>
          <a:endParaRPr lang="tr-TR"/>
        </a:p>
      </dgm:t>
    </dgm:pt>
    <dgm:pt modelId="{E3F77A01-43AE-4E49-A8DE-6ED26A35D975}">
      <dgm:prSet/>
      <dgm:spPr/>
      <dgm:t>
        <a:bodyPr/>
        <a:lstStyle/>
        <a:p>
          <a:r>
            <a:rPr lang="tr-TR" b="0" i="0">
              <a:effectLst/>
              <a:latin typeface="quote-cjk-patch"/>
            </a:rPr>
            <a:t>Gönüllülerin seçiminde; </a:t>
          </a:r>
          <a:endParaRPr lang="tr-TR" dirty="0"/>
        </a:p>
      </dgm:t>
    </dgm:pt>
    <dgm:pt modelId="{049A4FA9-63F4-4E50-AFCD-AF4641B39C6C}" type="parTrans" cxnId="{4F3B3AC3-598E-4AD3-A71E-A7CF4334D4F9}">
      <dgm:prSet/>
      <dgm:spPr/>
      <dgm:t>
        <a:bodyPr/>
        <a:lstStyle/>
        <a:p>
          <a:endParaRPr lang="tr-TR"/>
        </a:p>
      </dgm:t>
    </dgm:pt>
    <dgm:pt modelId="{2F179D54-5267-474A-A7D0-181B72350CF1}" type="sibTrans" cxnId="{4F3B3AC3-598E-4AD3-A71E-A7CF4334D4F9}">
      <dgm:prSet/>
      <dgm:spPr/>
      <dgm:t>
        <a:bodyPr/>
        <a:lstStyle/>
        <a:p>
          <a:endParaRPr lang="tr-TR"/>
        </a:p>
      </dgm:t>
    </dgm:pt>
    <dgm:pt modelId="{6A2947FD-6F45-4B0E-AB07-6F88FFA5450B}">
      <dgm:prSet/>
      <dgm:spPr>
        <a:solidFill>
          <a:schemeClr val="accent4">
            <a:lumMod val="75000"/>
          </a:schemeClr>
        </a:solidFill>
      </dgm:spPr>
      <dgm:t>
        <a:bodyPr/>
        <a:lstStyle/>
        <a:p>
          <a:r>
            <a:rPr lang="tr-TR" b="0" i="0" dirty="0">
              <a:effectLst/>
              <a:latin typeface="quote-cjk-patch"/>
            </a:rPr>
            <a:t>Her gönüllü;</a:t>
          </a:r>
          <a:endParaRPr lang="tr-TR" dirty="0"/>
        </a:p>
      </dgm:t>
    </dgm:pt>
    <dgm:pt modelId="{70409D4B-0661-4C23-9557-1DA62E2BF86D}" type="parTrans" cxnId="{1FFFCF65-6401-4C5A-B093-8376ED0D2EDE}">
      <dgm:prSet/>
      <dgm:spPr/>
      <dgm:t>
        <a:bodyPr/>
        <a:lstStyle/>
        <a:p>
          <a:endParaRPr lang="tr-TR"/>
        </a:p>
      </dgm:t>
    </dgm:pt>
    <dgm:pt modelId="{25CB22EA-2ABB-41D7-9F7E-212C6BB23B40}" type="sibTrans" cxnId="{1FFFCF65-6401-4C5A-B093-8376ED0D2EDE}">
      <dgm:prSet/>
      <dgm:spPr/>
      <dgm:t>
        <a:bodyPr/>
        <a:lstStyle/>
        <a:p>
          <a:endParaRPr lang="tr-TR"/>
        </a:p>
      </dgm:t>
    </dgm:pt>
    <dgm:pt modelId="{5EC0B60E-2F0C-429A-96E4-CB5C677A3905}">
      <dgm:prSet/>
      <dgm:spPr/>
      <dgm:t>
        <a:bodyPr/>
        <a:lstStyle/>
        <a:p>
          <a:r>
            <a:rPr lang="tr-TR" b="0" i="0">
              <a:effectLst/>
              <a:latin typeface="quote-cjk-patch"/>
            </a:rPr>
            <a:t>İletişim becerileri ve</a:t>
          </a:r>
          <a:endParaRPr lang="tr-TR" dirty="0"/>
        </a:p>
      </dgm:t>
    </dgm:pt>
    <dgm:pt modelId="{D2E57AE3-4E1C-4889-B16B-9CC648463BA8}" type="parTrans" cxnId="{785015B2-11D0-4642-93FA-2A3DB80ED089}">
      <dgm:prSet/>
      <dgm:spPr/>
      <dgm:t>
        <a:bodyPr/>
        <a:lstStyle/>
        <a:p>
          <a:endParaRPr lang="tr-TR"/>
        </a:p>
      </dgm:t>
    </dgm:pt>
    <dgm:pt modelId="{CF0D26F7-BEDF-43A0-B4B0-2CA13F47F213}" type="sibTrans" cxnId="{785015B2-11D0-4642-93FA-2A3DB80ED089}">
      <dgm:prSet/>
      <dgm:spPr/>
      <dgm:t>
        <a:bodyPr/>
        <a:lstStyle/>
        <a:p>
          <a:endParaRPr lang="tr-TR"/>
        </a:p>
      </dgm:t>
    </dgm:pt>
    <dgm:pt modelId="{CDEA9192-5C60-4BC2-9874-DDBF088CD6F1}">
      <dgm:prSet/>
      <dgm:spPr/>
      <dgm:t>
        <a:bodyPr/>
        <a:lstStyle/>
        <a:p>
          <a:r>
            <a:rPr lang="tr-TR" b="0" i="0">
              <a:effectLst/>
              <a:latin typeface="quote-cjk-patch"/>
            </a:rPr>
            <a:t>Sorumluluk bilinci, </a:t>
          </a:r>
          <a:endParaRPr lang="tr-TR" dirty="0"/>
        </a:p>
      </dgm:t>
    </dgm:pt>
    <dgm:pt modelId="{24D86AF1-D476-47C7-B371-4465F7A17ECF}" type="parTrans" cxnId="{106D812B-7AC1-4150-B16F-A39CF00844EE}">
      <dgm:prSet/>
      <dgm:spPr/>
      <dgm:t>
        <a:bodyPr/>
        <a:lstStyle/>
        <a:p>
          <a:endParaRPr lang="tr-TR"/>
        </a:p>
      </dgm:t>
    </dgm:pt>
    <dgm:pt modelId="{812A4FB0-39B5-4CDB-B7A9-888734008B35}" type="sibTrans" cxnId="{106D812B-7AC1-4150-B16F-A39CF00844EE}">
      <dgm:prSet/>
      <dgm:spPr/>
      <dgm:t>
        <a:bodyPr/>
        <a:lstStyle/>
        <a:p>
          <a:endParaRPr lang="tr-TR"/>
        </a:p>
      </dgm:t>
    </dgm:pt>
    <dgm:pt modelId="{78FA59CB-C109-4E18-A2D1-50F84F512B87}">
      <dgm:prSet/>
      <dgm:spPr/>
      <dgm:t>
        <a:bodyPr/>
        <a:lstStyle/>
        <a:p>
          <a:r>
            <a:rPr lang="tr-TR" b="0" i="0" dirty="0">
              <a:effectLst/>
              <a:latin typeface="quote-cjk-patch"/>
            </a:rPr>
            <a:t>Yaşlı bireylere saygı gibi nitelikler aranır</a:t>
          </a:r>
          <a:endParaRPr lang="tr-TR" dirty="0"/>
        </a:p>
      </dgm:t>
    </dgm:pt>
    <dgm:pt modelId="{E3B0F404-1599-480C-8733-849E19B32AE4}" type="parTrans" cxnId="{AA868622-CD2B-435F-BF69-400D67186961}">
      <dgm:prSet/>
      <dgm:spPr/>
      <dgm:t>
        <a:bodyPr/>
        <a:lstStyle/>
        <a:p>
          <a:endParaRPr lang="tr-TR"/>
        </a:p>
      </dgm:t>
    </dgm:pt>
    <dgm:pt modelId="{9F2A3A94-AE95-4433-86E9-4D37524A499A}" type="sibTrans" cxnId="{AA868622-CD2B-435F-BF69-400D67186961}">
      <dgm:prSet/>
      <dgm:spPr/>
      <dgm:t>
        <a:bodyPr/>
        <a:lstStyle/>
        <a:p>
          <a:endParaRPr lang="tr-TR"/>
        </a:p>
      </dgm:t>
    </dgm:pt>
    <dgm:pt modelId="{C4B37ECE-B614-40E7-A8F1-24385DF93A7C}">
      <dgm:prSet/>
      <dgm:spPr>
        <a:solidFill>
          <a:schemeClr val="accent4">
            <a:lumMod val="75000"/>
          </a:schemeClr>
        </a:solidFill>
      </dgm:spPr>
      <dgm:t>
        <a:bodyPr/>
        <a:lstStyle/>
        <a:p>
          <a:r>
            <a:rPr lang="tr-TR" b="0" i="0" dirty="0">
              <a:effectLst/>
              <a:latin typeface="quote-cjk-patch"/>
            </a:rPr>
            <a:t>Programa başlamadan önce 16 saat teorik+16 saat uygulamalı eğitim alır</a:t>
          </a:r>
          <a:endParaRPr lang="tr-TR" dirty="0"/>
        </a:p>
      </dgm:t>
    </dgm:pt>
    <dgm:pt modelId="{B6C09A24-D2B0-4100-A3B5-0571FB2E38E7}" type="parTrans" cxnId="{0D71F15A-6E11-4544-BDF3-8893B6CEB77D}">
      <dgm:prSet/>
      <dgm:spPr/>
      <dgm:t>
        <a:bodyPr/>
        <a:lstStyle/>
        <a:p>
          <a:endParaRPr lang="tr-TR"/>
        </a:p>
      </dgm:t>
    </dgm:pt>
    <dgm:pt modelId="{220DD0A8-CD97-405A-9EFC-A80A6CDA9CE1}" type="sibTrans" cxnId="{0D71F15A-6E11-4544-BDF3-8893B6CEB77D}">
      <dgm:prSet/>
      <dgm:spPr/>
      <dgm:t>
        <a:bodyPr/>
        <a:lstStyle/>
        <a:p>
          <a:endParaRPr lang="tr-TR"/>
        </a:p>
      </dgm:t>
    </dgm:pt>
    <dgm:pt modelId="{D1A54F47-F9EE-4B67-8F1D-ABC1DC833361}">
      <dgm:prSet/>
      <dgm:spPr>
        <a:solidFill>
          <a:schemeClr val="accent4">
            <a:lumMod val="75000"/>
          </a:schemeClr>
        </a:solidFill>
      </dgm:spPr>
      <dgm:t>
        <a:bodyPr/>
        <a:lstStyle/>
        <a:p>
          <a:r>
            <a:rPr lang="tr-TR" b="0" i="0">
              <a:effectLst/>
              <a:latin typeface="quote-cjk-patch"/>
            </a:rPr>
            <a:t>Eğitim sonrasında yetkinlikleri değerlendirilir ve düzenli aralıklarla performansları gözden geçirilir</a:t>
          </a:r>
          <a:endParaRPr lang="tr-TR" dirty="0"/>
        </a:p>
      </dgm:t>
    </dgm:pt>
    <dgm:pt modelId="{7E6138F7-DCA4-4C4E-97EC-8CFD1D56CE4A}" type="parTrans" cxnId="{E3116974-445B-4020-9400-64A69176344E}">
      <dgm:prSet/>
      <dgm:spPr/>
      <dgm:t>
        <a:bodyPr/>
        <a:lstStyle/>
        <a:p>
          <a:endParaRPr lang="tr-TR"/>
        </a:p>
      </dgm:t>
    </dgm:pt>
    <dgm:pt modelId="{E76A3B24-640B-4CDE-87D8-0FC31829B7A3}" type="sibTrans" cxnId="{E3116974-445B-4020-9400-64A69176344E}">
      <dgm:prSet/>
      <dgm:spPr/>
      <dgm:t>
        <a:bodyPr/>
        <a:lstStyle/>
        <a:p>
          <a:endParaRPr lang="tr-TR"/>
        </a:p>
      </dgm:t>
    </dgm:pt>
    <dgm:pt modelId="{EE81C0B1-3DA0-4024-AAAC-0EE998DB89E7}">
      <dgm:prSet/>
      <dgm:spPr/>
      <dgm:t>
        <a:bodyPr/>
        <a:lstStyle/>
        <a:p>
          <a:r>
            <a:rPr lang="tr-TR" b="0" i="0">
              <a:effectLst/>
              <a:latin typeface="quote-cjk-patch"/>
            </a:rPr>
            <a:t>Hastalarla doğrudan iletişim kurarak temel müdahaleleri uygular</a:t>
          </a:r>
          <a:endParaRPr lang="tr-TR" dirty="0"/>
        </a:p>
      </dgm:t>
    </dgm:pt>
    <dgm:pt modelId="{E3085702-F3BC-4F42-99FA-CB87C2487472}" type="parTrans" cxnId="{6DE0680B-AF49-44BE-9EC6-E9C23588270E}">
      <dgm:prSet/>
      <dgm:spPr/>
      <dgm:t>
        <a:bodyPr/>
        <a:lstStyle/>
        <a:p>
          <a:endParaRPr lang="tr-TR"/>
        </a:p>
      </dgm:t>
    </dgm:pt>
    <dgm:pt modelId="{CF1AA4E6-83DE-4AD4-91D9-2E3B34C25D07}" type="sibTrans" cxnId="{6DE0680B-AF49-44BE-9EC6-E9C23588270E}">
      <dgm:prSet/>
      <dgm:spPr/>
      <dgm:t>
        <a:bodyPr/>
        <a:lstStyle/>
        <a:p>
          <a:endParaRPr lang="tr-TR"/>
        </a:p>
      </dgm:t>
    </dgm:pt>
    <dgm:pt modelId="{74E9AFF6-7AEF-4D77-8C10-BA9834604C22}">
      <dgm:prSet/>
      <dgm:spPr/>
      <dgm:t>
        <a:bodyPr/>
        <a:lstStyle/>
        <a:p>
          <a:r>
            <a:rPr lang="tr-TR" b="0" i="0">
              <a:effectLst/>
              <a:latin typeface="quote-cjk-patch"/>
            </a:rPr>
            <a:t>Geriatristler</a:t>
          </a:r>
          <a:endParaRPr lang="tr-TR" dirty="0"/>
        </a:p>
      </dgm:t>
    </dgm:pt>
    <dgm:pt modelId="{E764B563-7DCF-404E-8482-B67A5C003ED9}" type="parTrans" cxnId="{7C32ED91-FC97-4749-9490-1E4D5023B6F1}">
      <dgm:prSet/>
      <dgm:spPr/>
      <dgm:t>
        <a:bodyPr/>
        <a:lstStyle/>
        <a:p>
          <a:endParaRPr lang="tr-TR"/>
        </a:p>
      </dgm:t>
    </dgm:pt>
    <dgm:pt modelId="{7F6F0FA7-18CD-4B1D-8D6D-E85CF5EACFBB}" type="sibTrans" cxnId="{7C32ED91-FC97-4749-9490-1E4D5023B6F1}">
      <dgm:prSet/>
      <dgm:spPr/>
      <dgm:t>
        <a:bodyPr/>
        <a:lstStyle/>
        <a:p>
          <a:endParaRPr lang="tr-TR"/>
        </a:p>
      </dgm:t>
    </dgm:pt>
    <dgm:pt modelId="{B271A851-2F3B-46EC-9DBD-BD9BEFF8A140}">
      <dgm:prSet/>
      <dgm:spPr/>
      <dgm:t>
        <a:bodyPr/>
        <a:lstStyle/>
        <a:p>
          <a:r>
            <a:rPr lang="tr-TR" b="0" i="0" dirty="0">
              <a:effectLst/>
              <a:latin typeface="quote-cjk-patch"/>
            </a:rPr>
            <a:t>Yaşlı yaşam uzmanları </a:t>
          </a:r>
          <a:endParaRPr lang="tr-TR" dirty="0"/>
        </a:p>
      </dgm:t>
    </dgm:pt>
    <dgm:pt modelId="{6DB1D219-56DA-44A1-ADB6-7BD11E97BF14}" type="parTrans" cxnId="{72E66FD9-CD36-4F93-855C-29424CF451AE}">
      <dgm:prSet/>
      <dgm:spPr/>
      <dgm:t>
        <a:bodyPr/>
        <a:lstStyle/>
        <a:p>
          <a:endParaRPr lang="tr-TR"/>
        </a:p>
      </dgm:t>
    </dgm:pt>
    <dgm:pt modelId="{61883709-6676-429E-94E0-3BC6A4C12A26}" type="sibTrans" cxnId="{72E66FD9-CD36-4F93-855C-29424CF451AE}">
      <dgm:prSet/>
      <dgm:spPr/>
      <dgm:t>
        <a:bodyPr/>
        <a:lstStyle/>
        <a:p>
          <a:endParaRPr lang="tr-TR"/>
        </a:p>
      </dgm:t>
    </dgm:pt>
    <dgm:pt modelId="{97D189F3-F57E-4863-8340-54B5262CD019}">
      <dgm:prSet/>
      <dgm:spPr/>
      <dgm:t>
        <a:bodyPr/>
        <a:lstStyle/>
        <a:p>
          <a:r>
            <a:rPr lang="tr-TR" b="0" i="0" dirty="0">
              <a:effectLst/>
              <a:latin typeface="quote-cjk-patch"/>
            </a:rPr>
            <a:t>Eğitimli gönüllüler </a:t>
          </a:r>
          <a:endParaRPr lang="tr-TR" dirty="0"/>
        </a:p>
      </dgm:t>
    </dgm:pt>
    <dgm:pt modelId="{3B291872-CEB7-4CDA-AF20-1907F7E48676}" type="parTrans" cxnId="{7DEE2BE3-DFA7-4D7D-89F2-485636AA4148}">
      <dgm:prSet/>
      <dgm:spPr/>
      <dgm:t>
        <a:bodyPr/>
        <a:lstStyle/>
        <a:p>
          <a:endParaRPr lang="tr-TR"/>
        </a:p>
      </dgm:t>
    </dgm:pt>
    <dgm:pt modelId="{B04C7301-1BB2-4C54-B16D-F5A1DDB6FF43}" type="sibTrans" cxnId="{7DEE2BE3-DFA7-4D7D-89F2-485636AA4148}">
      <dgm:prSet/>
      <dgm:spPr/>
      <dgm:t>
        <a:bodyPr/>
        <a:lstStyle/>
        <a:p>
          <a:endParaRPr lang="tr-TR"/>
        </a:p>
      </dgm:t>
    </dgm:pt>
    <dgm:pt modelId="{28DFFA35-9E90-4D3D-A6DD-652E4CC4BFEB}">
      <dgm:prSet/>
      <dgm:spPr/>
      <dgm:t>
        <a:bodyPr/>
        <a:lstStyle/>
        <a:p>
          <a:r>
            <a:rPr lang="tr-TR" b="0" i="0" dirty="0">
              <a:effectLst/>
              <a:latin typeface="quote-cjk-patch"/>
            </a:rPr>
            <a:t>Geriatri hemşireleri</a:t>
          </a:r>
          <a:endParaRPr lang="tr-TR" dirty="0"/>
        </a:p>
      </dgm:t>
    </dgm:pt>
    <dgm:pt modelId="{02DDDD3E-1B1E-4FEE-BFB3-FF60E0F7F026}" type="parTrans" cxnId="{A9AFF458-A3F1-4A1C-B016-0206D6E03488}">
      <dgm:prSet/>
      <dgm:spPr/>
      <dgm:t>
        <a:bodyPr/>
        <a:lstStyle/>
        <a:p>
          <a:endParaRPr lang="tr-TR"/>
        </a:p>
      </dgm:t>
    </dgm:pt>
    <dgm:pt modelId="{E6C63C80-89DD-4892-A581-053BD321BD14}" type="sibTrans" cxnId="{A9AFF458-A3F1-4A1C-B016-0206D6E03488}">
      <dgm:prSet/>
      <dgm:spPr/>
      <dgm:t>
        <a:bodyPr/>
        <a:lstStyle/>
        <a:p>
          <a:endParaRPr lang="tr-TR"/>
        </a:p>
      </dgm:t>
    </dgm:pt>
    <dgm:pt modelId="{FFF0F88E-AF55-46C5-B6A4-789B1DE772CC}">
      <dgm:prSet/>
      <dgm:spPr/>
      <dgm:t>
        <a:bodyPr/>
        <a:lstStyle/>
        <a:p>
          <a:r>
            <a:rPr lang="tr-TR" b="0" i="0">
              <a:effectLst/>
              <a:latin typeface="quote-cjk-patch"/>
            </a:rPr>
            <a:t>Gönüllüler, programın temel taşlarından biridir</a:t>
          </a:r>
          <a:endParaRPr lang="tr-TR" dirty="0"/>
        </a:p>
      </dgm:t>
    </dgm:pt>
    <dgm:pt modelId="{7E4649FA-5AA0-49CD-98DA-4A1883D41A1F}" type="sibTrans" cxnId="{942C12FF-A25A-45DC-8280-7A99452D9F77}">
      <dgm:prSet/>
      <dgm:spPr/>
      <dgm:t>
        <a:bodyPr/>
        <a:lstStyle/>
        <a:p>
          <a:endParaRPr lang="tr-TR"/>
        </a:p>
      </dgm:t>
    </dgm:pt>
    <dgm:pt modelId="{3A8A887A-9744-483D-B288-2A1A32DD8098}" type="parTrans" cxnId="{942C12FF-A25A-45DC-8280-7A99452D9F77}">
      <dgm:prSet/>
      <dgm:spPr/>
      <dgm:t>
        <a:bodyPr/>
        <a:lstStyle/>
        <a:p>
          <a:endParaRPr lang="tr-TR"/>
        </a:p>
      </dgm:t>
    </dgm:pt>
    <dgm:pt modelId="{D5F83B2D-A9E4-4C0D-93C4-D21209CA6ED8}" type="pres">
      <dgm:prSet presAssocID="{CF738B87-C4CF-4323-B524-B3A4621F81F8}" presName="diagram" presStyleCnt="0">
        <dgm:presLayoutVars>
          <dgm:dir/>
          <dgm:resizeHandles val="exact"/>
        </dgm:presLayoutVars>
      </dgm:prSet>
      <dgm:spPr/>
    </dgm:pt>
    <dgm:pt modelId="{2D091FD4-5CBA-4D1C-90E9-0AB9CAD72BC9}" type="pres">
      <dgm:prSet presAssocID="{A1881CAE-5128-43CC-B2D2-3B28BA4EF723}" presName="node" presStyleLbl="node1" presStyleIdx="0" presStyleCnt="5">
        <dgm:presLayoutVars>
          <dgm:bulletEnabled val="1"/>
        </dgm:presLayoutVars>
      </dgm:prSet>
      <dgm:spPr/>
    </dgm:pt>
    <dgm:pt modelId="{6D778F9C-C7DD-428D-9C67-BB49E22436A9}" type="pres">
      <dgm:prSet presAssocID="{CD38B117-0889-4389-918B-D4874D45F4C4}" presName="sibTrans" presStyleCnt="0"/>
      <dgm:spPr/>
    </dgm:pt>
    <dgm:pt modelId="{786CD729-E167-4D45-AAAD-49AC1042C6F0}" type="pres">
      <dgm:prSet presAssocID="{D93573B9-F2A8-4CBD-AD5B-693F83D68832}" presName="node" presStyleLbl="node1" presStyleIdx="1" presStyleCnt="5">
        <dgm:presLayoutVars>
          <dgm:bulletEnabled val="1"/>
        </dgm:presLayoutVars>
      </dgm:prSet>
      <dgm:spPr/>
    </dgm:pt>
    <dgm:pt modelId="{E6677F6D-4D1E-4A59-8C94-9D2CBBD56596}" type="pres">
      <dgm:prSet presAssocID="{59D1842D-3EC4-4DCC-9171-C3EC3289E702}" presName="sibTrans" presStyleCnt="0"/>
      <dgm:spPr/>
    </dgm:pt>
    <dgm:pt modelId="{ED4013BB-4C21-4281-AEA3-9C7C187F6E79}" type="pres">
      <dgm:prSet presAssocID="{FFF0F88E-AF55-46C5-B6A4-789B1DE772CC}" presName="node" presStyleLbl="node1" presStyleIdx="2" presStyleCnt="5">
        <dgm:presLayoutVars>
          <dgm:bulletEnabled val="1"/>
        </dgm:presLayoutVars>
      </dgm:prSet>
      <dgm:spPr/>
    </dgm:pt>
    <dgm:pt modelId="{0C432EC8-4095-47B4-98A0-F16F008CE96B}" type="pres">
      <dgm:prSet presAssocID="{7E4649FA-5AA0-49CD-98DA-4A1883D41A1F}" presName="sibTrans" presStyleCnt="0"/>
      <dgm:spPr/>
    </dgm:pt>
    <dgm:pt modelId="{4C17C5B9-209B-4309-92BF-4C4B78B8FBA4}" type="pres">
      <dgm:prSet presAssocID="{E3F77A01-43AE-4E49-A8DE-6ED26A35D975}" presName="node" presStyleLbl="node1" presStyleIdx="3" presStyleCnt="5">
        <dgm:presLayoutVars>
          <dgm:bulletEnabled val="1"/>
        </dgm:presLayoutVars>
      </dgm:prSet>
      <dgm:spPr/>
    </dgm:pt>
    <dgm:pt modelId="{B0379AB7-1C07-4184-9FEF-B7CC29DEE644}" type="pres">
      <dgm:prSet presAssocID="{2F179D54-5267-474A-A7D0-181B72350CF1}" presName="sibTrans" presStyleCnt="0"/>
      <dgm:spPr/>
    </dgm:pt>
    <dgm:pt modelId="{6A95A498-196E-4449-BE26-953C03A56315}" type="pres">
      <dgm:prSet presAssocID="{6A2947FD-6F45-4B0E-AB07-6F88FFA5450B}" presName="node" presStyleLbl="node1" presStyleIdx="4" presStyleCnt="5">
        <dgm:presLayoutVars>
          <dgm:bulletEnabled val="1"/>
        </dgm:presLayoutVars>
      </dgm:prSet>
      <dgm:spPr/>
    </dgm:pt>
  </dgm:ptLst>
  <dgm:cxnLst>
    <dgm:cxn modelId="{38A98F01-B19F-41F1-9F9F-E18DFCC07A62}" type="presOf" srcId="{B271A851-2F3B-46EC-9DBD-BD9BEFF8A140}" destId="{786CD729-E167-4D45-AAAD-49AC1042C6F0}" srcOrd="0" destOrd="3" presId="urn:microsoft.com/office/officeart/2005/8/layout/default"/>
    <dgm:cxn modelId="{6DE0680B-AF49-44BE-9EC6-E9C23588270E}" srcId="{FFF0F88E-AF55-46C5-B6A4-789B1DE772CC}" destId="{EE81C0B1-3DA0-4024-AAAC-0EE998DB89E7}" srcOrd="0" destOrd="0" parTransId="{E3085702-F3BC-4F42-99FA-CB87C2487472}" sibTransId="{CF1AA4E6-83DE-4AD4-91D9-2E3B34C25D07}"/>
    <dgm:cxn modelId="{4DAAEE1F-41D3-40F2-B57B-A969AF3C117D}" type="presOf" srcId="{5EC0B60E-2F0C-429A-96E4-CB5C677A3905}" destId="{4C17C5B9-209B-4309-92BF-4C4B78B8FBA4}" srcOrd="0" destOrd="2" presId="urn:microsoft.com/office/officeart/2005/8/layout/default"/>
    <dgm:cxn modelId="{AA868622-CD2B-435F-BF69-400D67186961}" srcId="{E3F77A01-43AE-4E49-A8DE-6ED26A35D975}" destId="{78FA59CB-C109-4E18-A2D1-50F84F512B87}" srcOrd="2" destOrd="0" parTransId="{E3B0F404-1599-480C-8733-849E19B32AE4}" sibTransId="{9F2A3A94-AE95-4433-86E9-4D37524A499A}"/>
    <dgm:cxn modelId="{106D812B-7AC1-4150-B16F-A39CF00844EE}" srcId="{E3F77A01-43AE-4E49-A8DE-6ED26A35D975}" destId="{CDEA9192-5C60-4BC2-9874-DDBF088CD6F1}" srcOrd="0" destOrd="0" parTransId="{24D86AF1-D476-47C7-B371-4465F7A17ECF}" sibTransId="{812A4FB0-39B5-4CDB-B7A9-888734008B35}"/>
    <dgm:cxn modelId="{0F383A2F-BB8A-4A52-A46A-8B039E0E4749}" type="presOf" srcId="{EE81C0B1-3DA0-4024-AAAC-0EE998DB89E7}" destId="{ED4013BB-4C21-4281-AEA3-9C7C187F6E79}" srcOrd="0" destOrd="1" presId="urn:microsoft.com/office/officeart/2005/8/layout/default"/>
    <dgm:cxn modelId="{85C77E38-4745-458A-B08C-78348E9DB2C4}" type="presOf" srcId="{E3F77A01-43AE-4E49-A8DE-6ED26A35D975}" destId="{4C17C5B9-209B-4309-92BF-4C4B78B8FBA4}" srcOrd="0" destOrd="0" presId="urn:microsoft.com/office/officeart/2005/8/layout/default"/>
    <dgm:cxn modelId="{EC066E5F-4D2D-498D-AA14-FEA78ECEE6B5}" type="presOf" srcId="{D1A54F47-F9EE-4B67-8F1D-ABC1DC833361}" destId="{6A95A498-196E-4449-BE26-953C03A56315}" srcOrd="0" destOrd="2" presId="urn:microsoft.com/office/officeart/2005/8/layout/default"/>
    <dgm:cxn modelId="{9AD38A43-38B0-4B02-BCD6-F065CA58E285}" type="presOf" srcId="{74E9AFF6-7AEF-4D77-8C10-BA9834604C22}" destId="{786CD729-E167-4D45-AAAD-49AC1042C6F0}" srcOrd="0" destOrd="1" presId="urn:microsoft.com/office/officeart/2005/8/layout/default"/>
    <dgm:cxn modelId="{1FFFCF65-6401-4C5A-B093-8376ED0D2EDE}" srcId="{CF738B87-C4CF-4323-B524-B3A4621F81F8}" destId="{6A2947FD-6F45-4B0E-AB07-6F88FFA5450B}" srcOrd="4" destOrd="0" parTransId="{70409D4B-0661-4C23-9557-1DA62E2BF86D}" sibTransId="{25CB22EA-2ABB-41D7-9F7E-212C6BB23B40}"/>
    <dgm:cxn modelId="{CD147748-DC7D-4758-8DDF-FDCC4182DC71}" srcId="{CF738B87-C4CF-4323-B524-B3A4621F81F8}" destId="{D93573B9-F2A8-4CBD-AD5B-693F83D68832}" srcOrd="1" destOrd="0" parTransId="{AC6297CA-8D95-4CA8-85D6-8C01252EAD01}" sibTransId="{59D1842D-3EC4-4DCC-9171-C3EC3289E702}"/>
    <dgm:cxn modelId="{8961196B-E0E6-4DCF-B80F-F30BA77B32E8}" type="presOf" srcId="{CDEA9192-5C60-4BC2-9874-DDBF088CD6F1}" destId="{4C17C5B9-209B-4309-92BF-4C4B78B8FBA4}" srcOrd="0" destOrd="1" presId="urn:microsoft.com/office/officeart/2005/8/layout/default"/>
    <dgm:cxn modelId="{EEDDB16F-1657-4C1B-9F9E-04E483F76EFD}" type="presOf" srcId="{6A2947FD-6F45-4B0E-AB07-6F88FFA5450B}" destId="{6A95A498-196E-4449-BE26-953C03A56315}" srcOrd="0" destOrd="0" presId="urn:microsoft.com/office/officeart/2005/8/layout/default"/>
    <dgm:cxn modelId="{E3116974-445B-4020-9400-64A69176344E}" srcId="{6A2947FD-6F45-4B0E-AB07-6F88FFA5450B}" destId="{D1A54F47-F9EE-4B67-8F1D-ABC1DC833361}" srcOrd="1" destOrd="0" parTransId="{7E6138F7-DCA4-4C4E-97EC-8CFD1D56CE4A}" sibTransId="{E76A3B24-640B-4CDE-87D8-0FC31829B7A3}"/>
    <dgm:cxn modelId="{A9AFF458-A3F1-4A1C-B016-0206D6E03488}" srcId="{D93573B9-F2A8-4CBD-AD5B-693F83D68832}" destId="{28DFFA35-9E90-4D3D-A6DD-652E4CC4BFEB}" srcOrd="1" destOrd="0" parTransId="{02DDDD3E-1B1E-4FEE-BFB3-FF60E0F7F026}" sibTransId="{E6C63C80-89DD-4892-A581-053BD321BD14}"/>
    <dgm:cxn modelId="{0D71F15A-6E11-4544-BDF3-8893B6CEB77D}" srcId="{6A2947FD-6F45-4B0E-AB07-6F88FFA5450B}" destId="{C4B37ECE-B614-40E7-A8F1-24385DF93A7C}" srcOrd="0" destOrd="0" parTransId="{B6C09A24-D2B0-4100-A3B5-0571FB2E38E7}" sibTransId="{220DD0A8-CD97-405A-9EFC-A80A6CDA9CE1}"/>
    <dgm:cxn modelId="{7C32ED91-FC97-4749-9490-1E4D5023B6F1}" srcId="{D93573B9-F2A8-4CBD-AD5B-693F83D68832}" destId="{74E9AFF6-7AEF-4D77-8C10-BA9834604C22}" srcOrd="0" destOrd="0" parTransId="{E764B563-7DCF-404E-8482-B67A5C003ED9}" sibTransId="{7F6F0FA7-18CD-4B1D-8D6D-E85CF5EACFBB}"/>
    <dgm:cxn modelId="{785015B2-11D0-4642-93FA-2A3DB80ED089}" srcId="{E3F77A01-43AE-4E49-A8DE-6ED26A35D975}" destId="{5EC0B60E-2F0C-429A-96E4-CB5C677A3905}" srcOrd="1" destOrd="0" parTransId="{D2E57AE3-4E1C-4889-B16B-9CC648463BA8}" sibTransId="{CF0D26F7-BEDF-43A0-B4B0-2CA13F47F213}"/>
    <dgm:cxn modelId="{FA5BBCB5-C063-4F8A-AFBE-01C378782596}" type="presOf" srcId="{D93573B9-F2A8-4CBD-AD5B-693F83D68832}" destId="{786CD729-E167-4D45-AAAD-49AC1042C6F0}" srcOrd="0" destOrd="0" presId="urn:microsoft.com/office/officeart/2005/8/layout/default"/>
    <dgm:cxn modelId="{492DCCB9-7A26-4CE4-91D7-2F9944917A83}" type="presOf" srcId="{CF738B87-C4CF-4323-B524-B3A4621F81F8}" destId="{D5F83B2D-A9E4-4C0D-93C4-D21209CA6ED8}" srcOrd="0" destOrd="0" presId="urn:microsoft.com/office/officeart/2005/8/layout/default"/>
    <dgm:cxn modelId="{4F3B3AC3-598E-4AD3-A71E-A7CF4334D4F9}" srcId="{CF738B87-C4CF-4323-B524-B3A4621F81F8}" destId="{E3F77A01-43AE-4E49-A8DE-6ED26A35D975}" srcOrd="3" destOrd="0" parTransId="{049A4FA9-63F4-4E50-AFCD-AF4641B39C6C}" sibTransId="{2F179D54-5267-474A-A7D0-181B72350CF1}"/>
    <dgm:cxn modelId="{B21D8BC7-2277-4B75-9E7F-0C42DF94C9CB}" type="presOf" srcId="{A1881CAE-5128-43CC-B2D2-3B28BA4EF723}" destId="{2D091FD4-5CBA-4D1C-90E9-0AB9CAD72BC9}" srcOrd="0" destOrd="0" presId="urn:microsoft.com/office/officeart/2005/8/layout/default"/>
    <dgm:cxn modelId="{D1E329C9-55C7-47F1-B4C2-5602FE6C72A2}" type="presOf" srcId="{97D189F3-F57E-4863-8340-54B5262CD019}" destId="{786CD729-E167-4D45-AAAD-49AC1042C6F0}" srcOrd="0" destOrd="4" presId="urn:microsoft.com/office/officeart/2005/8/layout/default"/>
    <dgm:cxn modelId="{6B0526CA-C89B-4D93-8384-D452FD921FCF}" type="presOf" srcId="{C4B37ECE-B614-40E7-A8F1-24385DF93A7C}" destId="{6A95A498-196E-4449-BE26-953C03A56315}" srcOrd="0" destOrd="1" presId="urn:microsoft.com/office/officeart/2005/8/layout/default"/>
    <dgm:cxn modelId="{72E66FD9-CD36-4F93-855C-29424CF451AE}" srcId="{D93573B9-F2A8-4CBD-AD5B-693F83D68832}" destId="{B271A851-2F3B-46EC-9DBD-BD9BEFF8A140}" srcOrd="2" destOrd="0" parTransId="{6DB1D219-56DA-44A1-ADB6-7BD11E97BF14}" sibTransId="{61883709-6676-429E-94E0-3BC6A4C12A26}"/>
    <dgm:cxn modelId="{2823D2DC-96DB-475F-BF8B-DE48F8A9E65E}" type="presOf" srcId="{78FA59CB-C109-4E18-A2D1-50F84F512B87}" destId="{4C17C5B9-209B-4309-92BF-4C4B78B8FBA4}" srcOrd="0" destOrd="3" presId="urn:microsoft.com/office/officeart/2005/8/layout/default"/>
    <dgm:cxn modelId="{7DEE2BE3-DFA7-4D7D-89F2-485636AA4148}" srcId="{D93573B9-F2A8-4CBD-AD5B-693F83D68832}" destId="{97D189F3-F57E-4863-8340-54B5262CD019}" srcOrd="3" destOrd="0" parTransId="{3B291872-CEB7-4CDA-AF20-1907F7E48676}" sibTransId="{B04C7301-1BB2-4C54-B16D-F5A1DDB6FF43}"/>
    <dgm:cxn modelId="{D0ED96E4-72D1-4F74-87BF-C8E5A2B8CD3A}" type="presOf" srcId="{FFF0F88E-AF55-46C5-B6A4-789B1DE772CC}" destId="{ED4013BB-4C21-4281-AEA3-9C7C187F6E79}" srcOrd="0" destOrd="0" presId="urn:microsoft.com/office/officeart/2005/8/layout/default"/>
    <dgm:cxn modelId="{37D0F7F2-00CA-44BE-8640-C63E61E98A2F}" type="presOf" srcId="{28DFFA35-9E90-4D3D-A6DD-652E4CC4BFEB}" destId="{786CD729-E167-4D45-AAAD-49AC1042C6F0}" srcOrd="0" destOrd="2" presId="urn:microsoft.com/office/officeart/2005/8/layout/default"/>
    <dgm:cxn modelId="{FB02EAFA-C7F3-4BD9-A932-258E36C631DB}" srcId="{CF738B87-C4CF-4323-B524-B3A4621F81F8}" destId="{A1881CAE-5128-43CC-B2D2-3B28BA4EF723}" srcOrd="0" destOrd="0" parTransId="{66E326E1-478E-4A1B-B15B-E66499D96713}" sibTransId="{CD38B117-0889-4389-918B-D4874D45F4C4}"/>
    <dgm:cxn modelId="{942C12FF-A25A-45DC-8280-7A99452D9F77}" srcId="{CF738B87-C4CF-4323-B524-B3A4621F81F8}" destId="{FFF0F88E-AF55-46C5-B6A4-789B1DE772CC}" srcOrd="2" destOrd="0" parTransId="{3A8A887A-9744-483D-B288-2A1A32DD8098}" sibTransId="{7E4649FA-5AA0-49CD-98DA-4A1883D41A1F}"/>
    <dgm:cxn modelId="{A9737247-3C12-45BF-9669-312018E71F0B}" type="presParOf" srcId="{D5F83B2D-A9E4-4C0D-93C4-D21209CA6ED8}" destId="{2D091FD4-5CBA-4D1C-90E9-0AB9CAD72BC9}" srcOrd="0" destOrd="0" presId="urn:microsoft.com/office/officeart/2005/8/layout/default"/>
    <dgm:cxn modelId="{9520C0E3-00D1-4571-BB1C-5A4955653547}" type="presParOf" srcId="{D5F83B2D-A9E4-4C0D-93C4-D21209CA6ED8}" destId="{6D778F9C-C7DD-428D-9C67-BB49E22436A9}" srcOrd="1" destOrd="0" presId="urn:microsoft.com/office/officeart/2005/8/layout/default"/>
    <dgm:cxn modelId="{A9117028-3933-44F1-A3AA-9CA58676E1FB}" type="presParOf" srcId="{D5F83B2D-A9E4-4C0D-93C4-D21209CA6ED8}" destId="{786CD729-E167-4D45-AAAD-49AC1042C6F0}" srcOrd="2" destOrd="0" presId="urn:microsoft.com/office/officeart/2005/8/layout/default"/>
    <dgm:cxn modelId="{E72318BC-C5C3-4470-A624-A9FB3195A710}" type="presParOf" srcId="{D5F83B2D-A9E4-4C0D-93C4-D21209CA6ED8}" destId="{E6677F6D-4D1E-4A59-8C94-9D2CBBD56596}" srcOrd="3" destOrd="0" presId="urn:microsoft.com/office/officeart/2005/8/layout/default"/>
    <dgm:cxn modelId="{BE290BC8-5050-4C82-83CB-C26704B3AB80}" type="presParOf" srcId="{D5F83B2D-A9E4-4C0D-93C4-D21209CA6ED8}" destId="{ED4013BB-4C21-4281-AEA3-9C7C187F6E79}" srcOrd="4" destOrd="0" presId="urn:microsoft.com/office/officeart/2005/8/layout/default"/>
    <dgm:cxn modelId="{03F29009-AB27-455B-AA20-626AEFB92BB3}" type="presParOf" srcId="{D5F83B2D-A9E4-4C0D-93C4-D21209CA6ED8}" destId="{0C432EC8-4095-47B4-98A0-F16F008CE96B}" srcOrd="5" destOrd="0" presId="urn:microsoft.com/office/officeart/2005/8/layout/default"/>
    <dgm:cxn modelId="{5712797F-BCB7-4651-A1A2-14A2D43ADFC7}" type="presParOf" srcId="{D5F83B2D-A9E4-4C0D-93C4-D21209CA6ED8}" destId="{4C17C5B9-209B-4309-92BF-4C4B78B8FBA4}" srcOrd="6" destOrd="0" presId="urn:microsoft.com/office/officeart/2005/8/layout/default"/>
    <dgm:cxn modelId="{85FD3610-A455-43BA-BE5F-81E67584F2B0}" type="presParOf" srcId="{D5F83B2D-A9E4-4C0D-93C4-D21209CA6ED8}" destId="{B0379AB7-1C07-4184-9FEF-B7CC29DEE644}" srcOrd="7" destOrd="0" presId="urn:microsoft.com/office/officeart/2005/8/layout/default"/>
    <dgm:cxn modelId="{CFDAFABD-F428-4255-A970-751298511EAD}" type="presParOf" srcId="{D5F83B2D-A9E4-4C0D-93C4-D21209CA6ED8}" destId="{6A95A498-196E-4449-BE26-953C03A56315}"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D57971-27BC-49B6-9618-E27C1029F087}"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tr-TR"/>
        </a:p>
      </dgm:t>
    </dgm:pt>
    <dgm:pt modelId="{9D13AD36-1E6F-41C5-B632-0B0512929EEA}">
      <dgm:prSet custT="1"/>
      <dgm:spPr/>
      <dgm:t>
        <a:bodyPr/>
        <a:lstStyle/>
        <a:p>
          <a:r>
            <a:rPr lang="tr-TR" sz="1600" b="1"/>
            <a:t>Gönüllüler, </a:t>
          </a:r>
          <a:endParaRPr lang="tr-TR" sz="1600" b="1" dirty="0"/>
        </a:p>
      </dgm:t>
    </dgm:pt>
    <dgm:pt modelId="{63CB4B98-8B3E-4CCF-9C6F-A94472BA7765}" type="parTrans" cxnId="{D561FFE1-9CF4-4183-98D4-A29C888DE1E7}">
      <dgm:prSet/>
      <dgm:spPr/>
      <dgm:t>
        <a:bodyPr/>
        <a:lstStyle/>
        <a:p>
          <a:endParaRPr lang="tr-TR"/>
        </a:p>
      </dgm:t>
    </dgm:pt>
    <dgm:pt modelId="{2888F7A4-2F91-4248-9AEE-40A4556D7E38}" type="sibTrans" cxnId="{D561FFE1-9CF4-4183-98D4-A29C888DE1E7}">
      <dgm:prSet/>
      <dgm:spPr/>
      <dgm:t>
        <a:bodyPr/>
        <a:lstStyle/>
        <a:p>
          <a:endParaRPr lang="tr-TR"/>
        </a:p>
      </dgm:t>
    </dgm:pt>
    <dgm:pt modelId="{F05E3403-8397-4BE8-B02E-2CB0B9B38776}">
      <dgm:prSet custT="1"/>
      <dgm:spPr/>
      <dgm:t>
        <a:bodyPr/>
        <a:lstStyle/>
        <a:p>
          <a:r>
            <a:rPr lang="tr-TR" sz="1200" dirty="0"/>
            <a:t>Günlük ziyaretçi/oryantasyon, </a:t>
          </a:r>
          <a:r>
            <a:rPr lang="tr-TR" sz="1200" dirty="0" err="1"/>
            <a:t>terapötik</a:t>
          </a:r>
          <a:r>
            <a:rPr lang="tr-TR" sz="1200" dirty="0"/>
            <a:t> aktiviteler, erken </a:t>
          </a:r>
          <a:r>
            <a:rPr lang="tr-TR" sz="1200" dirty="0" err="1"/>
            <a:t>mobilizasyon</a:t>
          </a:r>
          <a:r>
            <a:rPr lang="tr-TR" sz="1200" dirty="0"/>
            <a:t>, görsel-işitme, beslenme yardımı ve uyku iyileştirme protokolleri gibi temel müdahaleleri gerçekleştirirler</a:t>
          </a:r>
        </a:p>
      </dgm:t>
    </dgm:pt>
    <dgm:pt modelId="{EEE29329-B2C0-4EC6-9D5E-BE1DA86F5727}" type="parTrans" cxnId="{9C519341-1AA5-4EB0-AB0D-D64F8156A8A3}">
      <dgm:prSet/>
      <dgm:spPr/>
      <dgm:t>
        <a:bodyPr/>
        <a:lstStyle/>
        <a:p>
          <a:endParaRPr lang="tr-TR"/>
        </a:p>
      </dgm:t>
    </dgm:pt>
    <dgm:pt modelId="{33600579-E44E-4E39-ADB3-264240B62FE8}" type="sibTrans" cxnId="{9C519341-1AA5-4EB0-AB0D-D64F8156A8A3}">
      <dgm:prSet/>
      <dgm:spPr/>
      <dgm:t>
        <a:bodyPr/>
        <a:lstStyle/>
        <a:p>
          <a:endParaRPr lang="tr-TR"/>
        </a:p>
      </dgm:t>
    </dgm:pt>
    <dgm:pt modelId="{C9AF7660-64CD-4ABE-BAC1-FB5A072C65A6}">
      <dgm:prSet custT="1"/>
      <dgm:spPr/>
      <dgm:t>
        <a:bodyPr/>
        <a:lstStyle/>
        <a:p>
          <a:r>
            <a:rPr lang="tr-TR" sz="1200" dirty="0"/>
            <a:t>Gönüllü seçim kriterleri titizdir, eğitimi yoğun  </a:t>
          </a:r>
        </a:p>
      </dgm:t>
    </dgm:pt>
    <dgm:pt modelId="{41EE4044-CE06-4B79-BA3A-B20258073404}" type="parTrans" cxnId="{F7A15737-0191-4955-B44D-E95B00CC18DE}">
      <dgm:prSet/>
      <dgm:spPr/>
      <dgm:t>
        <a:bodyPr/>
        <a:lstStyle/>
        <a:p>
          <a:endParaRPr lang="tr-TR"/>
        </a:p>
      </dgm:t>
    </dgm:pt>
    <dgm:pt modelId="{8C193862-DFFB-4D97-97B7-1ECC0AD1B98A}" type="sibTrans" cxnId="{F7A15737-0191-4955-B44D-E95B00CC18DE}">
      <dgm:prSet/>
      <dgm:spPr/>
      <dgm:t>
        <a:bodyPr/>
        <a:lstStyle/>
        <a:p>
          <a:endParaRPr lang="tr-TR"/>
        </a:p>
      </dgm:t>
    </dgm:pt>
    <dgm:pt modelId="{B769FD12-0E6E-43CF-A641-35215A08DCF1}">
      <dgm:prSet custT="1"/>
      <dgm:spPr/>
      <dgm:t>
        <a:bodyPr/>
        <a:lstStyle/>
        <a:p>
          <a:r>
            <a:rPr lang="tr-TR" sz="1200" dirty="0"/>
            <a:t>Her gönüllü en az 6 ay, 1-2/7,  3-4/24 vardiyalarda çalışır</a:t>
          </a:r>
        </a:p>
      </dgm:t>
    </dgm:pt>
    <dgm:pt modelId="{771C0290-2483-4184-8496-8A9596478223}" type="parTrans" cxnId="{B0C81126-B390-42F2-9C41-FEC5D2AD5BA7}">
      <dgm:prSet/>
      <dgm:spPr/>
      <dgm:t>
        <a:bodyPr/>
        <a:lstStyle/>
        <a:p>
          <a:endParaRPr lang="tr-TR"/>
        </a:p>
      </dgm:t>
    </dgm:pt>
    <dgm:pt modelId="{D9B2DC7A-6443-47AE-9E85-4DF26AF3BD6A}" type="sibTrans" cxnId="{B0C81126-B390-42F2-9C41-FEC5D2AD5BA7}">
      <dgm:prSet/>
      <dgm:spPr/>
      <dgm:t>
        <a:bodyPr/>
        <a:lstStyle/>
        <a:p>
          <a:endParaRPr lang="tr-TR"/>
        </a:p>
      </dgm:t>
    </dgm:pt>
    <dgm:pt modelId="{BA77D554-D920-4982-B87E-CE8138BB7A02}">
      <dgm:prSet custT="1"/>
      <dgm:spPr/>
      <dgm:t>
        <a:bodyPr/>
        <a:lstStyle/>
        <a:p>
          <a:r>
            <a:rPr lang="tr-TR" sz="1200" dirty="0"/>
            <a:t>Gönüllüler hastalarla bağımsız olarak çalışmaya başlamadan önce yaşlı yaşam uzmanları tarafından performans yeterlilik </a:t>
          </a:r>
          <a:r>
            <a:rPr lang="tr-TR" sz="1200"/>
            <a:t>değerlendirmesine tabi tutulur</a:t>
          </a:r>
          <a:endParaRPr lang="tr-TR" sz="1200" dirty="0"/>
        </a:p>
      </dgm:t>
    </dgm:pt>
    <dgm:pt modelId="{A38FCE46-9E24-44EB-9F07-22F4DC0E75FB}" type="parTrans" cxnId="{FF17FDBD-F13D-4848-8AD1-A834D052B2CD}">
      <dgm:prSet/>
      <dgm:spPr/>
      <dgm:t>
        <a:bodyPr/>
        <a:lstStyle/>
        <a:p>
          <a:endParaRPr lang="tr-TR"/>
        </a:p>
      </dgm:t>
    </dgm:pt>
    <dgm:pt modelId="{09C4EB1F-261B-478B-90B3-E502EC9BC2A7}" type="sibTrans" cxnId="{FF17FDBD-F13D-4848-8AD1-A834D052B2CD}">
      <dgm:prSet/>
      <dgm:spPr/>
      <dgm:t>
        <a:bodyPr/>
        <a:lstStyle/>
        <a:p>
          <a:endParaRPr lang="tr-TR"/>
        </a:p>
      </dgm:t>
    </dgm:pt>
    <dgm:pt modelId="{84B50213-2364-4793-80A5-0E248DE5913B}">
      <dgm:prSet custT="1"/>
      <dgm:spPr/>
      <dgm:t>
        <a:bodyPr/>
        <a:lstStyle/>
        <a:p>
          <a:r>
            <a:rPr lang="tr-TR" sz="1200" dirty="0"/>
            <a:t>Gönüllüler 3 ayda bir yeterlilik kontrolleri</a:t>
          </a:r>
        </a:p>
      </dgm:t>
    </dgm:pt>
    <dgm:pt modelId="{11766F0A-9A30-4BE5-A37A-9985B7906CD5}" type="parTrans" cxnId="{37201D86-52FD-4FA3-95D5-6300B3E31526}">
      <dgm:prSet/>
      <dgm:spPr/>
      <dgm:t>
        <a:bodyPr/>
        <a:lstStyle/>
        <a:p>
          <a:endParaRPr lang="tr-TR"/>
        </a:p>
      </dgm:t>
    </dgm:pt>
    <dgm:pt modelId="{53DE28DC-B38D-4A69-AE60-44D1D0945781}" type="sibTrans" cxnId="{37201D86-52FD-4FA3-95D5-6300B3E31526}">
      <dgm:prSet/>
      <dgm:spPr/>
      <dgm:t>
        <a:bodyPr/>
        <a:lstStyle/>
        <a:p>
          <a:endParaRPr lang="tr-TR"/>
        </a:p>
      </dgm:t>
    </dgm:pt>
    <dgm:pt modelId="{F9D6EA36-7481-47E9-91A6-290BBAA669B9}" type="pres">
      <dgm:prSet presAssocID="{66D57971-27BC-49B6-9618-E27C1029F087}" presName="Name0" presStyleCnt="0">
        <dgm:presLayoutVars>
          <dgm:dir/>
        </dgm:presLayoutVars>
      </dgm:prSet>
      <dgm:spPr/>
    </dgm:pt>
    <dgm:pt modelId="{63A6207B-AC18-4F1C-92DD-C8F9EBAB4B58}" type="pres">
      <dgm:prSet presAssocID="{9D13AD36-1E6F-41C5-B632-0B0512929EEA}" presName="noChildren" presStyleCnt="0"/>
      <dgm:spPr/>
    </dgm:pt>
    <dgm:pt modelId="{2D940934-1734-40B1-988B-4A1497FC47FD}" type="pres">
      <dgm:prSet presAssocID="{9D13AD36-1E6F-41C5-B632-0B0512929EEA}" presName="gap" presStyleCnt="0"/>
      <dgm:spPr/>
    </dgm:pt>
    <dgm:pt modelId="{2C15DF14-5CC8-4FD1-87BD-B7E0976B908C}" type="pres">
      <dgm:prSet presAssocID="{9D13AD36-1E6F-41C5-B632-0B0512929EEA}" presName="medCircle2" presStyleLbl="vennNode1" presStyleIdx="0" presStyleCnt="6"/>
      <dgm:spPr/>
    </dgm:pt>
    <dgm:pt modelId="{5D57BD35-8C0F-4055-9F6C-1B6FCEEE30BD}" type="pres">
      <dgm:prSet presAssocID="{9D13AD36-1E6F-41C5-B632-0B0512929EEA}" presName="txLvlOnly1" presStyleLbl="revTx" presStyleIdx="0" presStyleCnt="6"/>
      <dgm:spPr/>
    </dgm:pt>
    <dgm:pt modelId="{224FB314-A7A4-4180-B16D-5E171CA4359C}" type="pres">
      <dgm:prSet presAssocID="{F05E3403-8397-4BE8-B02E-2CB0B9B38776}" presName="noChildren" presStyleCnt="0"/>
      <dgm:spPr/>
    </dgm:pt>
    <dgm:pt modelId="{8D6D6FCA-6826-48DF-A9D3-371AD5FA571C}" type="pres">
      <dgm:prSet presAssocID="{F05E3403-8397-4BE8-B02E-2CB0B9B38776}" presName="gap" presStyleCnt="0"/>
      <dgm:spPr/>
    </dgm:pt>
    <dgm:pt modelId="{9BEF7F54-053D-4A7C-9714-26668657DB9A}" type="pres">
      <dgm:prSet presAssocID="{F05E3403-8397-4BE8-B02E-2CB0B9B38776}" presName="medCircle2" presStyleLbl="vennNode1" presStyleIdx="1" presStyleCnt="6"/>
      <dgm:spPr/>
    </dgm:pt>
    <dgm:pt modelId="{FC646C8D-11E7-4DEE-924F-20C023D31937}" type="pres">
      <dgm:prSet presAssocID="{F05E3403-8397-4BE8-B02E-2CB0B9B38776}" presName="txLvlOnly1" presStyleLbl="revTx" presStyleIdx="1" presStyleCnt="6"/>
      <dgm:spPr/>
    </dgm:pt>
    <dgm:pt modelId="{55BA5C10-6330-4904-8F03-C16868AD7B00}" type="pres">
      <dgm:prSet presAssocID="{C9AF7660-64CD-4ABE-BAC1-FB5A072C65A6}" presName="noChildren" presStyleCnt="0"/>
      <dgm:spPr/>
    </dgm:pt>
    <dgm:pt modelId="{F57644EE-EDC1-430D-B010-DAB9F8BBF1BD}" type="pres">
      <dgm:prSet presAssocID="{C9AF7660-64CD-4ABE-BAC1-FB5A072C65A6}" presName="gap" presStyleCnt="0"/>
      <dgm:spPr/>
    </dgm:pt>
    <dgm:pt modelId="{1C7F524B-9727-41C4-AAC3-F7CD63D2BE09}" type="pres">
      <dgm:prSet presAssocID="{C9AF7660-64CD-4ABE-BAC1-FB5A072C65A6}" presName="medCircle2" presStyleLbl="vennNode1" presStyleIdx="2" presStyleCnt="6"/>
      <dgm:spPr/>
    </dgm:pt>
    <dgm:pt modelId="{68FC135A-97C8-4F4F-ABB2-6A373588E5CA}" type="pres">
      <dgm:prSet presAssocID="{C9AF7660-64CD-4ABE-BAC1-FB5A072C65A6}" presName="txLvlOnly1" presStyleLbl="revTx" presStyleIdx="2" presStyleCnt="6"/>
      <dgm:spPr/>
    </dgm:pt>
    <dgm:pt modelId="{EDE6681D-FDB9-4289-B4E4-15ADA540CDBB}" type="pres">
      <dgm:prSet presAssocID="{84B50213-2364-4793-80A5-0E248DE5913B}" presName="noChildren" presStyleCnt="0"/>
      <dgm:spPr/>
    </dgm:pt>
    <dgm:pt modelId="{3282AC30-55E2-41AA-8F59-D2A966AACA38}" type="pres">
      <dgm:prSet presAssocID="{84B50213-2364-4793-80A5-0E248DE5913B}" presName="gap" presStyleCnt="0"/>
      <dgm:spPr/>
    </dgm:pt>
    <dgm:pt modelId="{E57549B3-D5F7-4FB9-9895-16EB81A197E8}" type="pres">
      <dgm:prSet presAssocID="{84B50213-2364-4793-80A5-0E248DE5913B}" presName="medCircle2" presStyleLbl="vennNode1" presStyleIdx="3" presStyleCnt="6"/>
      <dgm:spPr/>
    </dgm:pt>
    <dgm:pt modelId="{C35DDBC1-D258-47DC-B46F-1A743A77EA05}" type="pres">
      <dgm:prSet presAssocID="{84B50213-2364-4793-80A5-0E248DE5913B}" presName="txLvlOnly1" presStyleLbl="revTx" presStyleIdx="3" presStyleCnt="6"/>
      <dgm:spPr/>
    </dgm:pt>
    <dgm:pt modelId="{4ED4D6B9-ED4F-4540-A92E-36FB7A249998}" type="pres">
      <dgm:prSet presAssocID="{B769FD12-0E6E-43CF-A641-35215A08DCF1}" presName="noChildren" presStyleCnt="0"/>
      <dgm:spPr/>
    </dgm:pt>
    <dgm:pt modelId="{F9347331-ED32-4693-9479-AB98E5D69D3F}" type="pres">
      <dgm:prSet presAssocID="{B769FD12-0E6E-43CF-A641-35215A08DCF1}" presName="gap" presStyleCnt="0"/>
      <dgm:spPr/>
    </dgm:pt>
    <dgm:pt modelId="{B70009E7-65AB-40D8-AB24-12C442F22454}" type="pres">
      <dgm:prSet presAssocID="{B769FD12-0E6E-43CF-A641-35215A08DCF1}" presName="medCircle2" presStyleLbl="vennNode1" presStyleIdx="4" presStyleCnt="6"/>
      <dgm:spPr/>
    </dgm:pt>
    <dgm:pt modelId="{2EA4997C-38BE-4F5B-A7A5-ED26705F1F08}" type="pres">
      <dgm:prSet presAssocID="{B769FD12-0E6E-43CF-A641-35215A08DCF1}" presName="txLvlOnly1" presStyleLbl="revTx" presStyleIdx="4" presStyleCnt="6"/>
      <dgm:spPr/>
    </dgm:pt>
    <dgm:pt modelId="{B4FD50EF-A523-4F8E-9E05-D4D6C44B46AB}" type="pres">
      <dgm:prSet presAssocID="{BA77D554-D920-4982-B87E-CE8138BB7A02}" presName="noChildren" presStyleCnt="0"/>
      <dgm:spPr/>
    </dgm:pt>
    <dgm:pt modelId="{48122A45-4B97-4768-89C5-F5C4B60B967C}" type="pres">
      <dgm:prSet presAssocID="{BA77D554-D920-4982-B87E-CE8138BB7A02}" presName="gap" presStyleCnt="0"/>
      <dgm:spPr/>
    </dgm:pt>
    <dgm:pt modelId="{6835D6F4-1721-468B-BE3A-7A83A0ECF680}" type="pres">
      <dgm:prSet presAssocID="{BA77D554-D920-4982-B87E-CE8138BB7A02}" presName="medCircle2" presStyleLbl="vennNode1" presStyleIdx="5" presStyleCnt="6"/>
      <dgm:spPr/>
    </dgm:pt>
    <dgm:pt modelId="{6CE66B1D-A7C7-4875-8666-50BFE55F7526}" type="pres">
      <dgm:prSet presAssocID="{BA77D554-D920-4982-B87E-CE8138BB7A02}" presName="txLvlOnly1" presStyleLbl="revTx" presStyleIdx="5" presStyleCnt="6"/>
      <dgm:spPr/>
    </dgm:pt>
  </dgm:ptLst>
  <dgm:cxnLst>
    <dgm:cxn modelId="{974BFF04-75CF-40BC-971B-BEC8FF1AF272}" type="presOf" srcId="{C9AF7660-64CD-4ABE-BAC1-FB5A072C65A6}" destId="{68FC135A-97C8-4F4F-ABB2-6A373588E5CA}" srcOrd="0" destOrd="0" presId="urn:microsoft.com/office/officeart/2008/layout/VerticalCircleList"/>
    <dgm:cxn modelId="{B0C81126-B390-42F2-9C41-FEC5D2AD5BA7}" srcId="{66D57971-27BC-49B6-9618-E27C1029F087}" destId="{B769FD12-0E6E-43CF-A641-35215A08DCF1}" srcOrd="4" destOrd="0" parTransId="{771C0290-2483-4184-8496-8A9596478223}" sibTransId="{D9B2DC7A-6443-47AE-9E85-4DF26AF3BD6A}"/>
    <dgm:cxn modelId="{F7A15737-0191-4955-B44D-E95B00CC18DE}" srcId="{66D57971-27BC-49B6-9618-E27C1029F087}" destId="{C9AF7660-64CD-4ABE-BAC1-FB5A072C65A6}" srcOrd="2" destOrd="0" parTransId="{41EE4044-CE06-4B79-BA3A-B20258073404}" sibTransId="{8C193862-DFFB-4D97-97B7-1ECC0AD1B98A}"/>
    <dgm:cxn modelId="{9C519341-1AA5-4EB0-AB0D-D64F8156A8A3}" srcId="{66D57971-27BC-49B6-9618-E27C1029F087}" destId="{F05E3403-8397-4BE8-B02E-2CB0B9B38776}" srcOrd="1" destOrd="0" parTransId="{EEE29329-B2C0-4EC6-9D5E-BE1DA86F5727}" sibTransId="{33600579-E44E-4E39-ADB3-264240B62FE8}"/>
    <dgm:cxn modelId="{805E5050-0335-4B29-9740-6655208752C6}" type="presOf" srcId="{B769FD12-0E6E-43CF-A641-35215A08DCF1}" destId="{2EA4997C-38BE-4F5B-A7A5-ED26705F1F08}" srcOrd="0" destOrd="0" presId="urn:microsoft.com/office/officeart/2008/layout/VerticalCircleList"/>
    <dgm:cxn modelId="{2D589479-8CEF-40EE-80C2-40CBAA699E3E}" type="presOf" srcId="{66D57971-27BC-49B6-9618-E27C1029F087}" destId="{F9D6EA36-7481-47E9-91A6-290BBAA669B9}" srcOrd="0" destOrd="0" presId="urn:microsoft.com/office/officeart/2008/layout/VerticalCircleList"/>
    <dgm:cxn modelId="{37201D86-52FD-4FA3-95D5-6300B3E31526}" srcId="{66D57971-27BC-49B6-9618-E27C1029F087}" destId="{84B50213-2364-4793-80A5-0E248DE5913B}" srcOrd="3" destOrd="0" parTransId="{11766F0A-9A30-4BE5-A37A-9985B7906CD5}" sibTransId="{53DE28DC-B38D-4A69-AE60-44D1D0945781}"/>
    <dgm:cxn modelId="{ABB00D98-612B-44CB-BD19-D0645A3782E2}" type="presOf" srcId="{BA77D554-D920-4982-B87E-CE8138BB7A02}" destId="{6CE66B1D-A7C7-4875-8666-50BFE55F7526}" srcOrd="0" destOrd="0" presId="urn:microsoft.com/office/officeart/2008/layout/VerticalCircleList"/>
    <dgm:cxn modelId="{4108EDAF-DD04-4CBB-A382-B77A91AE1251}" type="presOf" srcId="{9D13AD36-1E6F-41C5-B632-0B0512929EEA}" destId="{5D57BD35-8C0F-4055-9F6C-1B6FCEEE30BD}" srcOrd="0" destOrd="0" presId="urn:microsoft.com/office/officeart/2008/layout/VerticalCircleList"/>
    <dgm:cxn modelId="{FF17FDBD-F13D-4848-8AD1-A834D052B2CD}" srcId="{66D57971-27BC-49B6-9618-E27C1029F087}" destId="{BA77D554-D920-4982-B87E-CE8138BB7A02}" srcOrd="5" destOrd="0" parTransId="{A38FCE46-9E24-44EB-9F07-22F4DC0E75FB}" sibTransId="{09C4EB1F-261B-478B-90B3-E502EC9BC2A7}"/>
    <dgm:cxn modelId="{498636D5-8B1C-444D-AA64-195D3AB1EEA4}" type="presOf" srcId="{F05E3403-8397-4BE8-B02E-2CB0B9B38776}" destId="{FC646C8D-11E7-4DEE-924F-20C023D31937}" srcOrd="0" destOrd="0" presId="urn:microsoft.com/office/officeart/2008/layout/VerticalCircleList"/>
    <dgm:cxn modelId="{D561FFE1-9CF4-4183-98D4-A29C888DE1E7}" srcId="{66D57971-27BC-49B6-9618-E27C1029F087}" destId="{9D13AD36-1E6F-41C5-B632-0B0512929EEA}" srcOrd="0" destOrd="0" parTransId="{63CB4B98-8B3E-4CCF-9C6F-A94472BA7765}" sibTransId="{2888F7A4-2F91-4248-9AEE-40A4556D7E38}"/>
    <dgm:cxn modelId="{A4BEFFF1-2C4A-433F-A1F6-D33BE0EFC063}" type="presOf" srcId="{84B50213-2364-4793-80A5-0E248DE5913B}" destId="{C35DDBC1-D258-47DC-B46F-1A743A77EA05}" srcOrd="0" destOrd="0" presId="urn:microsoft.com/office/officeart/2008/layout/VerticalCircleList"/>
    <dgm:cxn modelId="{91581C9A-C877-4E79-B814-08435F834B01}" type="presParOf" srcId="{F9D6EA36-7481-47E9-91A6-290BBAA669B9}" destId="{63A6207B-AC18-4F1C-92DD-C8F9EBAB4B58}" srcOrd="0" destOrd="0" presId="urn:microsoft.com/office/officeart/2008/layout/VerticalCircleList"/>
    <dgm:cxn modelId="{BE71FEED-88B9-4D80-B8E1-A32E7B15FBA6}" type="presParOf" srcId="{63A6207B-AC18-4F1C-92DD-C8F9EBAB4B58}" destId="{2D940934-1734-40B1-988B-4A1497FC47FD}" srcOrd="0" destOrd="0" presId="urn:microsoft.com/office/officeart/2008/layout/VerticalCircleList"/>
    <dgm:cxn modelId="{EA651CF2-418C-44B2-A56C-B8826AD500EA}" type="presParOf" srcId="{63A6207B-AC18-4F1C-92DD-C8F9EBAB4B58}" destId="{2C15DF14-5CC8-4FD1-87BD-B7E0976B908C}" srcOrd="1" destOrd="0" presId="urn:microsoft.com/office/officeart/2008/layout/VerticalCircleList"/>
    <dgm:cxn modelId="{6AFA2DF7-928D-4FE6-B5AB-C151B038F348}" type="presParOf" srcId="{63A6207B-AC18-4F1C-92DD-C8F9EBAB4B58}" destId="{5D57BD35-8C0F-4055-9F6C-1B6FCEEE30BD}" srcOrd="2" destOrd="0" presId="urn:microsoft.com/office/officeart/2008/layout/VerticalCircleList"/>
    <dgm:cxn modelId="{CAD9D82E-FF8A-4BDF-8796-F77306072F1A}" type="presParOf" srcId="{F9D6EA36-7481-47E9-91A6-290BBAA669B9}" destId="{224FB314-A7A4-4180-B16D-5E171CA4359C}" srcOrd="1" destOrd="0" presId="urn:microsoft.com/office/officeart/2008/layout/VerticalCircleList"/>
    <dgm:cxn modelId="{9B8235BE-FF65-432F-AC49-C194EB275D0A}" type="presParOf" srcId="{224FB314-A7A4-4180-B16D-5E171CA4359C}" destId="{8D6D6FCA-6826-48DF-A9D3-371AD5FA571C}" srcOrd="0" destOrd="0" presId="urn:microsoft.com/office/officeart/2008/layout/VerticalCircleList"/>
    <dgm:cxn modelId="{E756E7D4-79C5-4148-9DE8-F8447B4900D2}" type="presParOf" srcId="{224FB314-A7A4-4180-B16D-5E171CA4359C}" destId="{9BEF7F54-053D-4A7C-9714-26668657DB9A}" srcOrd="1" destOrd="0" presId="urn:microsoft.com/office/officeart/2008/layout/VerticalCircleList"/>
    <dgm:cxn modelId="{1A0F3B17-BE85-40B1-BFEB-63B6E1D58ECD}" type="presParOf" srcId="{224FB314-A7A4-4180-B16D-5E171CA4359C}" destId="{FC646C8D-11E7-4DEE-924F-20C023D31937}" srcOrd="2" destOrd="0" presId="urn:microsoft.com/office/officeart/2008/layout/VerticalCircleList"/>
    <dgm:cxn modelId="{B736B3CC-6516-4464-8880-194E4CC912B4}" type="presParOf" srcId="{F9D6EA36-7481-47E9-91A6-290BBAA669B9}" destId="{55BA5C10-6330-4904-8F03-C16868AD7B00}" srcOrd="2" destOrd="0" presId="urn:microsoft.com/office/officeart/2008/layout/VerticalCircleList"/>
    <dgm:cxn modelId="{EDB639D6-1CDB-419C-A4ED-CB4FCC8E4B7B}" type="presParOf" srcId="{55BA5C10-6330-4904-8F03-C16868AD7B00}" destId="{F57644EE-EDC1-430D-B010-DAB9F8BBF1BD}" srcOrd="0" destOrd="0" presId="urn:microsoft.com/office/officeart/2008/layout/VerticalCircleList"/>
    <dgm:cxn modelId="{122E43B8-60BE-4746-B5A6-9FF11DA28E77}" type="presParOf" srcId="{55BA5C10-6330-4904-8F03-C16868AD7B00}" destId="{1C7F524B-9727-41C4-AAC3-F7CD63D2BE09}" srcOrd="1" destOrd="0" presId="urn:microsoft.com/office/officeart/2008/layout/VerticalCircleList"/>
    <dgm:cxn modelId="{4BF5726A-D9F3-4F27-B584-2CA6C6506CB7}" type="presParOf" srcId="{55BA5C10-6330-4904-8F03-C16868AD7B00}" destId="{68FC135A-97C8-4F4F-ABB2-6A373588E5CA}" srcOrd="2" destOrd="0" presId="urn:microsoft.com/office/officeart/2008/layout/VerticalCircleList"/>
    <dgm:cxn modelId="{DFC521B9-9041-4441-905A-6EB41D194E38}" type="presParOf" srcId="{F9D6EA36-7481-47E9-91A6-290BBAA669B9}" destId="{EDE6681D-FDB9-4289-B4E4-15ADA540CDBB}" srcOrd="3" destOrd="0" presId="urn:microsoft.com/office/officeart/2008/layout/VerticalCircleList"/>
    <dgm:cxn modelId="{2CAB0A2D-C64A-405D-8267-1E3C9F4AB23C}" type="presParOf" srcId="{EDE6681D-FDB9-4289-B4E4-15ADA540CDBB}" destId="{3282AC30-55E2-41AA-8F59-D2A966AACA38}" srcOrd="0" destOrd="0" presId="urn:microsoft.com/office/officeart/2008/layout/VerticalCircleList"/>
    <dgm:cxn modelId="{C60335D7-3917-4121-8428-F2CD8344CC1A}" type="presParOf" srcId="{EDE6681D-FDB9-4289-B4E4-15ADA540CDBB}" destId="{E57549B3-D5F7-4FB9-9895-16EB81A197E8}" srcOrd="1" destOrd="0" presId="urn:microsoft.com/office/officeart/2008/layout/VerticalCircleList"/>
    <dgm:cxn modelId="{F61F9492-C495-4E7D-9BD0-733C42944328}" type="presParOf" srcId="{EDE6681D-FDB9-4289-B4E4-15ADA540CDBB}" destId="{C35DDBC1-D258-47DC-B46F-1A743A77EA05}" srcOrd="2" destOrd="0" presId="urn:microsoft.com/office/officeart/2008/layout/VerticalCircleList"/>
    <dgm:cxn modelId="{3DB40573-207C-4AE1-B7F3-139611818111}" type="presParOf" srcId="{F9D6EA36-7481-47E9-91A6-290BBAA669B9}" destId="{4ED4D6B9-ED4F-4540-A92E-36FB7A249998}" srcOrd="4" destOrd="0" presId="urn:microsoft.com/office/officeart/2008/layout/VerticalCircleList"/>
    <dgm:cxn modelId="{FFA2DDC1-36D7-468B-AD88-73ED86C423CB}" type="presParOf" srcId="{4ED4D6B9-ED4F-4540-A92E-36FB7A249998}" destId="{F9347331-ED32-4693-9479-AB98E5D69D3F}" srcOrd="0" destOrd="0" presId="urn:microsoft.com/office/officeart/2008/layout/VerticalCircleList"/>
    <dgm:cxn modelId="{C69491DC-53ED-4BDA-8FE0-6BC30FA51940}" type="presParOf" srcId="{4ED4D6B9-ED4F-4540-A92E-36FB7A249998}" destId="{B70009E7-65AB-40D8-AB24-12C442F22454}" srcOrd="1" destOrd="0" presId="urn:microsoft.com/office/officeart/2008/layout/VerticalCircleList"/>
    <dgm:cxn modelId="{1EE7CDB4-EC0C-4C35-85B5-E27BBACC24B9}" type="presParOf" srcId="{4ED4D6B9-ED4F-4540-A92E-36FB7A249998}" destId="{2EA4997C-38BE-4F5B-A7A5-ED26705F1F08}" srcOrd="2" destOrd="0" presId="urn:microsoft.com/office/officeart/2008/layout/VerticalCircleList"/>
    <dgm:cxn modelId="{924AC176-0E6E-4742-8980-EDF5030B4E79}" type="presParOf" srcId="{F9D6EA36-7481-47E9-91A6-290BBAA669B9}" destId="{B4FD50EF-A523-4F8E-9E05-D4D6C44B46AB}" srcOrd="5" destOrd="0" presId="urn:microsoft.com/office/officeart/2008/layout/VerticalCircleList"/>
    <dgm:cxn modelId="{6F48AA8B-D53F-4A2D-BCE7-D31F55DCAE09}" type="presParOf" srcId="{B4FD50EF-A523-4F8E-9E05-D4D6C44B46AB}" destId="{48122A45-4B97-4768-89C5-F5C4B60B967C}" srcOrd="0" destOrd="0" presId="urn:microsoft.com/office/officeart/2008/layout/VerticalCircleList"/>
    <dgm:cxn modelId="{B8FFCACB-B87D-4989-A1B0-D19FEE180053}" type="presParOf" srcId="{B4FD50EF-A523-4F8E-9E05-D4D6C44B46AB}" destId="{6835D6F4-1721-468B-BE3A-7A83A0ECF680}" srcOrd="1" destOrd="0" presId="urn:microsoft.com/office/officeart/2008/layout/VerticalCircleList"/>
    <dgm:cxn modelId="{8E8319CD-9B81-4C26-966B-70295810EE73}" type="presParOf" srcId="{B4FD50EF-A523-4F8E-9E05-D4D6C44B46AB}" destId="{6CE66B1D-A7C7-4875-8666-50BFE55F7526}"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D7C32D-9526-49A8-BEE0-7A3E842F696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8B2DCFA8-C8DE-4D75-B334-8C76CE8F9346}">
      <dgm:prSet/>
      <dgm:spPr/>
      <dgm:t>
        <a:bodyPr/>
        <a:lstStyle/>
        <a:p>
          <a:r>
            <a:rPr lang="tr-TR"/>
            <a:t>Disiplinlerarası Uzmanların Katkıları;</a:t>
          </a:r>
        </a:p>
      </dgm:t>
    </dgm:pt>
    <dgm:pt modelId="{80C9DC11-CE0B-4727-865F-F918DE0B42A1}" type="parTrans" cxnId="{3B6B5DED-20D5-4DCB-8A99-44EAF1461167}">
      <dgm:prSet/>
      <dgm:spPr/>
      <dgm:t>
        <a:bodyPr/>
        <a:lstStyle/>
        <a:p>
          <a:endParaRPr lang="tr-TR"/>
        </a:p>
      </dgm:t>
    </dgm:pt>
    <dgm:pt modelId="{7EF21C49-27F6-4774-A26D-0E5A7EBAB637}" type="sibTrans" cxnId="{3B6B5DED-20D5-4DCB-8A99-44EAF1461167}">
      <dgm:prSet/>
      <dgm:spPr/>
      <dgm:t>
        <a:bodyPr/>
        <a:lstStyle/>
        <a:p>
          <a:endParaRPr lang="tr-TR"/>
        </a:p>
      </dgm:t>
    </dgm:pt>
    <dgm:pt modelId="{AFA30433-BA9B-41D3-AD97-F529ABB740A3}">
      <dgm:prSet/>
      <dgm:spPr/>
      <dgm:t>
        <a:bodyPr/>
        <a:lstStyle/>
        <a:p>
          <a:r>
            <a:rPr lang="tr-TR" dirty="0"/>
            <a:t>Programa danışmanlık ve destek sağlayan branşlar: </a:t>
          </a:r>
        </a:p>
      </dgm:t>
    </dgm:pt>
    <dgm:pt modelId="{D9595980-5F69-4B4C-AD6C-E939CE5BB18C}" type="parTrans" cxnId="{B9E67DE8-630D-4437-84CF-49E3BD19AD87}">
      <dgm:prSet/>
      <dgm:spPr/>
      <dgm:t>
        <a:bodyPr/>
        <a:lstStyle/>
        <a:p>
          <a:endParaRPr lang="tr-TR"/>
        </a:p>
      </dgm:t>
    </dgm:pt>
    <dgm:pt modelId="{1565C86E-8CBD-4978-99C4-E99D223CA7F4}" type="sibTrans" cxnId="{B9E67DE8-630D-4437-84CF-49E3BD19AD87}">
      <dgm:prSet/>
      <dgm:spPr/>
      <dgm:t>
        <a:bodyPr/>
        <a:lstStyle/>
        <a:p>
          <a:endParaRPr lang="tr-TR"/>
        </a:p>
      </dgm:t>
    </dgm:pt>
    <dgm:pt modelId="{D77D04F9-8978-4D06-B6DC-C9AE55AA45BE}">
      <dgm:prSet/>
      <dgm:spPr/>
      <dgm:t>
        <a:bodyPr/>
        <a:lstStyle/>
        <a:p>
          <a:r>
            <a:rPr lang="tr-TR"/>
            <a:t>Geriatri hemşireleri</a:t>
          </a:r>
        </a:p>
      </dgm:t>
    </dgm:pt>
    <dgm:pt modelId="{579D1298-89ED-4289-BCA6-1F002DCBC70F}" type="parTrans" cxnId="{0588BF7A-BED9-4583-830C-12D1CB408D5E}">
      <dgm:prSet/>
      <dgm:spPr/>
      <dgm:t>
        <a:bodyPr/>
        <a:lstStyle/>
        <a:p>
          <a:endParaRPr lang="tr-TR"/>
        </a:p>
      </dgm:t>
    </dgm:pt>
    <dgm:pt modelId="{7BDA6CD8-E0E8-4455-9D53-05A2C0E9221B}" type="sibTrans" cxnId="{0588BF7A-BED9-4583-830C-12D1CB408D5E}">
      <dgm:prSet/>
      <dgm:spPr/>
      <dgm:t>
        <a:bodyPr/>
        <a:lstStyle/>
        <a:p>
          <a:endParaRPr lang="tr-TR"/>
        </a:p>
      </dgm:t>
    </dgm:pt>
    <dgm:pt modelId="{0FB6B493-4604-4E4E-82F2-D826256FAC70}">
      <dgm:prSet/>
      <dgm:spPr/>
      <dgm:t>
        <a:bodyPr/>
        <a:lstStyle/>
        <a:p>
          <a:r>
            <a:rPr lang="tr-TR"/>
            <a:t>Din görevlileri</a:t>
          </a:r>
        </a:p>
      </dgm:t>
    </dgm:pt>
    <dgm:pt modelId="{2DD9FC09-DF5E-48A8-A295-080E98EEE9BD}" type="parTrans" cxnId="{96CEE409-3CE5-4097-9EB6-8C14A1773178}">
      <dgm:prSet/>
      <dgm:spPr/>
      <dgm:t>
        <a:bodyPr/>
        <a:lstStyle/>
        <a:p>
          <a:endParaRPr lang="tr-TR"/>
        </a:p>
      </dgm:t>
    </dgm:pt>
    <dgm:pt modelId="{FD5E2460-9D81-47C0-B278-6515B731B5D8}" type="sibTrans" cxnId="{96CEE409-3CE5-4097-9EB6-8C14A1773178}">
      <dgm:prSet/>
      <dgm:spPr/>
      <dgm:t>
        <a:bodyPr/>
        <a:lstStyle/>
        <a:p>
          <a:endParaRPr lang="tr-TR"/>
        </a:p>
      </dgm:t>
    </dgm:pt>
    <dgm:pt modelId="{E7FE87EC-F1AA-4D08-B995-491EC2C18374}">
      <dgm:prSet/>
      <dgm:spPr/>
      <dgm:t>
        <a:bodyPr/>
        <a:lstStyle/>
        <a:p>
          <a:r>
            <a:rPr lang="tr-TR"/>
            <a:t>Klinik eczacılar</a:t>
          </a:r>
        </a:p>
      </dgm:t>
    </dgm:pt>
    <dgm:pt modelId="{EF6D66CE-A266-4B11-8FBA-E2919A27F8E0}" type="parTrans" cxnId="{B60A1E6B-CD5D-4326-849F-44CF9600C846}">
      <dgm:prSet/>
      <dgm:spPr/>
      <dgm:t>
        <a:bodyPr/>
        <a:lstStyle/>
        <a:p>
          <a:endParaRPr lang="tr-TR"/>
        </a:p>
      </dgm:t>
    </dgm:pt>
    <dgm:pt modelId="{531ACA19-DAF3-4344-BA80-62D387B35827}" type="sibTrans" cxnId="{B60A1E6B-CD5D-4326-849F-44CF9600C846}">
      <dgm:prSet/>
      <dgm:spPr/>
      <dgm:t>
        <a:bodyPr/>
        <a:lstStyle/>
        <a:p>
          <a:endParaRPr lang="tr-TR"/>
        </a:p>
      </dgm:t>
    </dgm:pt>
    <dgm:pt modelId="{8F19FD60-A8C5-493D-B5C9-5BDCAE3DD115}">
      <dgm:prSet/>
      <dgm:spPr/>
      <dgm:t>
        <a:bodyPr/>
        <a:lstStyle/>
        <a:p>
          <a:r>
            <a:rPr lang="tr-TR"/>
            <a:t>Beslenme uzmanları</a:t>
          </a:r>
        </a:p>
      </dgm:t>
    </dgm:pt>
    <dgm:pt modelId="{EA6289FA-21AB-45E6-BFAD-F942D380252D}" type="parTrans" cxnId="{B5791D49-F029-4A68-82BD-CD5E9ED5BFAE}">
      <dgm:prSet/>
      <dgm:spPr/>
      <dgm:t>
        <a:bodyPr/>
        <a:lstStyle/>
        <a:p>
          <a:endParaRPr lang="tr-TR"/>
        </a:p>
      </dgm:t>
    </dgm:pt>
    <dgm:pt modelId="{C8254B07-60E0-4C91-AFFF-785064DD4EAA}" type="sibTrans" cxnId="{B5791D49-F029-4A68-82BD-CD5E9ED5BFAE}">
      <dgm:prSet/>
      <dgm:spPr/>
      <dgm:t>
        <a:bodyPr/>
        <a:lstStyle/>
        <a:p>
          <a:endParaRPr lang="tr-TR"/>
        </a:p>
      </dgm:t>
    </dgm:pt>
    <dgm:pt modelId="{13280D64-34E9-4727-87D3-DAC76695B676}">
      <dgm:prSet/>
      <dgm:spPr/>
      <dgm:t>
        <a:bodyPr/>
        <a:lstStyle/>
        <a:p>
          <a:r>
            <a:rPr lang="tr-TR" dirty="0"/>
            <a:t>Fizyoterapistler (fiziksel, mesleki ve eğlence terapisi)</a:t>
          </a:r>
        </a:p>
      </dgm:t>
    </dgm:pt>
    <dgm:pt modelId="{57C68AED-1419-443A-9E4E-55622A8AAC3F}" type="parTrans" cxnId="{4B2E145F-926B-4599-BBB5-642BA1FAA611}">
      <dgm:prSet/>
      <dgm:spPr/>
      <dgm:t>
        <a:bodyPr/>
        <a:lstStyle/>
        <a:p>
          <a:endParaRPr lang="tr-TR"/>
        </a:p>
      </dgm:t>
    </dgm:pt>
    <dgm:pt modelId="{0AA7611B-16DF-438E-9C46-882858763078}" type="sibTrans" cxnId="{4B2E145F-926B-4599-BBB5-642BA1FAA611}">
      <dgm:prSet/>
      <dgm:spPr/>
      <dgm:t>
        <a:bodyPr/>
        <a:lstStyle/>
        <a:p>
          <a:endParaRPr lang="tr-TR"/>
        </a:p>
      </dgm:t>
    </dgm:pt>
    <dgm:pt modelId="{F9F14010-E342-4200-9BF6-72EA454E2EC9}">
      <dgm:prSet/>
      <dgm:spPr/>
      <dgm:t>
        <a:bodyPr/>
        <a:lstStyle/>
        <a:p>
          <a:r>
            <a:rPr lang="tr-TR"/>
            <a:t>Sosyal hizmet uzmanları </a:t>
          </a:r>
        </a:p>
      </dgm:t>
    </dgm:pt>
    <dgm:pt modelId="{972ED6B7-C0FD-45CD-AD11-72C0D07CBACF}" type="parTrans" cxnId="{CCE8AA8E-E8E0-41D8-8328-3991A453F920}">
      <dgm:prSet/>
      <dgm:spPr/>
      <dgm:t>
        <a:bodyPr/>
        <a:lstStyle/>
        <a:p>
          <a:endParaRPr lang="tr-TR"/>
        </a:p>
      </dgm:t>
    </dgm:pt>
    <dgm:pt modelId="{ABE653DA-C3F5-4011-8B89-7E7D17BD069C}" type="sibTrans" cxnId="{CCE8AA8E-E8E0-41D8-8328-3991A453F920}">
      <dgm:prSet/>
      <dgm:spPr/>
      <dgm:t>
        <a:bodyPr/>
        <a:lstStyle/>
        <a:p>
          <a:endParaRPr lang="tr-TR"/>
        </a:p>
      </dgm:t>
    </dgm:pt>
    <dgm:pt modelId="{4EF490C5-7FCD-4897-8239-ACFADEB26F7F}" type="pres">
      <dgm:prSet presAssocID="{A5D7C32D-9526-49A8-BEE0-7A3E842F6969}" presName="Name0" presStyleCnt="0">
        <dgm:presLayoutVars>
          <dgm:dir/>
          <dgm:animLvl val="lvl"/>
          <dgm:resizeHandles val="exact"/>
        </dgm:presLayoutVars>
      </dgm:prSet>
      <dgm:spPr/>
    </dgm:pt>
    <dgm:pt modelId="{9306F086-2227-48C5-ACA3-0CCCFDC60A2E}" type="pres">
      <dgm:prSet presAssocID="{8B2DCFA8-C8DE-4D75-B334-8C76CE8F9346}" presName="composite" presStyleCnt="0"/>
      <dgm:spPr/>
    </dgm:pt>
    <dgm:pt modelId="{12C1C2B1-E4FF-4011-9E78-B32D5E059B5A}" type="pres">
      <dgm:prSet presAssocID="{8B2DCFA8-C8DE-4D75-B334-8C76CE8F9346}" presName="parTx" presStyleLbl="alignNode1" presStyleIdx="0" presStyleCnt="1">
        <dgm:presLayoutVars>
          <dgm:chMax val="0"/>
          <dgm:chPref val="0"/>
          <dgm:bulletEnabled val="1"/>
        </dgm:presLayoutVars>
      </dgm:prSet>
      <dgm:spPr/>
    </dgm:pt>
    <dgm:pt modelId="{3CF153DA-246A-4E0A-BD75-C2774D7C90A1}" type="pres">
      <dgm:prSet presAssocID="{8B2DCFA8-C8DE-4D75-B334-8C76CE8F9346}" presName="desTx" presStyleLbl="alignAccFollowNode1" presStyleIdx="0" presStyleCnt="1">
        <dgm:presLayoutVars>
          <dgm:bulletEnabled val="1"/>
        </dgm:presLayoutVars>
      </dgm:prSet>
      <dgm:spPr/>
    </dgm:pt>
  </dgm:ptLst>
  <dgm:cxnLst>
    <dgm:cxn modelId="{96CEE409-3CE5-4097-9EB6-8C14A1773178}" srcId="{AFA30433-BA9B-41D3-AD97-F529ABB740A3}" destId="{0FB6B493-4604-4E4E-82F2-D826256FAC70}" srcOrd="1" destOrd="0" parTransId="{2DD9FC09-DF5E-48A8-A295-080E98EEE9BD}" sibTransId="{FD5E2460-9D81-47C0-B278-6515B731B5D8}"/>
    <dgm:cxn modelId="{E3903C0F-2324-4D65-A229-198348ACF5B4}" type="presOf" srcId="{F9F14010-E342-4200-9BF6-72EA454E2EC9}" destId="{3CF153DA-246A-4E0A-BD75-C2774D7C90A1}" srcOrd="0" destOrd="6" presId="urn:microsoft.com/office/officeart/2005/8/layout/hList1"/>
    <dgm:cxn modelId="{676E8213-3F0D-4D76-BFC1-DC7EC6A2CCA5}" type="presOf" srcId="{8B2DCFA8-C8DE-4D75-B334-8C76CE8F9346}" destId="{12C1C2B1-E4FF-4011-9E78-B32D5E059B5A}" srcOrd="0" destOrd="0" presId="urn:microsoft.com/office/officeart/2005/8/layout/hList1"/>
    <dgm:cxn modelId="{4B2E145F-926B-4599-BBB5-642BA1FAA611}" srcId="{AFA30433-BA9B-41D3-AD97-F529ABB740A3}" destId="{13280D64-34E9-4727-87D3-DAC76695B676}" srcOrd="4" destOrd="0" parTransId="{57C68AED-1419-443A-9E4E-55622A8AAC3F}" sibTransId="{0AA7611B-16DF-438E-9C46-882858763078}"/>
    <dgm:cxn modelId="{B9275B62-FCD3-434B-AA1D-19BDB98A7BFC}" type="presOf" srcId="{13280D64-34E9-4727-87D3-DAC76695B676}" destId="{3CF153DA-246A-4E0A-BD75-C2774D7C90A1}" srcOrd="0" destOrd="5" presId="urn:microsoft.com/office/officeart/2005/8/layout/hList1"/>
    <dgm:cxn modelId="{BB5B5D65-5C11-4F2C-92B2-F90394F2C833}" type="presOf" srcId="{A5D7C32D-9526-49A8-BEE0-7A3E842F6969}" destId="{4EF490C5-7FCD-4897-8239-ACFADEB26F7F}" srcOrd="0" destOrd="0" presId="urn:microsoft.com/office/officeart/2005/8/layout/hList1"/>
    <dgm:cxn modelId="{B5791D49-F029-4A68-82BD-CD5E9ED5BFAE}" srcId="{AFA30433-BA9B-41D3-AD97-F529ABB740A3}" destId="{8F19FD60-A8C5-493D-B5C9-5BDCAE3DD115}" srcOrd="3" destOrd="0" parTransId="{EA6289FA-21AB-45E6-BFAD-F942D380252D}" sibTransId="{C8254B07-60E0-4C91-AFFF-785064DD4EAA}"/>
    <dgm:cxn modelId="{B60A1E6B-CD5D-4326-849F-44CF9600C846}" srcId="{AFA30433-BA9B-41D3-AD97-F529ABB740A3}" destId="{E7FE87EC-F1AA-4D08-B995-491EC2C18374}" srcOrd="2" destOrd="0" parTransId="{EF6D66CE-A266-4B11-8FBA-E2919A27F8E0}" sibTransId="{531ACA19-DAF3-4344-BA80-62D387B35827}"/>
    <dgm:cxn modelId="{0588BF7A-BED9-4583-830C-12D1CB408D5E}" srcId="{AFA30433-BA9B-41D3-AD97-F529ABB740A3}" destId="{D77D04F9-8978-4D06-B6DC-C9AE55AA45BE}" srcOrd="0" destOrd="0" parTransId="{579D1298-89ED-4289-BCA6-1F002DCBC70F}" sibTransId="{7BDA6CD8-E0E8-4455-9D53-05A2C0E9221B}"/>
    <dgm:cxn modelId="{B6C2A584-B014-4FBE-A5C1-074A590FE823}" type="presOf" srcId="{E7FE87EC-F1AA-4D08-B995-491EC2C18374}" destId="{3CF153DA-246A-4E0A-BD75-C2774D7C90A1}" srcOrd="0" destOrd="3" presId="urn:microsoft.com/office/officeart/2005/8/layout/hList1"/>
    <dgm:cxn modelId="{CCE8AA8E-E8E0-41D8-8328-3991A453F920}" srcId="{AFA30433-BA9B-41D3-AD97-F529ABB740A3}" destId="{F9F14010-E342-4200-9BF6-72EA454E2EC9}" srcOrd="5" destOrd="0" parTransId="{972ED6B7-C0FD-45CD-AD11-72C0D07CBACF}" sibTransId="{ABE653DA-C3F5-4011-8B89-7E7D17BD069C}"/>
    <dgm:cxn modelId="{695444AA-41A0-42FC-AF23-1566AF640F0A}" type="presOf" srcId="{AFA30433-BA9B-41D3-AD97-F529ABB740A3}" destId="{3CF153DA-246A-4E0A-BD75-C2774D7C90A1}" srcOrd="0" destOrd="0" presId="urn:microsoft.com/office/officeart/2005/8/layout/hList1"/>
    <dgm:cxn modelId="{203645AB-F77A-49ED-80D1-530D7FB28D2C}" type="presOf" srcId="{8F19FD60-A8C5-493D-B5C9-5BDCAE3DD115}" destId="{3CF153DA-246A-4E0A-BD75-C2774D7C90A1}" srcOrd="0" destOrd="4" presId="urn:microsoft.com/office/officeart/2005/8/layout/hList1"/>
    <dgm:cxn modelId="{85F656BD-25D1-4744-A208-B8AC4ACCEDCD}" type="presOf" srcId="{0FB6B493-4604-4E4E-82F2-D826256FAC70}" destId="{3CF153DA-246A-4E0A-BD75-C2774D7C90A1}" srcOrd="0" destOrd="2" presId="urn:microsoft.com/office/officeart/2005/8/layout/hList1"/>
    <dgm:cxn modelId="{B9E67DE8-630D-4437-84CF-49E3BD19AD87}" srcId="{8B2DCFA8-C8DE-4D75-B334-8C76CE8F9346}" destId="{AFA30433-BA9B-41D3-AD97-F529ABB740A3}" srcOrd="0" destOrd="0" parTransId="{D9595980-5F69-4B4C-AD6C-E939CE5BB18C}" sibTransId="{1565C86E-8CBD-4978-99C4-E99D223CA7F4}"/>
    <dgm:cxn modelId="{0E5DDFEA-8A1F-4BAC-B8E5-1A19E21C3661}" type="presOf" srcId="{D77D04F9-8978-4D06-B6DC-C9AE55AA45BE}" destId="{3CF153DA-246A-4E0A-BD75-C2774D7C90A1}" srcOrd="0" destOrd="1" presId="urn:microsoft.com/office/officeart/2005/8/layout/hList1"/>
    <dgm:cxn modelId="{3B6B5DED-20D5-4DCB-8A99-44EAF1461167}" srcId="{A5D7C32D-9526-49A8-BEE0-7A3E842F6969}" destId="{8B2DCFA8-C8DE-4D75-B334-8C76CE8F9346}" srcOrd="0" destOrd="0" parTransId="{80C9DC11-CE0B-4727-865F-F918DE0B42A1}" sibTransId="{7EF21C49-27F6-4774-A26D-0E5A7EBAB637}"/>
    <dgm:cxn modelId="{5F5BCBC1-7300-4E16-8EBC-0E49627BC7E5}" type="presParOf" srcId="{4EF490C5-7FCD-4897-8239-ACFADEB26F7F}" destId="{9306F086-2227-48C5-ACA3-0CCCFDC60A2E}" srcOrd="0" destOrd="0" presId="urn:microsoft.com/office/officeart/2005/8/layout/hList1"/>
    <dgm:cxn modelId="{9D22A846-033E-4827-BFE1-89F011AD7989}" type="presParOf" srcId="{9306F086-2227-48C5-ACA3-0CCCFDC60A2E}" destId="{12C1C2B1-E4FF-4011-9E78-B32D5E059B5A}" srcOrd="0" destOrd="0" presId="urn:microsoft.com/office/officeart/2005/8/layout/hList1"/>
    <dgm:cxn modelId="{C14C1E03-8987-4EB6-89E2-1A95A25E0594}" type="presParOf" srcId="{9306F086-2227-48C5-ACA3-0CCCFDC60A2E}" destId="{3CF153DA-246A-4E0A-BD75-C2774D7C90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35999F-559D-463C-8770-41171DACC59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B4B2B36C-E160-48D3-9A04-E41B4BB6FA59}">
      <dgm:prSet/>
      <dgm:spPr/>
      <dgm:t>
        <a:bodyPr/>
        <a:lstStyle/>
        <a:p>
          <a:r>
            <a:rPr lang="tr-TR" dirty="0" err="1"/>
            <a:t>Disiplinlerarası</a:t>
          </a:r>
          <a:r>
            <a:rPr lang="tr-TR" dirty="0"/>
            <a:t> uzmanların katkıları;</a:t>
          </a:r>
        </a:p>
      </dgm:t>
    </dgm:pt>
    <dgm:pt modelId="{98FE3106-949F-428C-A06F-D392852E84E4}" type="parTrans" cxnId="{30D60055-D34F-4167-BD2E-2BF6A39ECEFF}">
      <dgm:prSet/>
      <dgm:spPr/>
      <dgm:t>
        <a:bodyPr/>
        <a:lstStyle/>
        <a:p>
          <a:endParaRPr lang="tr-TR"/>
        </a:p>
      </dgm:t>
    </dgm:pt>
    <dgm:pt modelId="{BE9A13BE-7293-4CFF-9FFE-3765B5C5B23D}" type="sibTrans" cxnId="{30D60055-D34F-4167-BD2E-2BF6A39ECEFF}">
      <dgm:prSet/>
      <dgm:spPr/>
      <dgm:t>
        <a:bodyPr/>
        <a:lstStyle/>
        <a:p>
          <a:endParaRPr lang="tr-TR"/>
        </a:p>
      </dgm:t>
    </dgm:pt>
    <dgm:pt modelId="{BD2F0DDC-A372-4D8C-A0D9-72999554A486}">
      <dgm:prSet/>
      <dgm:spPr/>
      <dgm:t>
        <a:bodyPr/>
        <a:lstStyle/>
        <a:p>
          <a:r>
            <a:rPr lang="tr-TR"/>
            <a:t>Geriatri hemşiresi, </a:t>
          </a:r>
        </a:p>
      </dgm:t>
    </dgm:pt>
    <dgm:pt modelId="{8DDD8051-29EF-42AD-979A-2AAA9AADF97C}" type="parTrans" cxnId="{77A02490-0519-442B-AC2B-F856D12D8592}">
      <dgm:prSet/>
      <dgm:spPr/>
      <dgm:t>
        <a:bodyPr/>
        <a:lstStyle/>
        <a:p>
          <a:endParaRPr lang="tr-TR"/>
        </a:p>
      </dgm:t>
    </dgm:pt>
    <dgm:pt modelId="{BD168F8F-D2CB-4924-A665-F1D2A2842787}" type="sibTrans" cxnId="{77A02490-0519-442B-AC2B-F856D12D8592}">
      <dgm:prSet/>
      <dgm:spPr/>
      <dgm:t>
        <a:bodyPr/>
        <a:lstStyle/>
        <a:p>
          <a:endParaRPr lang="tr-TR"/>
        </a:p>
      </dgm:t>
    </dgm:pt>
    <dgm:pt modelId="{63531CAB-107B-40EB-A6AB-21FCE748A0A5}">
      <dgm:prSet/>
      <dgm:spPr/>
      <dgm:t>
        <a:bodyPr/>
        <a:lstStyle/>
        <a:p>
          <a:r>
            <a:rPr lang="tr-TR" dirty="0"/>
            <a:t>Hastane Yaşlı Yaşam Programı hemşirelik eğitim programının koordinasyonu</a:t>
          </a:r>
        </a:p>
      </dgm:t>
    </dgm:pt>
    <dgm:pt modelId="{2BC797A0-986D-4E6A-B595-F2C015BF3470}" type="parTrans" cxnId="{10860FC3-FF6A-42AB-9C2F-CD1FE02FEF62}">
      <dgm:prSet/>
      <dgm:spPr/>
      <dgm:t>
        <a:bodyPr/>
        <a:lstStyle/>
        <a:p>
          <a:endParaRPr lang="tr-TR"/>
        </a:p>
      </dgm:t>
    </dgm:pt>
    <dgm:pt modelId="{FBFF037F-3667-44FB-8485-6C10CB1B256D}" type="sibTrans" cxnId="{10860FC3-FF6A-42AB-9C2F-CD1FE02FEF62}">
      <dgm:prSet/>
      <dgm:spPr/>
      <dgm:t>
        <a:bodyPr/>
        <a:lstStyle/>
        <a:p>
          <a:endParaRPr lang="tr-TR"/>
        </a:p>
      </dgm:t>
    </dgm:pt>
    <dgm:pt modelId="{85C2A2EE-52FC-4D5F-AA6A-640ADCDE838B}">
      <dgm:prSet/>
      <dgm:spPr/>
      <dgm:t>
        <a:bodyPr/>
        <a:lstStyle/>
        <a:p>
          <a:r>
            <a:rPr lang="tr-TR" dirty="0"/>
            <a:t>Hemşirelik bakımı konusunda eğitim verilmesinde </a:t>
          </a:r>
        </a:p>
      </dgm:t>
    </dgm:pt>
    <dgm:pt modelId="{4A692379-3FB6-4E95-909D-752B0BF537C1}" type="parTrans" cxnId="{F4586F91-E85D-4A72-B5D1-2E771A7C1A85}">
      <dgm:prSet/>
      <dgm:spPr/>
      <dgm:t>
        <a:bodyPr/>
        <a:lstStyle/>
        <a:p>
          <a:endParaRPr lang="tr-TR"/>
        </a:p>
      </dgm:t>
    </dgm:pt>
    <dgm:pt modelId="{70CA0CBC-4CEC-4DC0-A72E-31B589B09C40}" type="sibTrans" cxnId="{F4586F91-E85D-4A72-B5D1-2E771A7C1A85}">
      <dgm:prSet/>
      <dgm:spPr/>
      <dgm:t>
        <a:bodyPr/>
        <a:lstStyle/>
        <a:p>
          <a:endParaRPr lang="tr-TR"/>
        </a:p>
      </dgm:t>
    </dgm:pt>
    <dgm:pt modelId="{CC577767-C548-49E5-9CD0-0560C601D957}">
      <dgm:prSet/>
      <dgm:spPr/>
      <dgm:t>
        <a:bodyPr/>
        <a:lstStyle/>
        <a:p>
          <a:r>
            <a:rPr lang="tr-TR" dirty="0"/>
            <a:t>Klinik eczacılık, beslenme uzmanları, fizyoterapistler ve din görevlileri, </a:t>
          </a:r>
          <a:r>
            <a:rPr lang="tr-TR" u="sng" dirty="0"/>
            <a:t>haftada iki kez </a:t>
          </a:r>
          <a:r>
            <a:rPr lang="tr-TR" dirty="0"/>
            <a:t>düzenlenen </a:t>
          </a:r>
          <a:r>
            <a:rPr lang="tr-TR" dirty="0" err="1"/>
            <a:t>disiplinlerarası</a:t>
          </a:r>
          <a:r>
            <a:rPr lang="tr-TR" dirty="0"/>
            <a:t> </a:t>
          </a:r>
          <a:r>
            <a:rPr lang="tr-TR" dirty="0" err="1"/>
            <a:t>vizitlerde</a:t>
          </a:r>
          <a:r>
            <a:rPr lang="tr-TR" dirty="0"/>
            <a:t> katkı sağlar</a:t>
          </a:r>
        </a:p>
      </dgm:t>
    </dgm:pt>
    <dgm:pt modelId="{53CAAA66-1909-46B8-87BD-30B4A2622073}" type="parTrans" cxnId="{7482B50A-D8FF-4167-80FA-32203706AC6D}">
      <dgm:prSet/>
      <dgm:spPr/>
      <dgm:t>
        <a:bodyPr/>
        <a:lstStyle/>
        <a:p>
          <a:endParaRPr lang="tr-TR"/>
        </a:p>
      </dgm:t>
    </dgm:pt>
    <dgm:pt modelId="{5C0EB4A7-591E-4990-BCC9-A0637EC8BAC1}" type="sibTrans" cxnId="{7482B50A-D8FF-4167-80FA-32203706AC6D}">
      <dgm:prSet/>
      <dgm:spPr/>
      <dgm:t>
        <a:bodyPr/>
        <a:lstStyle/>
        <a:p>
          <a:endParaRPr lang="tr-TR"/>
        </a:p>
      </dgm:t>
    </dgm:pt>
    <dgm:pt modelId="{86C2EA13-7864-4C0B-BA18-AD9A15DBC803}">
      <dgm:prSet/>
      <dgm:spPr/>
      <dgm:t>
        <a:bodyPr/>
        <a:lstStyle/>
        <a:p>
          <a:r>
            <a:rPr lang="tr-TR" dirty="0"/>
            <a:t>Klinik eczacılık, programa kayıtlı hastalara taburculuk ilaçları konusunda eğitim verir</a:t>
          </a:r>
        </a:p>
      </dgm:t>
    </dgm:pt>
    <dgm:pt modelId="{24F0DA65-AD9E-4307-89E1-BE347538EBA4}" type="parTrans" cxnId="{2635296E-2078-46D9-8F16-F0C02AD4CC1F}">
      <dgm:prSet/>
      <dgm:spPr/>
      <dgm:t>
        <a:bodyPr/>
        <a:lstStyle/>
        <a:p>
          <a:endParaRPr lang="tr-TR"/>
        </a:p>
      </dgm:t>
    </dgm:pt>
    <dgm:pt modelId="{764547A8-3B71-40F6-A859-75C8156745C6}" type="sibTrans" cxnId="{2635296E-2078-46D9-8F16-F0C02AD4CC1F}">
      <dgm:prSet/>
      <dgm:spPr/>
      <dgm:t>
        <a:bodyPr/>
        <a:lstStyle/>
        <a:p>
          <a:endParaRPr lang="tr-TR"/>
        </a:p>
      </dgm:t>
    </dgm:pt>
    <dgm:pt modelId="{26274C11-3EF1-44B3-A70F-A2760F489E67}" type="pres">
      <dgm:prSet presAssocID="{2735999F-559D-463C-8770-41171DACC599}" presName="Name0" presStyleCnt="0">
        <dgm:presLayoutVars>
          <dgm:dir/>
          <dgm:animLvl val="lvl"/>
          <dgm:resizeHandles val="exact"/>
        </dgm:presLayoutVars>
      </dgm:prSet>
      <dgm:spPr/>
    </dgm:pt>
    <dgm:pt modelId="{018C5382-59CB-4874-BE42-DA9E6DCB7C7B}" type="pres">
      <dgm:prSet presAssocID="{B4B2B36C-E160-48D3-9A04-E41B4BB6FA59}" presName="composite" presStyleCnt="0"/>
      <dgm:spPr/>
    </dgm:pt>
    <dgm:pt modelId="{BA22735F-09FD-4D21-ABD6-0923C2DC9124}" type="pres">
      <dgm:prSet presAssocID="{B4B2B36C-E160-48D3-9A04-E41B4BB6FA59}" presName="parTx" presStyleLbl="alignNode1" presStyleIdx="0" presStyleCnt="1">
        <dgm:presLayoutVars>
          <dgm:chMax val="0"/>
          <dgm:chPref val="0"/>
          <dgm:bulletEnabled val="1"/>
        </dgm:presLayoutVars>
      </dgm:prSet>
      <dgm:spPr/>
    </dgm:pt>
    <dgm:pt modelId="{6E222A89-627B-469E-BA3A-5D0EF6C55BC4}" type="pres">
      <dgm:prSet presAssocID="{B4B2B36C-E160-48D3-9A04-E41B4BB6FA59}" presName="desTx" presStyleLbl="alignAccFollowNode1" presStyleIdx="0" presStyleCnt="1">
        <dgm:presLayoutVars>
          <dgm:bulletEnabled val="1"/>
        </dgm:presLayoutVars>
      </dgm:prSet>
      <dgm:spPr/>
    </dgm:pt>
  </dgm:ptLst>
  <dgm:cxnLst>
    <dgm:cxn modelId="{E692F700-B991-4AD1-9031-BFF336C624A3}" type="presOf" srcId="{2735999F-559D-463C-8770-41171DACC599}" destId="{26274C11-3EF1-44B3-A70F-A2760F489E67}" srcOrd="0" destOrd="0" presId="urn:microsoft.com/office/officeart/2005/8/layout/hList1"/>
    <dgm:cxn modelId="{7482B50A-D8FF-4167-80FA-32203706AC6D}" srcId="{B4B2B36C-E160-48D3-9A04-E41B4BB6FA59}" destId="{CC577767-C548-49E5-9CD0-0560C601D957}" srcOrd="1" destOrd="0" parTransId="{53CAAA66-1909-46B8-87BD-30B4A2622073}" sibTransId="{5C0EB4A7-591E-4990-BCC9-A0637EC8BAC1}"/>
    <dgm:cxn modelId="{D19C551B-5DE1-4518-ACE2-48961239F2BB}" type="presOf" srcId="{63531CAB-107B-40EB-A6AB-21FCE748A0A5}" destId="{6E222A89-627B-469E-BA3A-5D0EF6C55BC4}" srcOrd="0" destOrd="1" presId="urn:microsoft.com/office/officeart/2005/8/layout/hList1"/>
    <dgm:cxn modelId="{3B07903D-945E-41A5-9AA7-76D704FC78ED}" type="presOf" srcId="{CC577767-C548-49E5-9CD0-0560C601D957}" destId="{6E222A89-627B-469E-BA3A-5D0EF6C55BC4}" srcOrd="0" destOrd="3" presId="urn:microsoft.com/office/officeart/2005/8/layout/hList1"/>
    <dgm:cxn modelId="{5F178167-9C35-4C7E-BA94-1F734B52B6A4}" type="presOf" srcId="{86C2EA13-7864-4C0B-BA18-AD9A15DBC803}" destId="{6E222A89-627B-469E-BA3A-5D0EF6C55BC4}" srcOrd="0" destOrd="4" presId="urn:microsoft.com/office/officeart/2005/8/layout/hList1"/>
    <dgm:cxn modelId="{2635296E-2078-46D9-8F16-F0C02AD4CC1F}" srcId="{B4B2B36C-E160-48D3-9A04-E41B4BB6FA59}" destId="{86C2EA13-7864-4C0B-BA18-AD9A15DBC803}" srcOrd="2" destOrd="0" parTransId="{24F0DA65-AD9E-4307-89E1-BE347538EBA4}" sibTransId="{764547A8-3B71-40F6-A859-75C8156745C6}"/>
    <dgm:cxn modelId="{30D60055-D34F-4167-BD2E-2BF6A39ECEFF}" srcId="{2735999F-559D-463C-8770-41171DACC599}" destId="{B4B2B36C-E160-48D3-9A04-E41B4BB6FA59}" srcOrd="0" destOrd="0" parTransId="{98FE3106-949F-428C-A06F-D392852E84E4}" sibTransId="{BE9A13BE-7293-4CFF-9FFE-3765B5C5B23D}"/>
    <dgm:cxn modelId="{77A02490-0519-442B-AC2B-F856D12D8592}" srcId="{B4B2B36C-E160-48D3-9A04-E41B4BB6FA59}" destId="{BD2F0DDC-A372-4D8C-A0D9-72999554A486}" srcOrd="0" destOrd="0" parTransId="{8DDD8051-29EF-42AD-979A-2AAA9AADF97C}" sibTransId="{BD168F8F-D2CB-4924-A665-F1D2A2842787}"/>
    <dgm:cxn modelId="{F4586F91-E85D-4A72-B5D1-2E771A7C1A85}" srcId="{BD2F0DDC-A372-4D8C-A0D9-72999554A486}" destId="{85C2A2EE-52FC-4D5F-AA6A-640ADCDE838B}" srcOrd="1" destOrd="0" parTransId="{4A692379-3FB6-4E95-909D-752B0BF537C1}" sibTransId="{70CA0CBC-4CEC-4DC0-A72E-31B589B09C40}"/>
    <dgm:cxn modelId="{544E5498-5E9F-43BC-9F63-F48B138D1C05}" type="presOf" srcId="{B4B2B36C-E160-48D3-9A04-E41B4BB6FA59}" destId="{BA22735F-09FD-4D21-ABD6-0923C2DC9124}" srcOrd="0" destOrd="0" presId="urn:microsoft.com/office/officeart/2005/8/layout/hList1"/>
    <dgm:cxn modelId="{10860FC3-FF6A-42AB-9C2F-CD1FE02FEF62}" srcId="{BD2F0DDC-A372-4D8C-A0D9-72999554A486}" destId="{63531CAB-107B-40EB-A6AB-21FCE748A0A5}" srcOrd="0" destOrd="0" parTransId="{2BC797A0-986D-4E6A-B595-F2C015BF3470}" sibTransId="{FBFF037F-3667-44FB-8485-6C10CB1B256D}"/>
    <dgm:cxn modelId="{B03826E8-6FBA-4CEB-A9A8-C9C5E5D94E1A}" type="presOf" srcId="{85C2A2EE-52FC-4D5F-AA6A-640ADCDE838B}" destId="{6E222A89-627B-469E-BA3A-5D0EF6C55BC4}" srcOrd="0" destOrd="2" presId="urn:microsoft.com/office/officeart/2005/8/layout/hList1"/>
    <dgm:cxn modelId="{DF4161F1-C1D9-4A12-B9CE-CADE7F1519C2}" type="presOf" srcId="{BD2F0DDC-A372-4D8C-A0D9-72999554A486}" destId="{6E222A89-627B-469E-BA3A-5D0EF6C55BC4}" srcOrd="0" destOrd="0" presId="urn:microsoft.com/office/officeart/2005/8/layout/hList1"/>
    <dgm:cxn modelId="{76640483-0161-414D-BC5D-5071A48F3D0E}" type="presParOf" srcId="{26274C11-3EF1-44B3-A70F-A2760F489E67}" destId="{018C5382-59CB-4874-BE42-DA9E6DCB7C7B}" srcOrd="0" destOrd="0" presId="urn:microsoft.com/office/officeart/2005/8/layout/hList1"/>
    <dgm:cxn modelId="{E74CC19F-C6A9-4A56-91A9-0B2787450D13}" type="presParOf" srcId="{018C5382-59CB-4874-BE42-DA9E6DCB7C7B}" destId="{BA22735F-09FD-4D21-ABD6-0923C2DC9124}" srcOrd="0" destOrd="0" presId="urn:microsoft.com/office/officeart/2005/8/layout/hList1"/>
    <dgm:cxn modelId="{B2EECAF7-2CD3-402B-9B89-AFE25BF1F955}" type="presParOf" srcId="{018C5382-59CB-4874-BE42-DA9E6DCB7C7B}" destId="{6E222A89-627B-469E-BA3A-5D0EF6C55B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325A42-2E28-4479-938A-B06E0FCD5F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0E443E7-1277-4354-A1F5-7F125578552F}">
      <dgm:prSet/>
      <dgm:spPr>
        <a:solidFill>
          <a:schemeClr val="accent6">
            <a:lumMod val="75000"/>
          </a:schemeClr>
        </a:solidFill>
      </dgm:spPr>
      <dgm:t>
        <a:bodyPr/>
        <a:lstStyle/>
        <a:p>
          <a:r>
            <a:rPr lang="tr-TR" b="1" dirty="0"/>
            <a:t>Yale New </a:t>
          </a:r>
          <a:r>
            <a:rPr lang="tr-TR" b="1" dirty="0" err="1"/>
            <a:t>Haven</a:t>
          </a:r>
          <a:r>
            <a:rPr lang="tr-TR" b="1" dirty="0"/>
            <a:t> Hastanesi</a:t>
          </a:r>
        </a:p>
      </dgm:t>
    </dgm:pt>
    <dgm:pt modelId="{CDFEE834-1F1A-4554-8AC5-ED3BFBC0440A}" type="parTrans" cxnId="{C49A60F9-A40D-4257-B69C-5985220496DF}">
      <dgm:prSet/>
      <dgm:spPr/>
      <dgm:t>
        <a:bodyPr/>
        <a:lstStyle/>
        <a:p>
          <a:endParaRPr lang="tr-TR"/>
        </a:p>
      </dgm:t>
    </dgm:pt>
    <dgm:pt modelId="{C16FA96A-0DE1-434E-AEB4-C3A3A9FF0064}" type="sibTrans" cxnId="{C49A60F9-A40D-4257-B69C-5985220496DF}">
      <dgm:prSet/>
      <dgm:spPr/>
      <dgm:t>
        <a:bodyPr/>
        <a:lstStyle/>
        <a:p>
          <a:endParaRPr lang="tr-TR"/>
        </a:p>
      </dgm:t>
    </dgm:pt>
    <dgm:pt modelId="{75CFBED7-D056-4154-B19B-2F266A7AFA92}">
      <dgm:prSet custT="1"/>
      <dgm:spPr>
        <a:solidFill>
          <a:schemeClr val="accent6">
            <a:lumMod val="60000"/>
            <a:lumOff val="40000"/>
            <a:alpha val="90000"/>
          </a:schemeClr>
        </a:solidFill>
      </dgm:spPr>
      <dgm:t>
        <a:bodyPr/>
        <a:lstStyle/>
        <a:p>
          <a:r>
            <a:rPr lang="tr-TR" sz="2000" dirty="0"/>
            <a:t>Dahil etme kriterleri, mümkün olduğunca kapsayıcı olacak şekilde tasarlanmıştır</a:t>
          </a:r>
        </a:p>
      </dgm:t>
    </dgm:pt>
    <dgm:pt modelId="{651B524F-478A-4E68-8B83-C2E07AF515D3}" type="parTrans" cxnId="{70A47720-80E6-454A-8026-03A0B942F1FA}">
      <dgm:prSet/>
      <dgm:spPr/>
      <dgm:t>
        <a:bodyPr/>
        <a:lstStyle/>
        <a:p>
          <a:endParaRPr lang="tr-TR"/>
        </a:p>
      </dgm:t>
    </dgm:pt>
    <dgm:pt modelId="{E10A28E2-28BB-4363-A5B2-2F793E57283F}" type="sibTrans" cxnId="{70A47720-80E6-454A-8026-03A0B942F1FA}">
      <dgm:prSet/>
      <dgm:spPr/>
      <dgm:t>
        <a:bodyPr/>
        <a:lstStyle/>
        <a:p>
          <a:endParaRPr lang="tr-TR"/>
        </a:p>
      </dgm:t>
    </dgm:pt>
    <dgm:pt modelId="{8C477FB9-7271-4E4B-8C86-8A01B211B02E}">
      <dgm:prSet custT="1"/>
      <dgm:spPr>
        <a:solidFill>
          <a:schemeClr val="accent6">
            <a:lumMod val="60000"/>
            <a:lumOff val="40000"/>
            <a:alpha val="90000"/>
          </a:schemeClr>
        </a:solidFill>
      </dgm:spPr>
      <dgm:t>
        <a:bodyPr/>
        <a:lstStyle/>
        <a:p>
          <a:r>
            <a:rPr lang="tr-TR" sz="2000" dirty="0"/>
            <a:t>Hariç tutmanın temel nedeni, müdahale protokollerine katılamamaktır</a:t>
          </a:r>
        </a:p>
      </dgm:t>
    </dgm:pt>
    <dgm:pt modelId="{D272D55F-8567-4A92-AD98-AAC009AC3A6A}" type="parTrans" cxnId="{71CB943D-16EB-4359-A77D-64AF032EEA16}">
      <dgm:prSet/>
      <dgm:spPr/>
      <dgm:t>
        <a:bodyPr/>
        <a:lstStyle/>
        <a:p>
          <a:endParaRPr lang="tr-TR"/>
        </a:p>
      </dgm:t>
    </dgm:pt>
    <dgm:pt modelId="{81EDF075-31BA-4FD3-9F3C-C2F25C1DFF8A}" type="sibTrans" cxnId="{71CB943D-16EB-4359-A77D-64AF032EEA16}">
      <dgm:prSet/>
      <dgm:spPr/>
      <dgm:t>
        <a:bodyPr/>
        <a:lstStyle/>
        <a:p>
          <a:endParaRPr lang="tr-TR"/>
        </a:p>
      </dgm:t>
    </dgm:pt>
    <dgm:pt modelId="{F580FFEA-D589-4461-9790-B84C92F704BA}">
      <dgm:prSet custT="1"/>
      <dgm:spPr>
        <a:solidFill>
          <a:schemeClr val="accent6">
            <a:lumMod val="60000"/>
            <a:lumOff val="40000"/>
            <a:alpha val="90000"/>
          </a:schemeClr>
        </a:solidFill>
      </dgm:spPr>
      <dgm:t>
        <a:bodyPr/>
        <a:lstStyle/>
        <a:p>
          <a:r>
            <a:rPr lang="tr-TR" sz="2000" dirty="0"/>
            <a:t>Hariç tutmalar en aza indirilir ve tüm hariç tutma nedenleri HELP Çalışma Grubu tarafından yakından izlenir</a:t>
          </a:r>
        </a:p>
      </dgm:t>
    </dgm:pt>
    <dgm:pt modelId="{8B84B598-AD4E-45DF-9C63-5C88AB4E9C43}" type="parTrans" cxnId="{3013C658-0ABD-4589-8097-66E01B0A8A5B}">
      <dgm:prSet/>
      <dgm:spPr/>
      <dgm:t>
        <a:bodyPr/>
        <a:lstStyle/>
        <a:p>
          <a:endParaRPr lang="tr-TR"/>
        </a:p>
      </dgm:t>
    </dgm:pt>
    <dgm:pt modelId="{07EC07A2-2A0E-44D9-8FA3-1F3C3883D1D1}" type="sibTrans" cxnId="{3013C658-0ABD-4589-8097-66E01B0A8A5B}">
      <dgm:prSet/>
      <dgm:spPr/>
      <dgm:t>
        <a:bodyPr/>
        <a:lstStyle/>
        <a:p>
          <a:endParaRPr lang="tr-TR"/>
        </a:p>
      </dgm:t>
    </dgm:pt>
    <dgm:pt modelId="{8BD40A36-5859-44C2-8A6C-AE8A471205FA}" type="pres">
      <dgm:prSet presAssocID="{95325A42-2E28-4479-938A-B06E0FCD5F05}" presName="Name0" presStyleCnt="0">
        <dgm:presLayoutVars>
          <dgm:dir/>
          <dgm:animLvl val="lvl"/>
          <dgm:resizeHandles val="exact"/>
        </dgm:presLayoutVars>
      </dgm:prSet>
      <dgm:spPr/>
    </dgm:pt>
    <dgm:pt modelId="{2E4063A3-B4B6-421B-AE51-6CDCAAA82F1C}" type="pres">
      <dgm:prSet presAssocID="{A0E443E7-1277-4354-A1F5-7F125578552F}" presName="linNode" presStyleCnt="0"/>
      <dgm:spPr/>
    </dgm:pt>
    <dgm:pt modelId="{D513F3C7-C377-4A9E-B46D-BFF764A16F4B}" type="pres">
      <dgm:prSet presAssocID="{A0E443E7-1277-4354-A1F5-7F125578552F}" presName="parentText" presStyleLbl="node1" presStyleIdx="0" presStyleCnt="1" custLinFactNeighborX="-111" custLinFactNeighborY="182">
        <dgm:presLayoutVars>
          <dgm:chMax val="1"/>
          <dgm:bulletEnabled val="1"/>
        </dgm:presLayoutVars>
      </dgm:prSet>
      <dgm:spPr/>
    </dgm:pt>
    <dgm:pt modelId="{12D01BFA-745A-4FD1-BC65-0EBC98D23BE7}" type="pres">
      <dgm:prSet presAssocID="{A0E443E7-1277-4354-A1F5-7F125578552F}" presName="descendantText" presStyleLbl="alignAccFollowNode1" presStyleIdx="0" presStyleCnt="1">
        <dgm:presLayoutVars>
          <dgm:bulletEnabled val="1"/>
        </dgm:presLayoutVars>
      </dgm:prSet>
      <dgm:spPr/>
    </dgm:pt>
  </dgm:ptLst>
  <dgm:cxnLst>
    <dgm:cxn modelId="{09438119-7B0D-4D1F-8D4F-2DCC68917E13}" type="presOf" srcId="{95325A42-2E28-4479-938A-B06E0FCD5F05}" destId="{8BD40A36-5859-44C2-8A6C-AE8A471205FA}" srcOrd="0" destOrd="0" presId="urn:microsoft.com/office/officeart/2005/8/layout/vList5"/>
    <dgm:cxn modelId="{70A47720-80E6-454A-8026-03A0B942F1FA}" srcId="{A0E443E7-1277-4354-A1F5-7F125578552F}" destId="{75CFBED7-D056-4154-B19B-2F266A7AFA92}" srcOrd="0" destOrd="0" parTransId="{651B524F-478A-4E68-8B83-C2E07AF515D3}" sibTransId="{E10A28E2-28BB-4363-A5B2-2F793E57283F}"/>
    <dgm:cxn modelId="{9C3D8B34-3CC8-4D59-BE35-10BEBF98C2B5}" type="presOf" srcId="{A0E443E7-1277-4354-A1F5-7F125578552F}" destId="{D513F3C7-C377-4A9E-B46D-BFF764A16F4B}" srcOrd="0" destOrd="0" presId="urn:microsoft.com/office/officeart/2005/8/layout/vList5"/>
    <dgm:cxn modelId="{71CB943D-16EB-4359-A77D-64AF032EEA16}" srcId="{A0E443E7-1277-4354-A1F5-7F125578552F}" destId="{8C477FB9-7271-4E4B-8C86-8A01B211B02E}" srcOrd="1" destOrd="0" parTransId="{D272D55F-8567-4A92-AD98-AAC009AC3A6A}" sibTransId="{81EDF075-31BA-4FD3-9F3C-C2F25C1DFF8A}"/>
    <dgm:cxn modelId="{38B5764C-1336-45F7-A7F5-937BB423EFC7}" type="presOf" srcId="{75CFBED7-D056-4154-B19B-2F266A7AFA92}" destId="{12D01BFA-745A-4FD1-BC65-0EBC98D23BE7}" srcOrd="0" destOrd="0" presId="urn:microsoft.com/office/officeart/2005/8/layout/vList5"/>
    <dgm:cxn modelId="{3013C658-0ABD-4589-8097-66E01B0A8A5B}" srcId="{A0E443E7-1277-4354-A1F5-7F125578552F}" destId="{F580FFEA-D589-4461-9790-B84C92F704BA}" srcOrd="2" destOrd="0" parTransId="{8B84B598-AD4E-45DF-9C63-5C88AB4E9C43}" sibTransId="{07EC07A2-2A0E-44D9-8FA3-1F3C3883D1D1}"/>
    <dgm:cxn modelId="{71757F96-7F0B-4329-860B-F5A87CB7DA42}" type="presOf" srcId="{F580FFEA-D589-4461-9790-B84C92F704BA}" destId="{12D01BFA-745A-4FD1-BC65-0EBC98D23BE7}" srcOrd="0" destOrd="2" presId="urn:microsoft.com/office/officeart/2005/8/layout/vList5"/>
    <dgm:cxn modelId="{349699BD-2E81-4039-9F95-10EB00727FF2}" type="presOf" srcId="{8C477FB9-7271-4E4B-8C86-8A01B211B02E}" destId="{12D01BFA-745A-4FD1-BC65-0EBC98D23BE7}" srcOrd="0" destOrd="1" presId="urn:microsoft.com/office/officeart/2005/8/layout/vList5"/>
    <dgm:cxn modelId="{C49A60F9-A40D-4257-B69C-5985220496DF}" srcId="{95325A42-2E28-4479-938A-B06E0FCD5F05}" destId="{A0E443E7-1277-4354-A1F5-7F125578552F}" srcOrd="0" destOrd="0" parTransId="{CDFEE834-1F1A-4554-8AC5-ED3BFBC0440A}" sibTransId="{C16FA96A-0DE1-434E-AEB4-C3A3A9FF0064}"/>
    <dgm:cxn modelId="{774110D2-BB00-4092-9CB7-8ED53A8E03BA}" type="presParOf" srcId="{8BD40A36-5859-44C2-8A6C-AE8A471205FA}" destId="{2E4063A3-B4B6-421B-AE51-6CDCAAA82F1C}" srcOrd="0" destOrd="0" presId="urn:microsoft.com/office/officeart/2005/8/layout/vList5"/>
    <dgm:cxn modelId="{703EA867-C798-43A4-BD4A-335A7FE6EC1C}" type="presParOf" srcId="{2E4063A3-B4B6-421B-AE51-6CDCAAA82F1C}" destId="{D513F3C7-C377-4A9E-B46D-BFF764A16F4B}" srcOrd="0" destOrd="0" presId="urn:microsoft.com/office/officeart/2005/8/layout/vList5"/>
    <dgm:cxn modelId="{003C4CEB-EE90-4031-9E3E-F2CA71346EC3}" type="presParOf" srcId="{2E4063A3-B4B6-421B-AE51-6CDCAAA82F1C}" destId="{12D01BFA-745A-4FD1-BC65-0EBC98D23B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6AC7CA-DA7A-4C0E-92CF-91C469973AB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5DD1061F-74DB-4245-86FD-B257364358B2}">
      <dgm:prSet/>
      <dgm:spPr>
        <a:solidFill>
          <a:srgbClr val="EA8336"/>
        </a:solidFill>
      </dgm:spPr>
      <dgm:t>
        <a:bodyPr/>
        <a:lstStyle/>
        <a:p>
          <a:r>
            <a:rPr lang="tr-TR" dirty="0"/>
            <a:t>Yaşlı Yaşam Uzmanı, her sabah yeni yatırılan yaşlı hastaları tarar</a:t>
          </a:r>
        </a:p>
      </dgm:t>
    </dgm:pt>
    <dgm:pt modelId="{3BF3CC07-15C0-4890-BD23-83F9250DB619}" type="parTrans" cxnId="{01A16588-5F60-4E2D-A386-D44C38C14BD0}">
      <dgm:prSet/>
      <dgm:spPr/>
      <dgm:t>
        <a:bodyPr/>
        <a:lstStyle/>
        <a:p>
          <a:endParaRPr lang="tr-TR"/>
        </a:p>
      </dgm:t>
    </dgm:pt>
    <dgm:pt modelId="{DA7F6203-B220-4BE6-91D7-AEB5D4FF7B9F}" type="sibTrans" cxnId="{01A16588-5F60-4E2D-A386-D44C38C14BD0}">
      <dgm:prSet/>
      <dgm:spPr/>
      <dgm:t>
        <a:bodyPr/>
        <a:lstStyle/>
        <a:p>
          <a:endParaRPr lang="tr-TR"/>
        </a:p>
      </dgm:t>
    </dgm:pt>
    <dgm:pt modelId="{E16ED96D-B33A-4704-A4E9-D12EDAFBB9BD}">
      <dgm:prSet/>
      <dgm:spPr>
        <a:solidFill>
          <a:schemeClr val="accent4">
            <a:lumMod val="60000"/>
            <a:lumOff val="40000"/>
          </a:schemeClr>
        </a:solidFill>
      </dgm:spPr>
      <dgm:t>
        <a:bodyPr/>
        <a:lstStyle/>
        <a:p>
          <a:r>
            <a:rPr lang="tr-TR"/>
            <a:t>Tarama değerlendirmesi, </a:t>
          </a:r>
        </a:p>
      </dgm:t>
    </dgm:pt>
    <dgm:pt modelId="{0EC1D18B-BC0B-4595-9424-A2EA2084FA69}" type="parTrans" cxnId="{11AC727E-26F0-4B04-AB1C-854195CA7924}">
      <dgm:prSet/>
      <dgm:spPr/>
      <dgm:t>
        <a:bodyPr/>
        <a:lstStyle/>
        <a:p>
          <a:endParaRPr lang="tr-TR"/>
        </a:p>
      </dgm:t>
    </dgm:pt>
    <dgm:pt modelId="{FF89D30A-99FB-4FFC-B47B-E914F23F919D}" type="sibTrans" cxnId="{11AC727E-26F0-4B04-AB1C-854195CA7924}">
      <dgm:prSet/>
      <dgm:spPr/>
      <dgm:t>
        <a:bodyPr/>
        <a:lstStyle/>
        <a:p>
          <a:endParaRPr lang="tr-TR"/>
        </a:p>
      </dgm:t>
    </dgm:pt>
    <dgm:pt modelId="{7EBC2E7A-2239-4991-8F5B-CA590ECC8E33}">
      <dgm:prSet/>
      <dgm:spPr/>
      <dgm:t>
        <a:bodyPr/>
        <a:lstStyle/>
        <a:p>
          <a:r>
            <a:rPr lang="tr-TR"/>
            <a:t>Mini-Mental Durum Değerlendirmesi, </a:t>
          </a:r>
        </a:p>
      </dgm:t>
    </dgm:pt>
    <dgm:pt modelId="{1E84CB9B-3637-44CA-883B-D7F4B0420255}" type="parTrans" cxnId="{7C056BA2-C317-4D96-9D2F-EB4327B9D335}">
      <dgm:prSet/>
      <dgm:spPr/>
      <dgm:t>
        <a:bodyPr/>
        <a:lstStyle/>
        <a:p>
          <a:endParaRPr lang="tr-TR"/>
        </a:p>
      </dgm:t>
    </dgm:pt>
    <dgm:pt modelId="{5E54AB1C-F9F4-46B5-BDAC-F7498580404F}" type="sibTrans" cxnId="{7C056BA2-C317-4D96-9D2F-EB4327B9D335}">
      <dgm:prSet/>
      <dgm:spPr/>
      <dgm:t>
        <a:bodyPr/>
        <a:lstStyle/>
        <a:p>
          <a:endParaRPr lang="tr-TR"/>
        </a:p>
      </dgm:t>
    </dgm:pt>
    <dgm:pt modelId="{5B46730A-0565-4FA2-9608-97D2EBF4D347}">
      <dgm:prSet/>
      <dgm:spPr/>
      <dgm:t>
        <a:bodyPr/>
        <a:lstStyle/>
        <a:p>
          <a:r>
            <a:rPr lang="tr-TR"/>
            <a:t>ADL ve IADL ölçekleri, </a:t>
          </a:r>
        </a:p>
      </dgm:t>
    </dgm:pt>
    <dgm:pt modelId="{4C9A547A-17B9-4EC2-9267-D79C3B2D6C9B}" type="parTrans" cxnId="{5335E85B-FB5E-4F10-9075-F134AF2BCB86}">
      <dgm:prSet/>
      <dgm:spPr/>
      <dgm:t>
        <a:bodyPr/>
        <a:lstStyle/>
        <a:p>
          <a:endParaRPr lang="tr-TR"/>
        </a:p>
      </dgm:t>
    </dgm:pt>
    <dgm:pt modelId="{16BE0857-EECE-4CEB-A237-255CD7FF43E3}" type="sibTrans" cxnId="{5335E85B-FB5E-4F10-9075-F134AF2BCB86}">
      <dgm:prSet/>
      <dgm:spPr/>
      <dgm:t>
        <a:bodyPr/>
        <a:lstStyle/>
        <a:p>
          <a:endParaRPr lang="tr-TR"/>
        </a:p>
      </dgm:t>
    </dgm:pt>
    <dgm:pt modelId="{4E726EAA-CB98-4AF6-9442-740DADAC0EC1}">
      <dgm:prSet/>
      <dgm:spPr/>
      <dgm:t>
        <a:bodyPr/>
        <a:lstStyle/>
        <a:p>
          <a:r>
            <a:rPr lang="tr-TR"/>
            <a:t>İşitme ve görme için Whisper ve Jaeger testi, </a:t>
          </a:r>
        </a:p>
      </dgm:t>
    </dgm:pt>
    <dgm:pt modelId="{F088CD59-9F60-42AF-B8A4-02D893DB4A3A}" type="parTrans" cxnId="{550042A6-5F54-4CD1-B032-3A3FF7B1F701}">
      <dgm:prSet/>
      <dgm:spPr/>
      <dgm:t>
        <a:bodyPr/>
        <a:lstStyle/>
        <a:p>
          <a:endParaRPr lang="tr-TR"/>
        </a:p>
      </dgm:t>
    </dgm:pt>
    <dgm:pt modelId="{4B96AE1C-355E-4F91-8735-6B03FCCB272B}" type="sibTrans" cxnId="{550042A6-5F54-4CD1-B032-3A3FF7B1F701}">
      <dgm:prSet/>
      <dgm:spPr/>
      <dgm:t>
        <a:bodyPr/>
        <a:lstStyle/>
        <a:p>
          <a:endParaRPr lang="tr-TR"/>
        </a:p>
      </dgm:t>
    </dgm:pt>
    <dgm:pt modelId="{3C23EF05-FD55-499A-A3ED-C947CE366D53}">
      <dgm:prSet/>
      <dgm:spPr/>
      <dgm:t>
        <a:bodyPr/>
        <a:lstStyle/>
        <a:p>
          <a:r>
            <a:rPr lang="tr-TR" dirty="0"/>
            <a:t>Beslenme, depresyon, uyku, cilt basınç alanları, boşaltım sorunları, sosyal durumu değerlendirmek için program için geliştirilen kısa taramalar </a:t>
          </a:r>
        </a:p>
      </dgm:t>
    </dgm:pt>
    <dgm:pt modelId="{B77E64AE-DA70-40FB-BC56-4D32089F69E1}" type="parTrans" cxnId="{69EE0B44-EA9E-4E5B-A35F-76F35D6B9291}">
      <dgm:prSet/>
      <dgm:spPr/>
      <dgm:t>
        <a:bodyPr/>
        <a:lstStyle/>
        <a:p>
          <a:endParaRPr lang="tr-TR"/>
        </a:p>
      </dgm:t>
    </dgm:pt>
    <dgm:pt modelId="{501F5A1C-DE9D-4B3B-B370-4CCABBB6C629}" type="sibTrans" cxnId="{69EE0B44-EA9E-4E5B-A35F-76F35D6B9291}">
      <dgm:prSet/>
      <dgm:spPr/>
      <dgm:t>
        <a:bodyPr/>
        <a:lstStyle/>
        <a:p>
          <a:endParaRPr lang="tr-TR"/>
        </a:p>
      </dgm:t>
    </dgm:pt>
    <dgm:pt modelId="{AA6517CF-F6CB-41E0-909C-4EAB0879F15B}">
      <dgm:prSet/>
      <dgm:spPr/>
      <dgm:t>
        <a:bodyPr/>
        <a:lstStyle/>
        <a:p>
          <a:r>
            <a:rPr lang="tr-TR"/>
            <a:t>Tıbbi kayıt incelemesini (sorunlar ve BUN kreatinin oranı (dehidratasyon indeksi)) </a:t>
          </a:r>
        </a:p>
      </dgm:t>
    </dgm:pt>
    <dgm:pt modelId="{AA032642-30DE-45E8-8A24-0E4D9446432F}" type="parTrans" cxnId="{464DD72D-B297-4F63-83EC-29A41364A0F5}">
      <dgm:prSet/>
      <dgm:spPr/>
      <dgm:t>
        <a:bodyPr/>
        <a:lstStyle/>
        <a:p>
          <a:endParaRPr lang="tr-TR"/>
        </a:p>
      </dgm:t>
    </dgm:pt>
    <dgm:pt modelId="{67764C2A-6D19-4350-9BC9-5A020E451F74}" type="sibTrans" cxnId="{464DD72D-B297-4F63-83EC-29A41364A0F5}">
      <dgm:prSet/>
      <dgm:spPr/>
      <dgm:t>
        <a:bodyPr/>
        <a:lstStyle/>
        <a:p>
          <a:endParaRPr lang="tr-TR"/>
        </a:p>
      </dgm:t>
    </dgm:pt>
    <dgm:pt modelId="{EF25B84B-8758-45A6-8EED-2825E4745D0D}">
      <dgm:prSet/>
      <dgm:spPr>
        <a:solidFill>
          <a:schemeClr val="tx2">
            <a:lumMod val="60000"/>
            <a:lumOff val="40000"/>
          </a:schemeClr>
        </a:solidFill>
      </dgm:spPr>
      <dgm:t>
        <a:bodyPr/>
        <a:lstStyle/>
        <a:p>
          <a:r>
            <a:rPr lang="tr-TR"/>
            <a:t>Her hasta, kabul edildikten veya bir HELP katına transfer edildikten sonraki 48 saat içinde taranır ve kaydedilir</a:t>
          </a:r>
        </a:p>
      </dgm:t>
    </dgm:pt>
    <dgm:pt modelId="{98FE5B0B-6178-49FF-913C-E1018F04998D}" type="parTrans" cxnId="{FDE1E8D2-C922-4788-9279-33082F110326}">
      <dgm:prSet/>
      <dgm:spPr/>
      <dgm:t>
        <a:bodyPr/>
        <a:lstStyle/>
        <a:p>
          <a:endParaRPr lang="tr-TR"/>
        </a:p>
      </dgm:t>
    </dgm:pt>
    <dgm:pt modelId="{A71B45F4-CC55-4EBB-9A71-82640A61690B}" type="sibTrans" cxnId="{FDE1E8D2-C922-4788-9279-33082F110326}">
      <dgm:prSet/>
      <dgm:spPr/>
      <dgm:t>
        <a:bodyPr/>
        <a:lstStyle/>
        <a:p>
          <a:endParaRPr lang="tr-TR"/>
        </a:p>
      </dgm:t>
    </dgm:pt>
    <dgm:pt modelId="{E7160E7D-519D-47A3-9791-871C509594E4}" type="pres">
      <dgm:prSet presAssocID="{0C6AC7CA-DA7A-4C0E-92CF-91C469973AB8}" presName="linear" presStyleCnt="0">
        <dgm:presLayoutVars>
          <dgm:animLvl val="lvl"/>
          <dgm:resizeHandles val="exact"/>
        </dgm:presLayoutVars>
      </dgm:prSet>
      <dgm:spPr/>
    </dgm:pt>
    <dgm:pt modelId="{08C86163-ED1F-44E2-8871-AC54C0AD4DAB}" type="pres">
      <dgm:prSet presAssocID="{5DD1061F-74DB-4245-86FD-B257364358B2}" presName="parentText" presStyleLbl="node1" presStyleIdx="0" presStyleCnt="3">
        <dgm:presLayoutVars>
          <dgm:chMax val="0"/>
          <dgm:bulletEnabled val="1"/>
        </dgm:presLayoutVars>
      </dgm:prSet>
      <dgm:spPr/>
    </dgm:pt>
    <dgm:pt modelId="{F7FFA4BA-08E9-4C6B-9B79-28CA75C7117B}" type="pres">
      <dgm:prSet presAssocID="{DA7F6203-B220-4BE6-91D7-AEB5D4FF7B9F}" presName="spacer" presStyleCnt="0"/>
      <dgm:spPr/>
    </dgm:pt>
    <dgm:pt modelId="{92CD2EC6-C70D-4E29-88BC-F74B71EBF516}" type="pres">
      <dgm:prSet presAssocID="{E16ED96D-B33A-4704-A4E9-D12EDAFBB9BD}" presName="parentText" presStyleLbl="node1" presStyleIdx="1" presStyleCnt="3">
        <dgm:presLayoutVars>
          <dgm:chMax val="0"/>
          <dgm:bulletEnabled val="1"/>
        </dgm:presLayoutVars>
      </dgm:prSet>
      <dgm:spPr/>
    </dgm:pt>
    <dgm:pt modelId="{AABF2749-C824-4DB6-90DD-622B0D3AB338}" type="pres">
      <dgm:prSet presAssocID="{E16ED96D-B33A-4704-A4E9-D12EDAFBB9BD}" presName="childText" presStyleLbl="revTx" presStyleIdx="0" presStyleCnt="1">
        <dgm:presLayoutVars>
          <dgm:bulletEnabled val="1"/>
        </dgm:presLayoutVars>
      </dgm:prSet>
      <dgm:spPr/>
    </dgm:pt>
    <dgm:pt modelId="{AECE1171-D283-4DC1-A44D-C8823FF2B635}" type="pres">
      <dgm:prSet presAssocID="{EF25B84B-8758-45A6-8EED-2825E4745D0D}" presName="parentText" presStyleLbl="node1" presStyleIdx="2" presStyleCnt="3">
        <dgm:presLayoutVars>
          <dgm:chMax val="0"/>
          <dgm:bulletEnabled val="1"/>
        </dgm:presLayoutVars>
      </dgm:prSet>
      <dgm:spPr/>
    </dgm:pt>
  </dgm:ptLst>
  <dgm:cxnLst>
    <dgm:cxn modelId="{0874B90C-7B02-41DC-AAA8-45A407D1160F}" type="presOf" srcId="{AA6517CF-F6CB-41E0-909C-4EAB0879F15B}" destId="{AABF2749-C824-4DB6-90DD-622B0D3AB338}" srcOrd="0" destOrd="4" presId="urn:microsoft.com/office/officeart/2005/8/layout/vList2"/>
    <dgm:cxn modelId="{464DD72D-B297-4F63-83EC-29A41364A0F5}" srcId="{E16ED96D-B33A-4704-A4E9-D12EDAFBB9BD}" destId="{AA6517CF-F6CB-41E0-909C-4EAB0879F15B}" srcOrd="4" destOrd="0" parTransId="{AA032642-30DE-45E8-8A24-0E4D9446432F}" sibTransId="{67764C2A-6D19-4350-9BC9-5A020E451F74}"/>
    <dgm:cxn modelId="{0668903D-AF7F-4957-B0FC-D04AFFB51A05}" type="presOf" srcId="{5DD1061F-74DB-4245-86FD-B257364358B2}" destId="{08C86163-ED1F-44E2-8871-AC54C0AD4DAB}" srcOrd="0" destOrd="0" presId="urn:microsoft.com/office/officeart/2005/8/layout/vList2"/>
    <dgm:cxn modelId="{5335E85B-FB5E-4F10-9075-F134AF2BCB86}" srcId="{E16ED96D-B33A-4704-A4E9-D12EDAFBB9BD}" destId="{5B46730A-0565-4FA2-9608-97D2EBF4D347}" srcOrd="1" destOrd="0" parTransId="{4C9A547A-17B9-4EC2-9267-D79C3B2D6C9B}" sibTransId="{16BE0857-EECE-4CEB-A237-255CD7FF43E3}"/>
    <dgm:cxn modelId="{9CCD105C-E99A-40FD-BAFB-347A2FE09752}" type="presOf" srcId="{E16ED96D-B33A-4704-A4E9-D12EDAFBB9BD}" destId="{92CD2EC6-C70D-4E29-88BC-F74B71EBF516}" srcOrd="0" destOrd="0" presId="urn:microsoft.com/office/officeart/2005/8/layout/vList2"/>
    <dgm:cxn modelId="{5275E442-65E6-42BB-842A-10AEA666906F}" type="presOf" srcId="{7EBC2E7A-2239-4991-8F5B-CA590ECC8E33}" destId="{AABF2749-C824-4DB6-90DD-622B0D3AB338}" srcOrd="0" destOrd="0" presId="urn:microsoft.com/office/officeart/2005/8/layout/vList2"/>
    <dgm:cxn modelId="{69EE0B44-EA9E-4E5B-A35F-76F35D6B9291}" srcId="{E16ED96D-B33A-4704-A4E9-D12EDAFBB9BD}" destId="{3C23EF05-FD55-499A-A3ED-C947CE366D53}" srcOrd="3" destOrd="0" parTransId="{B77E64AE-DA70-40FB-BC56-4D32089F69E1}" sibTransId="{501F5A1C-DE9D-4B3B-B370-4CCABBB6C629}"/>
    <dgm:cxn modelId="{3643EF44-9898-418D-821E-757818E3CD91}" type="presOf" srcId="{EF25B84B-8758-45A6-8EED-2825E4745D0D}" destId="{AECE1171-D283-4DC1-A44D-C8823FF2B635}" srcOrd="0" destOrd="0" presId="urn:microsoft.com/office/officeart/2005/8/layout/vList2"/>
    <dgm:cxn modelId="{698AA645-66C5-446B-8657-DBE10DD3B3BE}" type="presOf" srcId="{5B46730A-0565-4FA2-9608-97D2EBF4D347}" destId="{AABF2749-C824-4DB6-90DD-622B0D3AB338}" srcOrd="0" destOrd="1" presId="urn:microsoft.com/office/officeart/2005/8/layout/vList2"/>
    <dgm:cxn modelId="{11AC727E-26F0-4B04-AB1C-854195CA7924}" srcId="{0C6AC7CA-DA7A-4C0E-92CF-91C469973AB8}" destId="{E16ED96D-B33A-4704-A4E9-D12EDAFBB9BD}" srcOrd="1" destOrd="0" parTransId="{0EC1D18B-BC0B-4595-9424-A2EA2084FA69}" sibTransId="{FF89D30A-99FB-4FFC-B47B-E914F23F919D}"/>
    <dgm:cxn modelId="{01A16588-5F60-4E2D-A386-D44C38C14BD0}" srcId="{0C6AC7CA-DA7A-4C0E-92CF-91C469973AB8}" destId="{5DD1061F-74DB-4245-86FD-B257364358B2}" srcOrd="0" destOrd="0" parTransId="{3BF3CC07-15C0-4890-BD23-83F9250DB619}" sibTransId="{DA7F6203-B220-4BE6-91D7-AEB5D4FF7B9F}"/>
    <dgm:cxn modelId="{7C056BA2-C317-4D96-9D2F-EB4327B9D335}" srcId="{E16ED96D-B33A-4704-A4E9-D12EDAFBB9BD}" destId="{7EBC2E7A-2239-4991-8F5B-CA590ECC8E33}" srcOrd="0" destOrd="0" parTransId="{1E84CB9B-3637-44CA-883B-D7F4B0420255}" sibTransId="{5E54AB1C-F9F4-46B5-BDAC-F7498580404F}"/>
    <dgm:cxn modelId="{550042A6-5F54-4CD1-B032-3A3FF7B1F701}" srcId="{E16ED96D-B33A-4704-A4E9-D12EDAFBB9BD}" destId="{4E726EAA-CB98-4AF6-9442-740DADAC0EC1}" srcOrd="2" destOrd="0" parTransId="{F088CD59-9F60-42AF-B8A4-02D893DB4A3A}" sibTransId="{4B96AE1C-355E-4F91-8735-6B03FCCB272B}"/>
    <dgm:cxn modelId="{E52805AA-F01B-4299-8507-C7DBD7117EC7}" type="presOf" srcId="{3C23EF05-FD55-499A-A3ED-C947CE366D53}" destId="{AABF2749-C824-4DB6-90DD-622B0D3AB338}" srcOrd="0" destOrd="3" presId="urn:microsoft.com/office/officeart/2005/8/layout/vList2"/>
    <dgm:cxn modelId="{FDE1E8D2-C922-4788-9279-33082F110326}" srcId="{0C6AC7CA-DA7A-4C0E-92CF-91C469973AB8}" destId="{EF25B84B-8758-45A6-8EED-2825E4745D0D}" srcOrd="2" destOrd="0" parTransId="{98FE5B0B-6178-49FF-913C-E1018F04998D}" sibTransId="{A71B45F4-CC55-4EBB-9A71-82640A61690B}"/>
    <dgm:cxn modelId="{B0DCE8DD-F217-459A-B773-97EB844D51CA}" type="presOf" srcId="{0C6AC7CA-DA7A-4C0E-92CF-91C469973AB8}" destId="{E7160E7D-519D-47A3-9791-871C509594E4}" srcOrd="0" destOrd="0" presId="urn:microsoft.com/office/officeart/2005/8/layout/vList2"/>
    <dgm:cxn modelId="{9B9868E0-DA87-422C-A712-71525F80F0D7}" type="presOf" srcId="{4E726EAA-CB98-4AF6-9442-740DADAC0EC1}" destId="{AABF2749-C824-4DB6-90DD-622B0D3AB338}" srcOrd="0" destOrd="2" presId="urn:microsoft.com/office/officeart/2005/8/layout/vList2"/>
    <dgm:cxn modelId="{0B1B6682-05A5-4781-A0EE-93F82195A96F}" type="presParOf" srcId="{E7160E7D-519D-47A3-9791-871C509594E4}" destId="{08C86163-ED1F-44E2-8871-AC54C0AD4DAB}" srcOrd="0" destOrd="0" presId="urn:microsoft.com/office/officeart/2005/8/layout/vList2"/>
    <dgm:cxn modelId="{302A14D6-DC3E-4E1C-8322-E4F887284FD7}" type="presParOf" srcId="{E7160E7D-519D-47A3-9791-871C509594E4}" destId="{F7FFA4BA-08E9-4C6B-9B79-28CA75C7117B}" srcOrd="1" destOrd="0" presId="urn:microsoft.com/office/officeart/2005/8/layout/vList2"/>
    <dgm:cxn modelId="{7B3936EC-0D68-45BE-B501-8CF54D4462FA}" type="presParOf" srcId="{E7160E7D-519D-47A3-9791-871C509594E4}" destId="{92CD2EC6-C70D-4E29-88BC-F74B71EBF516}" srcOrd="2" destOrd="0" presId="urn:microsoft.com/office/officeart/2005/8/layout/vList2"/>
    <dgm:cxn modelId="{FEA6CF4C-41CC-44BA-9485-93A9633B42CF}" type="presParOf" srcId="{E7160E7D-519D-47A3-9791-871C509594E4}" destId="{AABF2749-C824-4DB6-90DD-622B0D3AB338}" srcOrd="3" destOrd="0" presId="urn:microsoft.com/office/officeart/2005/8/layout/vList2"/>
    <dgm:cxn modelId="{E3376D4B-1776-4B21-9284-198B1CD773A9}" type="presParOf" srcId="{E7160E7D-519D-47A3-9791-871C509594E4}" destId="{AECE1171-D283-4DC1-A44D-C8823FF2B6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C674B7-39EE-4D40-B2D8-113D10A8F913}"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tr-TR"/>
        </a:p>
      </dgm:t>
    </dgm:pt>
    <dgm:pt modelId="{DB9BAE18-80EE-484C-95DA-11A7ED99BB5A}">
      <dgm:prSet/>
      <dgm:spPr>
        <a:solidFill>
          <a:schemeClr val="accent6">
            <a:lumMod val="75000"/>
          </a:schemeClr>
        </a:solidFill>
      </dgm:spPr>
      <dgm:t>
        <a:bodyPr/>
        <a:lstStyle/>
        <a:p>
          <a:pPr>
            <a:buNone/>
          </a:pPr>
          <a:r>
            <a:rPr lang="tr-TR" b="1" i="0" dirty="0"/>
            <a:t>Müdahale Protokolleri</a:t>
          </a:r>
          <a:br>
            <a:rPr lang="tr-TR" b="0" i="0" dirty="0"/>
          </a:br>
          <a:endParaRPr lang="tr-TR" dirty="0"/>
        </a:p>
      </dgm:t>
    </dgm:pt>
    <dgm:pt modelId="{4F9F55E8-2851-40AC-9147-6AFB5FB14E6E}" type="parTrans" cxnId="{34F32089-4277-40CF-B59D-5B5ABE2BAABC}">
      <dgm:prSet/>
      <dgm:spPr/>
      <dgm:t>
        <a:bodyPr/>
        <a:lstStyle/>
        <a:p>
          <a:endParaRPr lang="tr-TR"/>
        </a:p>
      </dgm:t>
    </dgm:pt>
    <dgm:pt modelId="{5AC603F7-B3AC-4DDD-871A-5C5346A29420}" type="sibTrans" cxnId="{34F32089-4277-40CF-B59D-5B5ABE2BAABC}">
      <dgm:prSet/>
      <dgm:spPr/>
      <dgm:t>
        <a:bodyPr/>
        <a:lstStyle/>
        <a:p>
          <a:endParaRPr lang="tr-TR"/>
        </a:p>
      </dgm:t>
    </dgm:pt>
    <dgm:pt modelId="{9D95C617-C4FC-43C0-95CD-31A99FF4A5CA}">
      <dgm:prSet/>
      <dgm:spPr/>
      <dgm:t>
        <a:bodyPr/>
        <a:lstStyle/>
        <a:p>
          <a:pPr>
            <a:buFont typeface="+mj-lt"/>
            <a:buAutoNum type="arabicPeriod"/>
          </a:pPr>
          <a:r>
            <a:rPr lang="tr-TR" b="1" i="0"/>
            <a:t>Günlük Ziyaret ve Oryantasyon:</a:t>
          </a:r>
          <a:r>
            <a:rPr lang="tr-TR" b="0" i="0"/>
            <a:t> </a:t>
          </a:r>
          <a:endParaRPr lang="tr-TR" dirty="0"/>
        </a:p>
      </dgm:t>
    </dgm:pt>
    <dgm:pt modelId="{011136D6-CCC6-47B1-8CCC-DE8FDB5413FB}" type="parTrans" cxnId="{9D69B91E-9E50-44F1-A902-D654FB6A905F}">
      <dgm:prSet/>
      <dgm:spPr/>
      <dgm:t>
        <a:bodyPr/>
        <a:lstStyle/>
        <a:p>
          <a:endParaRPr lang="tr-TR"/>
        </a:p>
      </dgm:t>
    </dgm:pt>
    <dgm:pt modelId="{3E225F49-2EE9-40DE-899F-94DC8E18DF59}" type="sibTrans" cxnId="{9D69B91E-9E50-44F1-A902-D654FB6A905F}">
      <dgm:prSet/>
      <dgm:spPr/>
      <dgm:t>
        <a:bodyPr/>
        <a:lstStyle/>
        <a:p>
          <a:endParaRPr lang="tr-TR"/>
        </a:p>
      </dgm:t>
    </dgm:pt>
    <dgm:pt modelId="{42FA6EB7-FADA-496D-A5EC-621FA414278B}">
      <dgm:prSet/>
      <dgm:spPr/>
      <dgm:t>
        <a:bodyPr/>
        <a:lstStyle/>
        <a:p>
          <a:pPr>
            <a:buFont typeface="+mj-lt"/>
            <a:buAutoNum type="arabicPeriod"/>
          </a:pPr>
          <a:r>
            <a:rPr lang="tr-TR" b="1" i="0" dirty="0" err="1"/>
            <a:t>Terapötik</a:t>
          </a:r>
          <a:r>
            <a:rPr lang="tr-TR" b="1" i="0" dirty="0"/>
            <a:t> Aktiviteler:</a:t>
          </a:r>
          <a:r>
            <a:rPr lang="tr-TR" b="0" i="0" dirty="0"/>
            <a:t> </a:t>
          </a:r>
          <a:endParaRPr lang="tr-TR" dirty="0"/>
        </a:p>
      </dgm:t>
    </dgm:pt>
    <dgm:pt modelId="{55765489-99A7-41A6-B67A-40ACB0968872}" type="parTrans" cxnId="{264E2DEC-5BCE-44A5-8A76-0959C16B104E}">
      <dgm:prSet/>
      <dgm:spPr/>
      <dgm:t>
        <a:bodyPr/>
        <a:lstStyle/>
        <a:p>
          <a:endParaRPr lang="tr-TR"/>
        </a:p>
      </dgm:t>
    </dgm:pt>
    <dgm:pt modelId="{F4353B56-7FCC-4AA9-95D7-A453FAE95A3A}" type="sibTrans" cxnId="{264E2DEC-5BCE-44A5-8A76-0959C16B104E}">
      <dgm:prSet/>
      <dgm:spPr/>
      <dgm:t>
        <a:bodyPr/>
        <a:lstStyle/>
        <a:p>
          <a:endParaRPr lang="tr-TR"/>
        </a:p>
      </dgm:t>
    </dgm:pt>
    <dgm:pt modelId="{16A1691A-FDC8-404E-9F9C-C7B406BE8C90}">
      <dgm:prSet/>
      <dgm:spPr/>
      <dgm:t>
        <a:bodyPr/>
        <a:lstStyle/>
        <a:p>
          <a:pPr>
            <a:buFont typeface="+mj-lt"/>
            <a:buAutoNum type="arabicPeriod"/>
          </a:pPr>
          <a:r>
            <a:rPr lang="tr-TR" b="1" i="0"/>
            <a:t>Erken Mobilizasyon:</a:t>
          </a:r>
          <a:r>
            <a:rPr lang="tr-TR" b="0" i="0"/>
            <a:t> </a:t>
          </a:r>
          <a:endParaRPr lang="tr-TR" dirty="0"/>
        </a:p>
      </dgm:t>
    </dgm:pt>
    <dgm:pt modelId="{B8F27D48-8167-4453-AE19-82EA24CA5ECF}" type="parTrans" cxnId="{72FB6770-4E00-4E05-89E4-72F9354E05BB}">
      <dgm:prSet/>
      <dgm:spPr/>
      <dgm:t>
        <a:bodyPr/>
        <a:lstStyle/>
        <a:p>
          <a:endParaRPr lang="tr-TR"/>
        </a:p>
      </dgm:t>
    </dgm:pt>
    <dgm:pt modelId="{3AEB02C6-70E0-4F3D-B663-340689FE9C40}" type="sibTrans" cxnId="{72FB6770-4E00-4E05-89E4-72F9354E05BB}">
      <dgm:prSet/>
      <dgm:spPr/>
      <dgm:t>
        <a:bodyPr/>
        <a:lstStyle/>
        <a:p>
          <a:endParaRPr lang="tr-TR"/>
        </a:p>
      </dgm:t>
    </dgm:pt>
    <dgm:pt modelId="{2039FD4B-55CA-439C-948B-B9D61018529E}">
      <dgm:prSet/>
      <dgm:spPr/>
      <dgm:t>
        <a:bodyPr/>
        <a:lstStyle/>
        <a:p>
          <a:pPr>
            <a:buFont typeface="+mj-lt"/>
            <a:buAutoNum type="arabicPeriod"/>
          </a:pPr>
          <a:r>
            <a:rPr lang="tr-TR" b="1" i="0"/>
            <a:t>Görme ve İşitme Desteği:</a:t>
          </a:r>
          <a:r>
            <a:rPr lang="tr-TR" b="0" i="0"/>
            <a:t> </a:t>
          </a:r>
          <a:endParaRPr lang="tr-TR" dirty="0"/>
        </a:p>
      </dgm:t>
    </dgm:pt>
    <dgm:pt modelId="{27D2740D-FCEE-4E45-B39B-D12BB7F894EC}" type="parTrans" cxnId="{EC8CCE84-46C7-42A9-84E9-F62BB7C4C00C}">
      <dgm:prSet/>
      <dgm:spPr/>
      <dgm:t>
        <a:bodyPr/>
        <a:lstStyle/>
        <a:p>
          <a:endParaRPr lang="tr-TR"/>
        </a:p>
      </dgm:t>
    </dgm:pt>
    <dgm:pt modelId="{069BF63B-DDBC-4E1C-B68F-C0A4D52551FB}" type="sibTrans" cxnId="{EC8CCE84-46C7-42A9-84E9-F62BB7C4C00C}">
      <dgm:prSet/>
      <dgm:spPr/>
      <dgm:t>
        <a:bodyPr/>
        <a:lstStyle/>
        <a:p>
          <a:endParaRPr lang="tr-TR"/>
        </a:p>
      </dgm:t>
    </dgm:pt>
    <dgm:pt modelId="{68ACCD39-FDBD-4581-BA80-92141E34477D}">
      <dgm:prSet/>
      <dgm:spPr/>
      <dgm:t>
        <a:bodyPr/>
        <a:lstStyle/>
        <a:p>
          <a:pPr>
            <a:buFont typeface="+mj-lt"/>
            <a:buAutoNum type="arabicPeriod"/>
          </a:pPr>
          <a:r>
            <a:rPr lang="tr-TR" b="1" i="0"/>
            <a:t>Beslenme ve Sıvı Desteği:</a:t>
          </a:r>
          <a:r>
            <a:rPr lang="tr-TR" b="0" i="0"/>
            <a:t> </a:t>
          </a:r>
          <a:endParaRPr lang="tr-TR" dirty="0"/>
        </a:p>
      </dgm:t>
    </dgm:pt>
    <dgm:pt modelId="{D9D3BDB0-57EF-458E-BA09-1744A9A8C126}" type="parTrans" cxnId="{27A64C88-70EC-4DF1-B60E-B402F7792C75}">
      <dgm:prSet/>
      <dgm:spPr/>
      <dgm:t>
        <a:bodyPr/>
        <a:lstStyle/>
        <a:p>
          <a:endParaRPr lang="tr-TR"/>
        </a:p>
      </dgm:t>
    </dgm:pt>
    <dgm:pt modelId="{2B4BD516-256C-459B-98E9-56E9409FE4F2}" type="sibTrans" cxnId="{27A64C88-70EC-4DF1-B60E-B402F7792C75}">
      <dgm:prSet/>
      <dgm:spPr/>
      <dgm:t>
        <a:bodyPr/>
        <a:lstStyle/>
        <a:p>
          <a:endParaRPr lang="tr-TR"/>
        </a:p>
      </dgm:t>
    </dgm:pt>
    <dgm:pt modelId="{F2341AC7-44F6-48E9-86D8-FD663F59F0FA}">
      <dgm:prSet/>
      <dgm:spPr/>
      <dgm:t>
        <a:bodyPr/>
        <a:lstStyle/>
        <a:p>
          <a:pPr>
            <a:buFont typeface="+mj-lt"/>
            <a:buAutoNum type="arabicPeriod"/>
          </a:pPr>
          <a:r>
            <a:rPr lang="tr-TR" b="1" i="0"/>
            <a:t>Uyku Hijyeni:</a:t>
          </a:r>
          <a:r>
            <a:rPr lang="tr-TR" b="0" i="0"/>
            <a:t> </a:t>
          </a:r>
          <a:endParaRPr lang="tr-TR" dirty="0"/>
        </a:p>
      </dgm:t>
    </dgm:pt>
    <dgm:pt modelId="{FECB5AF9-AA99-42A7-B629-18A56A45F003}" type="parTrans" cxnId="{44F646ED-825A-4323-8C20-32E711C40A89}">
      <dgm:prSet/>
      <dgm:spPr/>
      <dgm:t>
        <a:bodyPr/>
        <a:lstStyle/>
        <a:p>
          <a:endParaRPr lang="tr-TR"/>
        </a:p>
      </dgm:t>
    </dgm:pt>
    <dgm:pt modelId="{A2D773A0-3E6E-4467-B0BD-8675ED6D460A}" type="sibTrans" cxnId="{44F646ED-825A-4323-8C20-32E711C40A89}">
      <dgm:prSet/>
      <dgm:spPr/>
      <dgm:t>
        <a:bodyPr/>
        <a:lstStyle/>
        <a:p>
          <a:endParaRPr lang="tr-TR"/>
        </a:p>
      </dgm:t>
    </dgm:pt>
    <dgm:pt modelId="{B3C6D773-2F25-490D-BF01-063B8A1F860C}">
      <dgm:prSet custT="1"/>
      <dgm:spPr/>
      <dgm:t>
        <a:bodyPr/>
        <a:lstStyle/>
        <a:p>
          <a:pPr>
            <a:buFont typeface="+mj-lt"/>
            <a:buNone/>
          </a:pPr>
          <a:r>
            <a:rPr lang="tr-TR" sz="1400" b="0" i="0" dirty="0"/>
            <a:t>Hastalara günlük programları ve bakım ekibi hakkında bilgi verilir; oryantasyon tahtaları kullanılır</a:t>
          </a:r>
          <a:endParaRPr lang="tr-TR" sz="1400" dirty="0"/>
        </a:p>
      </dgm:t>
    </dgm:pt>
    <dgm:pt modelId="{518697CD-CC98-4818-B7D5-9A04FB4F0E34}" type="parTrans" cxnId="{176DFE02-8A99-4AE6-8C0D-A48E55EFAF37}">
      <dgm:prSet/>
      <dgm:spPr/>
      <dgm:t>
        <a:bodyPr/>
        <a:lstStyle/>
        <a:p>
          <a:endParaRPr lang="tr-TR"/>
        </a:p>
      </dgm:t>
    </dgm:pt>
    <dgm:pt modelId="{B0CC0AC5-6121-479E-8D89-B8341E189F31}" type="sibTrans" cxnId="{176DFE02-8A99-4AE6-8C0D-A48E55EFAF37}">
      <dgm:prSet/>
      <dgm:spPr/>
      <dgm:t>
        <a:bodyPr/>
        <a:lstStyle/>
        <a:p>
          <a:endParaRPr lang="tr-TR"/>
        </a:p>
      </dgm:t>
    </dgm:pt>
    <dgm:pt modelId="{CDC91C5B-E10D-45EF-B8DB-8B4537C864E1}">
      <dgm:prSet custT="1"/>
      <dgm:spPr/>
      <dgm:t>
        <a:bodyPr/>
        <a:lstStyle/>
        <a:p>
          <a:pPr>
            <a:buFont typeface="+mj-lt"/>
            <a:buNone/>
          </a:pPr>
          <a:r>
            <a:rPr lang="tr-TR" sz="1400" b="0" i="0" dirty="0"/>
            <a:t>Bilişsel uyarım sağlamak için günde üç kez sohbet, bulmaca veya anı hatırlama gibi aktiviteler düzenlenir</a:t>
          </a:r>
          <a:endParaRPr lang="tr-TR" sz="1400" dirty="0"/>
        </a:p>
      </dgm:t>
    </dgm:pt>
    <dgm:pt modelId="{270078E0-A172-4C99-938F-EC8813ABC8EF}" type="parTrans" cxnId="{8EE6CDB9-F970-4AC5-8626-6AFD1CEB783B}">
      <dgm:prSet/>
      <dgm:spPr/>
      <dgm:t>
        <a:bodyPr/>
        <a:lstStyle/>
        <a:p>
          <a:endParaRPr lang="tr-TR"/>
        </a:p>
      </dgm:t>
    </dgm:pt>
    <dgm:pt modelId="{E3A2CD20-6081-436F-9943-0B5B6924415F}" type="sibTrans" cxnId="{8EE6CDB9-F970-4AC5-8626-6AFD1CEB783B}">
      <dgm:prSet/>
      <dgm:spPr/>
      <dgm:t>
        <a:bodyPr/>
        <a:lstStyle/>
        <a:p>
          <a:endParaRPr lang="tr-TR"/>
        </a:p>
      </dgm:t>
    </dgm:pt>
    <dgm:pt modelId="{4B452BD1-86DF-43D3-B5AF-F7C5A27C81F6}">
      <dgm:prSet custT="1"/>
      <dgm:spPr/>
      <dgm:t>
        <a:bodyPr/>
        <a:lstStyle/>
        <a:p>
          <a:pPr>
            <a:buFont typeface="+mj-lt"/>
            <a:buNone/>
          </a:pPr>
          <a:r>
            <a:rPr lang="tr-TR" sz="1400" b="0" i="0" dirty="0"/>
            <a:t>Yatak istirahatinin olumsuz etkilerini azaltmak için hastalar günde en az bir kez yürütülür veya hareket egzersizleri yaptırılır</a:t>
          </a:r>
          <a:endParaRPr lang="tr-TR" sz="1400" dirty="0"/>
        </a:p>
      </dgm:t>
    </dgm:pt>
    <dgm:pt modelId="{D1DE934E-85A3-4F4F-8F5E-B50F808C2549}" type="parTrans" cxnId="{2BA543F6-A85C-4A75-8A4D-28385F3E6831}">
      <dgm:prSet/>
      <dgm:spPr/>
      <dgm:t>
        <a:bodyPr/>
        <a:lstStyle/>
        <a:p>
          <a:endParaRPr lang="tr-TR"/>
        </a:p>
      </dgm:t>
    </dgm:pt>
    <dgm:pt modelId="{20FEBD89-2DF1-4BD3-A17D-4C67D769EFF4}" type="sibTrans" cxnId="{2BA543F6-A85C-4A75-8A4D-28385F3E6831}">
      <dgm:prSet/>
      <dgm:spPr/>
      <dgm:t>
        <a:bodyPr/>
        <a:lstStyle/>
        <a:p>
          <a:endParaRPr lang="tr-TR"/>
        </a:p>
      </dgm:t>
    </dgm:pt>
    <dgm:pt modelId="{C007E9C5-445B-450B-BD31-1C5FC4492668}">
      <dgm:prSet/>
      <dgm:spPr>
        <a:solidFill>
          <a:schemeClr val="accent6">
            <a:lumMod val="40000"/>
            <a:lumOff val="60000"/>
            <a:alpha val="90000"/>
          </a:schemeClr>
        </a:solidFill>
      </dgm:spPr>
      <dgm:t>
        <a:bodyPr/>
        <a:lstStyle/>
        <a:p>
          <a:pPr>
            <a:buNone/>
          </a:pPr>
          <a:r>
            <a:rPr lang="tr-TR" b="0" i="0" dirty="0"/>
            <a:t>HELP, risk faktörlerine yönelik standartlaştırılmış müdahale protokolleri sunar:</a:t>
          </a:r>
          <a:endParaRPr lang="tr-TR" dirty="0"/>
        </a:p>
      </dgm:t>
    </dgm:pt>
    <dgm:pt modelId="{CE32D02A-ED12-40C8-9D08-667AEA77CDC7}" type="parTrans" cxnId="{8E2FB432-71C6-4F54-A0AE-8516E5901D26}">
      <dgm:prSet/>
      <dgm:spPr/>
      <dgm:t>
        <a:bodyPr/>
        <a:lstStyle/>
        <a:p>
          <a:endParaRPr lang="tr-TR"/>
        </a:p>
      </dgm:t>
    </dgm:pt>
    <dgm:pt modelId="{785E40AC-0677-45F2-9ED0-74CB3DC8C675}" type="sibTrans" cxnId="{8E2FB432-71C6-4F54-A0AE-8516E5901D26}">
      <dgm:prSet/>
      <dgm:spPr/>
      <dgm:t>
        <a:bodyPr/>
        <a:lstStyle/>
        <a:p>
          <a:endParaRPr lang="tr-TR"/>
        </a:p>
      </dgm:t>
    </dgm:pt>
    <dgm:pt modelId="{1B1AD8D4-FA54-423C-9CBA-F3A3FB9D87C2}">
      <dgm:prSet custT="1"/>
      <dgm:spPr/>
      <dgm:t>
        <a:bodyPr/>
        <a:lstStyle/>
        <a:p>
          <a:pPr>
            <a:buFont typeface="+mj-lt"/>
            <a:buNone/>
          </a:pPr>
          <a:r>
            <a:rPr lang="tr-TR" sz="1400" b="0" i="0" dirty="0"/>
            <a:t>Görme ve işitme cihazlarının kullanımı teşvik edilir; iletişim kolaylaştırıcı araçlar sağlanır</a:t>
          </a:r>
          <a:endParaRPr lang="tr-TR" sz="1400" dirty="0"/>
        </a:p>
      </dgm:t>
    </dgm:pt>
    <dgm:pt modelId="{8A08A23E-B8AF-4ACA-A344-6CC8429F0D95}" type="parTrans" cxnId="{7800C867-97B2-490E-872E-0D70B15FA8F3}">
      <dgm:prSet/>
      <dgm:spPr/>
      <dgm:t>
        <a:bodyPr/>
        <a:lstStyle/>
        <a:p>
          <a:endParaRPr lang="tr-TR"/>
        </a:p>
      </dgm:t>
    </dgm:pt>
    <dgm:pt modelId="{4E1AB49D-AE12-4961-BFB9-01F9F63C6360}" type="sibTrans" cxnId="{7800C867-97B2-490E-872E-0D70B15FA8F3}">
      <dgm:prSet/>
      <dgm:spPr/>
      <dgm:t>
        <a:bodyPr/>
        <a:lstStyle/>
        <a:p>
          <a:endParaRPr lang="tr-TR"/>
        </a:p>
      </dgm:t>
    </dgm:pt>
    <dgm:pt modelId="{B1DEDABE-CB85-46C7-AE68-CA25CDD284F1}">
      <dgm:prSet custT="1"/>
      <dgm:spPr/>
      <dgm:t>
        <a:bodyPr/>
        <a:lstStyle/>
        <a:p>
          <a:pPr>
            <a:buFont typeface="+mj-lt"/>
            <a:buNone/>
          </a:pPr>
          <a:r>
            <a:rPr lang="tr-TR" sz="1400" b="0" i="0" dirty="0" err="1"/>
            <a:t>Dehidratasyonu</a:t>
          </a:r>
          <a:r>
            <a:rPr lang="tr-TR" sz="1400" b="0" i="0" dirty="0"/>
            <a:t> ve beslenme yetersizliğini önlemek için hastalara yemek ve sıvı alımında destek verilir</a:t>
          </a:r>
          <a:endParaRPr lang="tr-TR" sz="1400" dirty="0"/>
        </a:p>
      </dgm:t>
    </dgm:pt>
    <dgm:pt modelId="{6CBC8943-B3FF-4D10-A116-02FFD6F640B9}" type="parTrans" cxnId="{A4B88D36-47D5-4D80-8D9D-43318C8FFEC2}">
      <dgm:prSet/>
      <dgm:spPr/>
      <dgm:t>
        <a:bodyPr/>
        <a:lstStyle/>
        <a:p>
          <a:endParaRPr lang="tr-TR"/>
        </a:p>
      </dgm:t>
    </dgm:pt>
    <dgm:pt modelId="{BE473346-8A98-432C-9430-BA7AE9ECE64D}" type="sibTrans" cxnId="{A4B88D36-47D5-4D80-8D9D-43318C8FFEC2}">
      <dgm:prSet/>
      <dgm:spPr/>
      <dgm:t>
        <a:bodyPr/>
        <a:lstStyle/>
        <a:p>
          <a:endParaRPr lang="tr-TR"/>
        </a:p>
      </dgm:t>
    </dgm:pt>
    <dgm:pt modelId="{741EA65E-D8B1-4783-BBEB-D1098182454A}">
      <dgm:prSet custT="1"/>
      <dgm:spPr/>
      <dgm:t>
        <a:bodyPr/>
        <a:lstStyle/>
        <a:p>
          <a:pPr>
            <a:buFont typeface="+mj-lt"/>
            <a:buNone/>
          </a:pPr>
          <a:r>
            <a:rPr lang="tr-TR" sz="1400" b="0" i="0" dirty="0"/>
            <a:t>Farmakolojik olmayan yöntemlerle uyku kalitesi artırılmaya çalışılır; sıcak içecekler, rahatlatıcı müzik ve masaj gibi yöntemler kullanılır</a:t>
          </a:r>
          <a:endParaRPr lang="tr-TR" sz="1400" dirty="0"/>
        </a:p>
      </dgm:t>
    </dgm:pt>
    <dgm:pt modelId="{1CAE855E-2ACF-4A44-BCC2-D7F1FCCFD2F5}" type="parTrans" cxnId="{D708ECC4-BF33-4F1A-A0D6-81CFD4ECA89D}">
      <dgm:prSet/>
      <dgm:spPr/>
      <dgm:t>
        <a:bodyPr/>
        <a:lstStyle/>
        <a:p>
          <a:endParaRPr lang="tr-TR"/>
        </a:p>
      </dgm:t>
    </dgm:pt>
    <dgm:pt modelId="{4C3991D7-9B8D-4979-B0E1-9BCFB868C31B}" type="sibTrans" cxnId="{D708ECC4-BF33-4F1A-A0D6-81CFD4ECA89D}">
      <dgm:prSet/>
      <dgm:spPr/>
      <dgm:t>
        <a:bodyPr/>
        <a:lstStyle/>
        <a:p>
          <a:endParaRPr lang="tr-TR"/>
        </a:p>
      </dgm:t>
    </dgm:pt>
    <dgm:pt modelId="{77A56C13-4791-4A95-8691-266428741DF0}" type="pres">
      <dgm:prSet presAssocID="{DCC674B7-39EE-4D40-B2D8-113D10A8F913}" presName="Name0" presStyleCnt="0">
        <dgm:presLayoutVars>
          <dgm:dir/>
          <dgm:animLvl val="lvl"/>
          <dgm:resizeHandles/>
        </dgm:presLayoutVars>
      </dgm:prSet>
      <dgm:spPr/>
    </dgm:pt>
    <dgm:pt modelId="{892BB135-E0BB-4D88-BEE8-FBD379077564}" type="pres">
      <dgm:prSet presAssocID="{DB9BAE18-80EE-484C-95DA-11A7ED99BB5A}" presName="linNode" presStyleCnt="0"/>
      <dgm:spPr/>
    </dgm:pt>
    <dgm:pt modelId="{F523031B-A7DC-4DA6-8559-06AADFAF9626}" type="pres">
      <dgm:prSet presAssocID="{DB9BAE18-80EE-484C-95DA-11A7ED99BB5A}" presName="parentShp" presStyleLbl="node1" presStyleIdx="0" presStyleCnt="7">
        <dgm:presLayoutVars>
          <dgm:bulletEnabled val="1"/>
        </dgm:presLayoutVars>
      </dgm:prSet>
      <dgm:spPr/>
    </dgm:pt>
    <dgm:pt modelId="{E1F1AA58-66B5-436A-B0FC-A9061D5E9028}" type="pres">
      <dgm:prSet presAssocID="{DB9BAE18-80EE-484C-95DA-11A7ED99BB5A}" presName="childShp" presStyleLbl="bgAccFollowNode1" presStyleIdx="0" presStyleCnt="7">
        <dgm:presLayoutVars>
          <dgm:bulletEnabled val="1"/>
        </dgm:presLayoutVars>
      </dgm:prSet>
      <dgm:spPr/>
    </dgm:pt>
    <dgm:pt modelId="{D97979EC-FEFB-4C78-ABF9-0FC2671C9226}" type="pres">
      <dgm:prSet presAssocID="{5AC603F7-B3AC-4DDD-871A-5C5346A29420}" presName="spacing" presStyleCnt="0"/>
      <dgm:spPr/>
    </dgm:pt>
    <dgm:pt modelId="{495B5945-109D-4756-8380-3B7CB666EC50}" type="pres">
      <dgm:prSet presAssocID="{9D95C617-C4FC-43C0-95CD-31A99FF4A5CA}" presName="linNode" presStyleCnt="0"/>
      <dgm:spPr/>
    </dgm:pt>
    <dgm:pt modelId="{4707E291-D9DF-4231-A842-CED2BADDB8F1}" type="pres">
      <dgm:prSet presAssocID="{9D95C617-C4FC-43C0-95CD-31A99FF4A5CA}" presName="parentShp" presStyleLbl="node1" presStyleIdx="1" presStyleCnt="7">
        <dgm:presLayoutVars>
          <dgm:bulletEnabled val="1"/>
        </dgm:presLayoutVars>
      </dgm:prSet>
      <dgm:spPr/>
    </dgm:pt>
    <dgm:pt modelId="{D95FA2A6-3B42-4BBB-B6A6-36C8C223C849}" type="pres">
      <dgm:prSet presAssocID="{9D95C617-C4FC-43C0-95CD-31A99FF4A5CA}" presName="childShp" presStyleLbl="bgAccFollowNode1" presStyleIdx="1" presStyleCnt="7">
        <dgm:presLayoutVars>
          <dgm:bulletEnabled val="1"/>
        </dgm:presLayoutVars>
      </dgm:prSet>
      <dgm:spPr/>
    </dgm:pt>
    <dgm:pt modelId="{53B6CF06-4E6B-4AE4-A0DE-004C9920A464}" type="pres">
      <dgm:prSet presAssocID="{3E225F49-2EE9-40DE-899F-94DC8E18DF59}" presName="spacing" presStyleCnt="0"/>
      <dgm:spPr/>
    </dgm:pt>
    <dgm:pt modelId="{A6799EBD-ADEC-45A4-9CBE-7CC2179703FF}" type="pres">
      <dgm:prSet presAssocID="{42FA6EB7-FADA-496D-A5EC-621FA414278B}" presName="linNode" presStyleCnt="0"/>
      <dgm:spPr/>
    </dgm:pt>
    <dgm:pt modelId="{AC1992CA-95AD-482B-A5CB-136125DDE134}" type="pres">
      <dgm:prSet presAssocID="{42FA6EB7-FADA-496D-A5EC-621FA414278B}" presName="parentShp" presStyleLbl="node1" presStyleIdx="2" presStyleCnt="7">
        <dgm:presLayoutVars>
          <dgm:bulletEnabled val="1"/>
        </dgm:presLayoutVars>
      </dgm:prSet>
      <dgm:spPr/>
    </dgm:pt>
    <dgm:pt modelId="{D8295504-3BAA-4AE2-B78B-C8F3EE8A9CC6}" type="pres">
      <dgm:prSet presAssocID="{42FA6EB7-FADA-496D-A5EC-621FA414278B}" presName="childShp" presStyleLbl="bgAccFollowNode1" presStyleIdx="2" presStyleCnt="7">
        <dgm:presLayoutVars>
          <dgm:bulletEnabled val="1"/>
        </dgm:presLayoutVars>
      </dgm:prSet>
      <dgm:spPr/>
    </dgm:pt>
    <dgm:pt modelId="{4116DCED-FF47-4571-8F33-A85D239FEE86}" type="pres">
      <dgm:prSet presAssocID="{F4353B56-7FCC-4AA9-95D7-A453FAE95A3A}" presName="spacing" presStyleCnt="0"/>
      <dgm:spPr/>
    </dgm:pt>
    <dgm:pt modelId="{5610917A-38E4-4575-9DB0-A57464C66FB4}" type="pres">
      <dgm:prSet presAssocID="{16A1691A-FDC8-404E-9F9C-C7B406BE8C90}" presName="linNode" presStyleCnt="0"/>
      <dgm:spPr/>
    </dgm:pt>
    <dgm:pt modelId="{5FB47359-9E03-4097-9A60-BE34DBE71828}" type="pres">
      <dgm:prSet presAssocID="{16A1691A-FDC8-404E-9F9C-C7B406BE8C90}" presName="parentShp" presStyleLbl="node1" presStyleIdx="3" presStyleCnt="7">
        <dgm:presLayoutVars>
          <dgm:bulletEnabled val="1"/>
        </dgm:presLayoutVars>
      </dgm:prSet>
      <dgm:spPr/>
    </dgm:pt>
    <dgm:pt modelId="{2A95D924-24D3-46E8-8CC3-B3FC1131DA62}" type="pres">
      <dgm:prSet presAssocID="{16A1691A-FDC8-404E-9F9C-C7B406BE8C90}" presName="childShp" presStyleLbl="bgAccFollowNode1" presStyleIdx="3" presStyleCnt="7">
        <dgm:presLayoutVars>
          <dgm:bulletEnabled val="1"/>
        </dgm:presLayoutVars>
      </dgm:prSet>
      <dgm:spPr/>
    </dgm:pt>
    <dgm:pt modelId="{5A04C201-91C8-400C-8A83-ED556A427C33}" type="pres">
      <dgm:prSet presAssocID="{3AEB02C6-70E0-4F3D-B663-340689FE9C40}" presName="spacing" presStyleCnt="0"/>
      <dgm:spPr/>
    </dgm:pt>
    <dgm:pt modelId="{0096BE3F-C2D0-49EF-B054-609B29A7D25C}" type="pres">
      <dgm:prSet presAssocID="{2039FD4B-55CA-439C-948B-B9D61018529E}" presName="linNode" presStyleCnt="0"/>
      <dgm:spPr/>
    </dgm:pt>
    <dgm:pt modelId="{CB7206AA-03E3-4509-A8C4-0B10D68115F8}" type="pres">
      <dgm:prSet presAssocID="{2039FD4B-55CA-439C-948B-B9D61018529E}" presName="parentShp" presStyleLbl="node1" presStyleIdx="4" presStyleCnt="7">
        <dgm:presLayoutVars>
          <dgm:bulletEnabled val="1"/>
        </dgm:presLayoutVars>
      </dgm:prSet>
      <dgm:spPr/>
    </dgm:pt>
    <dgm:pt modelId="{EFD1D29F-0CC9-4C96-9297-A7C793AFCF9E}" type="pres">
      <dgm:prSet presAssocID="{2039FD4B-55CA-439C-948B-B9D61018529E}" presName="childShp" presStyleLbl="bgAccFollowNode1" presStyleIdx="4" presStyleCnt="7">
        <dgm:presLayoutVars>
          <dgm:bulletEnabled val="1"/>
        </dgm:presLayoutVars>
      </dgm:prSet>
      <dgm:spPr/>
    </dgm:pt>
    <dgm:pt modelId="{67F76942-E907-4848-9ADA-DADA409C8B73}" type="pres">
      <dgm:prSet presAssocID="{069BF63B-DDBC-4E1C-B68F-C0A4D52551FB}" presName="spacing" presStyleCnt="0"/>
      <dgm:spPr/>
    </dgm:pt>
    <dgm:pt modelId="{5A0F9F33-B5FF-4D31-9635-229E2349BB2A}" type="pres">
      <dgm:prSet presAssocID="{68ACCD39-FDBD-4581-BA80-92141E34477D}" presName="linNode" presStyleCnt="0"/>
      <dgm:spPr/>
    </dgm:pt>
    <dgm:pt modelId="{81D0D6CE-09B6-4F49-8AF2-86667DB5AEA7}" type="pres">
      <dgm:prSet presAssocID="{68ACCD39-FDBD-4581-BA80-92141E34477D}" presName="parentShp" presStyleLbl="node1" presStyleIdx="5" presStyleCnt="7">
        <dgm:presLayoutVars>
          <dgm:bulletEnabled val="1"/>
        </dgm:presLayoutVars>
      </dgm:prSet>
      <dgm:spPr/>
    </dgm:pt>
    <dgm:pt modelId="{585B04DE-54D7-4C98-A88E-196C03F14168}" type="pres">
      <dgm:prSet presAssocID="{68ACCD39-FDBD-4581-BA80-92141E34477D}" presName="childShp" presStyleLbl="bgAccFollowNode1" presStyleIdx="5" presStyleCnt="7">
        <dgm:presLayoutVars>
          <dgm:bulletEnabled val="1"/>
        </dgm:presLayoutVars>
      </dgm:prSet>
      <dgm:spPr/>
    </dgm:pt>
    <dgm:pt modelId="{C5B62E1A-0072-42F1-9090-AE842000C3CE}" type="pres">
      <dgm:prSet presAssocID="{2B4BD516-256C-459B-98E9-56E9409FE4F2}" presName="spacing" presStyleCnt="0"/>
      <dgm:spPr/>
    </dgm:pt>
    <dgm:pt modelId="{7A924985-155E-491C-83C2-500D340F8167}" type="pres">
      <dgm:prSet presAssocID="{F2341AC7-44F6-48E9-86D8-FD663F59F0FA}" presName="linNode" presStyleCnt="0"/>
      <dgm:spPr/>
    </dgm:pt>
    <dgm:pt modelId="{25373B98-143E-4A75-9387-2FBB38632C8B}" type="pres">
      <dgm:prSet presAssocID="{F2341AC7-44F6-48E9-86D8-FD663F59F0FA}" presName="parentShp" presStyleLbl="node1" presStyleIdx="6" presStyleCnt="7">
        <dgm:presLayoutVars>
          <dgm:bulletEnabled val="1"/>
        </dgm:presLayoutVars>
      </dgm:prSet>
      <dgm:spPr/>
    </dgm:pt>
    <dgm:pt modelId="{D7F7AD37-ABBC-422A-AEB7-A2129F9367EF}" type="pres">
      <dgm:prSet presAssocID="{F2341AC7-44F6-48E9-86D8-FD663F59F0FA}" presName="childShp" presStyleLbl="bgAccFollowNode1" presStyleIdx="6" presStyleCnt="7">
        <dgm:presLayoutVars>
          <dgm:bulletEnabled val="1"/>
        </dgm:presLayoutVars>
      </dgm:prSet>
      <dgm:spPr/>
    </dgm:pt>
  </dgm:ptLst>
  <dgm:cxnLst>
    <dgm:cxn modelId="{82261100-D6B9-4B1E-9A5C-2F254079F59D}" type="presOf" srcId="{4B452BD1-86DF-43D3-B5AF-F7C5A27C81F6}" destId="{2A95D924-24D3-46E8-8CC3-B3FC1131DA62}" srcOrd="0" destOrd="0" presId="urn:microsoft.com/office/officeart/2005/8/layout/vList6"/>
    <dgm:cxn modelId="{176DFE02-8A99-4AE6-8C0D-A48E55EFAF37}" srcId="{9D95C617-C4FC-43C0-95CD-31A99FF4A5CA}" destId="{B3C6D773-2F25-490D-BF01-063B8A1F860C}" srcOrd="0" destOrd="0" parTransId="{518697CD-CC98-4818-B7D5-9A04FB4F0E34}" sibTransId="{B0CC0AC5-6121-479E-8D89-B8341E189F31}"/>
    <dgm:cxn modelId="{DC2F6F07-A409-4C85-BC0C-9F7440E97E26}" type="presOf" srcId="{F2341AC7-44F6-48E9-86D8-FD663F59F0FA}" destId="{25373B98-143E-4A75-9387-2FBB38632C8B}" srcOrd="0" destOrd="0" presId="urn:microsoft.com/office/officeart/2005/8/layout/vList6"/>
    <dgm:cxn modelId="{5DC26218-E0C8-4712-AD6F-A2DC0A3ADD8E}" type="presOf" srcId="{68ACCD39-FDBD-4581-BA80-92141E34477D}" destId="{81D0D6CE-09B6-4F49-8AF2-86667DB5AEA7}" srcOrd="0" destOrd="0" presId="urn:microsoft.com/office/officeart/2005/8/layout/vList6"/>
    <dgm:cxn modelId="{BE68441B-8D11-4070-BFBB-6230F511C19C}" type="presOf" srcId="{16A1691A-FDC8-404E-9F9C-C7B406BE8C90}" destId="{5FB47359-9E03-4097-9A60-BE34DBE71828}" srcOrd="0" destOrd="0" presId="urn:microsoft.com/office/officeart/2005/8/layout/vList6"/>
    <dgm:cxn modelId="{9D69B91E-9E50-44F1-A902-D654FB6A905F}" srcId="{DCC674B7-39EE-4D40-B2D8-113D10A8F913}" destId="{9D95C617-C4FC-43C0-95CD-31A99FF4A5CA}" srcOrd="1" destOrd="0" parTransId="{011136D6-CCC6-47B1-8CCC-DE8FDB5413FB}" sibTransId="{3E225F49-2EE9-40DE-899F-94DC8E18DF59}"/>
    <dgm:cxn modelId="{5A588F21-7118-4EFB-8DB8-95E8AB2B9289}" type="presOf" srcId="{DB9BAE18-80EE-484C-95DA-11A7ED99BB5A}" destId="{F523031B-A7DC-4DA6-8559-06AADFAF9626}" srcOrd="0" destOrd="0" presId="urn:microsoft.com/office/officeart/2005/8/layout/vList6"/>
    <dgm:cxn modelId="{8E2FB432-71C6-4F54-A0AE-8516E5901D26}" srcId="{DB9BAE18-80EE-484C-95DA-11A7ED99BB5A}" destId="{C007E9C5-445B-450B-BD31-1C5FC4492668}" srcOrd="0" destOrd="0" parTransId="{CE32D02A-ED12-40C8-9D08-667AEA77CDC7}" sibTransId="{785E40AC-0677-45F2-9ED0-74CB3DC8C675}"/>
    <dgm:cxn modelId="{A4B88D36-47D5-4D80-8D9D-43318C8FFEC2}" srcId="{68ACCD39-FDBD-4581-BA80-92141E34477D}" destId="{B1DEDABE-CB85-46C7-AE68-CA25CDD284F1}" srcOrd="0" destOrd="0" parTransId="{6CBC8943-B3FF-4D10-A116-02FFD6F640B9}" sibTransId="{BE473346-8A98-432C-9430-BA7AE9ECE64D}"/>
    <dgm:cxn modelId="{59793C3E-A849-4F25-B624-440FC1FA00FE}" type="presOf" srcId="{CDC91C5B-E10D-45EF-B8DB-8B4537C864E1}" destId="{D8295504-3BAA-4AE2-B78B-C8F3EE8A9CC6}" srcOrd="0" destOrd="0" presId="urn:microsoft.com/office/officeart/2005/8/layout/vList6"/>
    <dgm:cxn modelId="{9654C03F-0155-4327-8F21-D6C3D941E315}" type="presOf" srcId="{2039FD4B-55CA-439C-948B-B9D61018529E}" destId="{CB7206AA-03E3-4509-A8C4-0B10D68115F8}" srcOrd="0" destOrd="0" presId="urn:microsoft.com/office/officeart/2005/8/layout/vList6"/>
    <dgm:cxn modelId="{DAB46166-E37D-44EC-963A-ADEE21E4C26E}" type="presOf" srcId="{DCC674B7-39EE-4D40-B2D8-113D10A8F913}" destId="{77A56C13-4791-4A95-8691-266428741DF0}" srcOrd="0" destOrd="0" presId="urn:microsoft.com/office/officeart/2005/8/layout/vList6"/>
    <dgm:cxn modelId="{7800C867-97B2-490E-872E-0D70B15FA8F3}" srcId="{2039FD4B-55CA-439C-948B-B9D61018529E}" destId="{1B1AD8D4-FA54-423C-9CBA-F3A3FB9D87C2}" srcOrd="0" destOrd="0" parTransId="{8A08A23E-B8AF-4ACA-A344-6CC8429F0D95}" sibTransId="{4E1AB49D-AE12-4961-BFB9-01F9F63C6360}"/>
    <dgm:cxn modelId="{72FB6770-4E00-4E05-89E4-72F9354E05BB}" srcId="{DCC674B7-39EE-4D40-B2D8-113D10A8F913}" destId="{16A1691A-FDC8-404E-9F9C-C7B406BE8C90}" srcOrd="3" destOrd="0" parTransId="{B8F27D48-8167-4453-AE19-82EA24CA5ECF}" sibTransId="{3AEB02C6-70E0-4F3D-B663-340689FE9C40}"/>
    <dgm:cxn modelId="{7C395857-9789-4593-B695-6CD1E79F825C}" type="presOf" srcId="{741EA65E-D8B1-4783-BBEB-D1098182454A}" destId="{D7F7AD37-ABBC-422A-AEB7-A2129F9367EF}" srcOrd="0" destOrd="0" presId="urn:microsoft.com/office/officeart/2005/8/layout/vList6"/>
    <dgm:cxn modelId="{EC8CCE84-46C7-42A9-84E9-F62BB7C4C00C}" srcId="{DCC674B7-39EE-4D40-B2D8-113D10A8F913}" destId="{2039FD4B-55CA-439C-948B-B9D61018529E}" srcOrd="4" destOrd="0" parTransId="{27D2740D-FCEE-4E45-B39B-D12BB7F894EC}" sibTransId="{069BF63B-DDBC-4E1C-B68F-C0A4D52551FB}"/>
    <dgm:cxn modelId="{27A64C88-70EC-4DF1-B60E-B402F7792C75}" srcId="{DCC674B7-39EE-4D40-B2D8-113D10A8F913}" destId="{68ACCD39-FDBD-4581-BA80-92141E34477D}" srcOrd="5" destOrd="0" parTransId="{D9D3BDB0-57EF-458E-BA09-1744A9A8C126}" sibTransId="{2B4BD516-256C-459B-98E9-56E9409FE4F2}"/>
    <dgm:cxn modelId="{34F32089-4277-40CF-B59D-5B5ABE2BAABC}" srcId="{DCC674B7-39EE-4D40-B2D8-113D10A8F913}" destId="{DB9BAE18-80EE-484C-95DA-11A7ED99BB5A}" srcOrd="0" destOrd="0" parTransId="{4F9F55E8-2851-40AC-9147-6AFB5FB14E6E}" sibTransId="{5AC603F7-B3AC-4DDD-871A-5C5346A29420}"/>
    <dgm:cxn modelId="{C71D2E90-BADF-48EA-8CD3-7942ECC8BF5B}" type="presOf" srcId="{9D95C617-C4FC-43C0-95CD-31A99FF4A5CA}" destId="{4707E291-D9DF-4231-A842-CED2BADDB8F1}" srcOrd="0" destOrd="0" presId="urn:microsoft.com/office/officeart/2005/8/layout/vList6"/>
    <dgm:cxn modelId="{22C9CBA1-3EEA-4DAC-A684-9C44EC131A35}" type="presOf" srcId="{C007E9C5-445B-450B-BD31-1C5FC4492668}" destId="{E1F1AA58-66B5-436A-B0FC-A9061D5E9028}" srcOrd="0" destOrd="0" presId="urn:microsoft.com/office/officeart/2005/8/layout/vList6"/>
    <dgm:cxn modelId="{B3435DA3-DF17-400B-AEF2-23EBAE9BDDF8}" type="presOf" srcId="{B1DEDABE-CB85-46C7-AE68-CA25CDD284F1}" destId="{585B04DE-54D7-4C98-A88E-196C03F14168}" srcOrd="0" destOrd="0" presId="urn:microsoft.com/office/officeart/2005/8/layout/vList6"/>
    <dgm:cxn modelId="{F1C6E8B0-71FE-4749-94D7-E6FF640DAB5C}" type="presOf" srcId="{1B1AD8D4-FA54-423C-9CBA-F3A3FB9D87C2}" destId="{EFD1D29F-0CC9-4C96-9297-A7C793AFCF9E}" srcOrd="0" destOrd="0" presId="urn:microsoft.com/office/officeart/2005/8/layout/vList6"/>
    <dgm:cxn modelId="{8EE6CDB9-F970-4AC5-8626-6AFD1CEB783B}" srcId="{42FA6EB7-FADA-496D-A5EC-621FA414278B}" destId="{CDC91C5B-E10D-45EF-B8DB-8B4537C864E1}" srcOrd="0" destOrd="0" parTransId="{270078E0-A172-4C99-938F-EC8813ABC8EF}" sibTransId="{E3A2CD20-6081-436F-9943-0B5B6924415F}"/>
    <dgm:cxn modelId="{D708ECC4-BF33-4F1A-A0D6-81CFD4ECA89D}" srcId="{F2341AC7-44F6-48E9-86D8-FD663F59F0FA}" destId="{741EA65E-D8B1-4783-BBEB-D1098182454A}" srcOrd="0" destOrd="0" parTransId="{1CAE855E-2ACF-4A44-BCC2-D7F1FCCFD2F5}" sibTransId="{4C3991D7-9B8D-4979-B0E1-9BCFB868C31B}"/>
    <dgm:cxn modelId="{0A4F00E8-811E-4CD3-B1AD-CE0331FF1880}" type="presOf" srcId="{B3C6D773-2F25-490D-BF01-063B8A1F860C}" destId="{D95FA2A6-3B42-4BBB-B6A6-36C8C223C849}" srcOrd="0" destOrd="0" presId="urn:microsoft.com/office/officeart/2005/8/layout/vList6"/>
    <dgm:cxn modelId="{264E2DEC-5BCE-44A5-8A76-0959C16B104E}" srcId="{DCC674B7-39EE-4D40-B2D8-113D10A8F913}" destId="{42FA6EB7-FADA-496D-A5EC-621FA414278B}" srcOrd="2" destOrd="0" parTransId="{55765489-99A7-41A6-B67A-40ACB0968872}" sibTransId="{F4353B56-7FCC-4AA9-95D7-A453FAE95A3A}"/>
    <dgm:cxn modelId="{44F646ED-825A-4323-8C20-32E711C40A89}" srcId="{DCC674B7-39EE-4D40-B2D8-113D10A8F913}" destId="{F2341AC7-44F6-48E9-86D8-FD663F59F0FA}" srcOrd="6" destOrd="0" parTransId="{FECB5AF9-AA99-42A7-B629-18A56A45F003}" sibTransId="{A2D773A0-3E6E-4467-B0BD-8675ED6D460A}"/>
    <dgm:cxn modelId="{2BA543F6-A85C-4A75-8A4D-28385F3E6831}" srcId="{16A1691A-FDC8-404E-9F9C-C7B406BE8C90}" destId="{4B452BD1-86DF-43D3-B5AF-F7C5A27C81F6}" srcOrd="0" destOrd="0" parTransId="{D1DE934E-85A3-4F4F-8F5E-B50F808C2549}" sibTransId="{20FEBD89-2DF1-4BD3-A17D-4C67D769EFF4}"/>
    <dgm:cxn modelId="{1A853EF8-7850-4E3C-81AA-08713CE68BBF}" type="presOf" srcId="{42FA6EB7-FADA-496D-A5EC-621FA414278B}" destId="{AC1992CA-95AD-482B-A5CB-136125DDE134}" srcOrd="0" destOrd="0" presId="urn:microsoft.com/office/officeart/2005/8/layout/vList6"/>
    <dgm:cxn modelId="{E5021B63-6879-4EC9-8276-524805EF59A3}" type="presParOf" srcId="{77A56C13-4791-4A95-8691-266428741DF0}" destId="{892BB135-E0BB-4D88-BEE8-FBD379077564}" srcOrd="0" destOrd="0" presId="urn:microsoft.com/office/officeart/2005/8/layout/vList6"/>
    <dgm:cxn modelId="{A25A0563-AC7D-42FA-819B-EA5B7C9F1FF8}" type="presParOf" srcId="{892BB135-E0BB-4D88-BEE8-FBD379077564}" destId="{F523031B-A7DC-4DA6-8559-06AADFAF9626}" srcOrd="0" destOrd="0" presId="urn:microsoft.com/office/officeart/2005/8/layout/vList6"/>
    <dgm:cxn modelId="{57B5CF5F-367B-46D9-9252-F02145442B90}" type="presParOf" srcId="{892BB135-E0BB-4D88-BEE8-FBD379077564}" destId="{E1F1AA58-66B5-436A-B0FC-A9061D5E9028}" srcOrd="1" destOrd="0" presId="urn:microsoft.com/office/officeart/2005/8/layout/vList6"/>
    <dgm:cxn modelId="{2DC52DC9-ECC6-41AF-BD57-6335F9238968}" type="presParOf" srcId="{77A56C13-4791-4A95-8691-266428741DF0}" destId="{D97979EC-FEFB-4C78-ABF9-0FC2671C9226}" srcOrd="1" destOrd="0" presId="urn:microsoft.com/office/officeart/2005/8/layout/vList6"/>
    <dgm:cxn modelId="{C4137F38-FDAD-4467-90C8-142825CCE0C1}" type="presParOf" srcId="{77A56C13-4791-4A95-8691-266428741DF0}" destId="{495B5945-109D-4756-8380-3B7CB666EC50}" srcOrd="2" destOrd="0" presId="urn:microsoft.com/office/officeart/2005/8/layout/vList6"/>
    <dgm:cxn modelId="{B0364875-9F13-4B9C-A4DC-A08E1E5AEFBD}" type="presParOf" srcId="{495B5945-109D-4756-8380-3B7CB666EC50}" destId="{4707E291-D9DF-4231-A842-CED2BADDB8F1}" srcOrd="0" destOrd="0" presId="urn:microsoft.com/office/officeart/2005/8/layout/vList6"/>
    <dgm:cxn modelId="{7E7EA94D-C922-45FC-8611-392CDB67DCFA}" type="presParOf" srcId="{495B5945-109D-4756-8380-3B7CB666EC50}" destId="{D95FA2A6-3B42-4BBB-B6A6-36C8C223C849}" srcOrd="1" destOrd="0" presId="urn:microsoft.com/office/officeart/2005/8/layout/vList6"/>
    <dgm:cxn modelId="{185FD8C0-9AB5-4AF5-B66D-182387334265}" type="presParOf" srcId="{77A56C13-4791-4A95-8691-266428741DF0}" destId="{53B6CF06-4E6B-4AE4-A0DE-004C9920A464}" srcOrd="3" destOrd="0" presId="urn:microsoft.com/office/officeart/2005/8/layout/vList6"/>
    <dgm:cxn modelId="{DAAD08AA-BF91-4955-B939-4D407A83CBD4}" type="presParOf" srcId="{77A56C13-4791-4A95-8691-266428741DF0}" destId="{A6799EBD-ADEC-45A4-9CBE-7CC2179703FF}" srcOrd="4" destOrd="0" presId="urn:microsoft.com/office/officeart/2005/8/layout/vList6"/>
    <dgm:cxn modelId="{210F84B3-2490-4850-9BD4-07FFF6DDFB14}" type="presParOf" srcId="{A6799EBD-ADEC-45A4-9CBE-7CC2179703FF}" destId="{AC1992CA-95AD-482B-A5CB-136125DDE134}" srcOrd="0" destOrd="0" presId="urn:microsoft.com/office/officeart/2005/8/layout/vList6"/>
    <dgm:cxn modelId="{E6FEEFF0-1A87-40F9-9CBD-C67263632B8F}" type="presParOf" srcId="{A6799EBD-ADEC-45A4-9CBE-7CC2179703FF}" destId="{D8295504-3BAA-4AE2-B78B-C8F3EE8A9CC6}" srcOrd="1" destOrd="0" presId="urn:microsoft.com/office/officeart/2005/8/layout/vList6"/>
    <dgm:cxn modelId="{F5E045AB-88FA-42CF-A671-A955693D45FB}" type="presParOf" srcId="{77A56C13-4791-4A95-8691-266428741DF0}" destId="{4116DCED-FF47-4571-8F33-A85D239FEE86}" srcOrd="5" destOrd="0" presId="urn:microsoft.com/office/officeart/2005/8/layout/vList6"/>
    <dgm:cxn modelId="{EAD4248E-D5B0-4F12-B4C2-2322916E5486}" type="presParOf" srcId="{77A56C13-4791-4A95-8691-266428741DF0}" destId="{5610917A-38E4-4575-9DB0-A57464C66FB4}" srcOrd="6" destOrd="0" presId="urn:microsoft.com/office/officeart/2005/8/layout/vList6"/>
    <dgm:cxn modelId="{21D0013E-59C4-4A66-BE53-89BAFE554438}" type="presParOf" srcId="{5610917A-38E4-4575-9DB0-A57464C66FB4}" destId="{5FB47359-9E03-4097-9A60-BE34DBE71828}" srcOrd="0" destOrd="0" presId="urn:microsoft.com/office/officeart/2005/8/layout/vList6"/>
    <dgm:cxn modelId="{1A4AFA98-5F8C-4964-B784-7DB503535E81}" type="presParOf" srcId="{5610917A-38E4-4575-9DB0-A57464C66FB4}" destId="{2A95D924-24D3-46E8-8CC3-B3FC1131DA62}" srcOrd="1" destOrd="0" presId="urn:microsoft.com/office/officeart/2005/8/layout/vList6"/>
    <dgm:cxn modelId="{5656C2D3-EC91-4DE7-8428-04DE113D3800}" type="presParOf" srcId="{77A56C13-4791-4A95-8691-266428741DF0}" destId="{5A04C201-91C8-400C-8A83-ED556A427C33}" srcOrd="7" destOrd="0" presId="urn:microsoft.com/office/officeart/2005/8/layout/vList6"/>
    <dgm:cxn modelId="{5A1EE92A-FDD1-488E-8242-E83BE9A6597C}" type="presParOf" srcId="{77A56C13-4791-4A95-8691-266428741DF0}" destId="{0096BE3F-C2D0-49EF-B054-609B29A7D25C}" srcOrd="8" destOrd="0" presId="urn:microsoft.com/office/officeart/2005/8/layout/vList6"/>
    <dgm:cxn modelId="{A5783CFA-D85B-46AF-A101-26598420FAA8}" type="presParOf" srcId="{0096BE3F-C2D0-49EF-B054-609B29A7D25C}" destId="{CB7206AA-03E3-4509-A8C4-0B10D68115F8}" srcOrd="0" destOrd="0" presId="urn:microsoft.com/office/officeart/2005/8/layout/vList6"/>
    <dgm:cxn modelId="{BE1C9A4A-5B96-47A5-9FFF-87175768D7C8}" type="presParOf" srcId="{0096BE3F-C2D0-49EF-B054-609B29A7D25C}" destId="{EFD1D29F-0CC9-4C96-9297-A7C793AFCF9E}" srcOrd="1" destOrd="0" presId="urn:microsoft.com/office/officeart/2005/8/layout/vList6"/>
    <dgm:cxn modelId="{E6C585E7-E4B3-4C7C-BF9C-D5685F4F3919}" type="presParOf" srcId="{77A56C13-4791-4A95-8691-266428741DF0}" destId="{67F76942-E907-4848-9ADA-DADA409C8B73}" srcOrd="9" destOrd="0" presId="urn:microsoft.com/office/officeart/2005/8/layout/vList6"/>
    <dgm:cxn modelId="{F39C8168-702C-459A-8DA7-0C01A2EF6817}" type="presParOf" srcId="{77A56C13-4791-4A95-8691-266428741DF0}" destId="{5A0F9F33-B5FF-4D31-9635-229E2349BB2A}" srcOrd="10" destOrd="0" presId="urn:microsoft.com/office/officeart/2005/8/layout/vList6"/>
    <dgm:cxn modelId="{B6C2404B-921F-45EF-999D-6D0033F71D36}" type="presParOf" srcId="{5A0F9F33-B5FF-4D31-9635-229E2349BB2A}" destId="{81D0D6CE-09B6-4F49-8AF2-86667DB5AEA7}" srcOrd="0" destOrd="0" presId="urn:microsoft.com/office/officeart/2005/8/layout/vList6"/>
    <dgm:cxn modelId="{9E213DD6-8B7A-4F68-945E-302CB4F60350}" type="presParOf" srcId="{5A0F9F33-B5FF-4D31-9635-229E2349BB2A}" destId="{585B04DE-54D7-4C98-A88E-196C03F14168}" srcOrd="1" destOrd="0" presId="urn:microsoft.com/office/officeart/2005/8/layout/vList6"/>
    <dgm:cxn modelId="{CF837EAB-2551-4019-8242-ADC82A091B0F}" type="presParOf" srcId="{77A56C13-4791-4A95-8691-266428741DF0}" destId="{C5B62E1A-0072-42F1-9090-AE842000C3CE}" srcOrd="11" destOrd="0" presId="urn:microsoft.com/office/officeart/2005/8/layout/vList6"/>
    <dgm:cxn modelId="{6DA312CF-74F7-4DE3-8B8D-1CB98D9D2183}" type="presParOf" srcId="{77A56C13-4791-4A95-8691-266428741DF0}" destId="{7A924985-155E-491C-83C2-500D340F8167}" srcOrd="12" destOrd="0" presId="urn:microsoft.com/office/officeart/2005/8/layout/vList6"/>
    <dgm:cxn modelId="{B8A7BA6F-480A-40D6-8832-1576DD161F81}" type="presParOf" srcId="{7A924985-155E-491C-83C2-500D340F8167}" destId="{25373B98-143E-4A75-9387-2FBB38632C8B}" srcOrd="0" destOrd="0" presId="urn:microsoft.com/office/officeart/2005/8/layout/vList6"/>
    <dgm:cxn modelId="{4A88E2A9-E364-4279-913E-5C2B605D88DD}" type="presParOf" srcId="{7A924985-155E-491C-83C2-500D340F8167}" destId="{D7F7AD37-ABBC-422A-AEB7-A2129F9367E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76D2518-79A1-4505-AFDB-6AA1190BDFA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3AEAAC4F-66DF-40BD-A3AD-C49764B97AA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b="1" i="0" dirty="0"/>
            <a:t>Amaç:</a:t>
          </a:r>
          <a:r>
            <a:rPr lang="tr-TR" b="0" i="0" dirty="0"/>
            <a:t> Her yaşlı bireyin mümkün olan en iyi bakımı alması, sağlık hizmetinden zarar görmemesini ve aldığı bakımdan memnun olmasını sağlamak</a:t>
          </a:r>
          <a:endParaRPr lang="tr-TR" dirty="0"/>
        </a:p>
      </dgm:t>
    </dgm:pt>
    <dgm:pt modelId="{8C129D2A-450A-44C1-AAC8-62C9AAF2E0C2}" type="parTrans" cxnId="{9A7D4678-AB88-48CE-A9D4-0070E7108ABD}">
      <dgm:prSet/>
      <dgm:spPr/>
      <dgm:t>
        <a:bodyPr/>
        <a:lstStyle/>
        <a:p>
          <a:endParaRPr lang="tr-TR"/>
        </a:p>
      </dgm:t>
    </dgm:pt>
    <dgm:pt modelId="{850E7D34-47A4-4EE8-8169-605146C7642D}" type="sibTrans" cxnId="{9A7D4678-AB88-48CE-A9D4-0070E7108ABD}">
      <dgm:prSet/>
      <dgm:spPr/>
      <dgm:t>
        <a:bodyPr/>
        <a:lstStyle/>
        <a:p>
          <a:endParaRPr lang="tr-TR"/>
        </a:p>
      </dgm:t>
    </dgm:pt>
    <dgm:pt modelId="{59744D62-FDF5-46A7-9F15-A749099C5EBC}">
      <dgm:prSet/>
      <dgm:spPr/>
      <dgm:t>
        <a:bodyPr/>
        <a:lstStyle/>
        <a:p>
          <a:r>
            <a:rPr lang="tr-TR" b="0" i="0" dirty="0"/>
            <a:t>"Yaşlı Dostu Hastaneler" girişimi kapsamında John A. Hartford Foundation tarafından desteklenmiştir</a:t>
          </a:r>
          <a:endParaRPr lang="tr-TR" dirty="0"/>
        </a:p>
      </dgm:t>
    </dgm:pt>
    <dgm:pt modelId="{FB350FF4-B301-4015-908F-BD015164E139}" type="parTrans" cxnId="{59468C64-C3E3-4A8F-B7F9-8C2CDAAB6E8B}">
      <dgm:prSet/>
      <dgm:spPr/>
      <dgm:t>
        <a:bodyPr/>
        <a:lstStyle/>
        <a:p>
          <a:endParaRPr lang="tr-TR"/>
        </a:p>
      </dgm:t>
    </dgm:pt>
    <dgm:pt modelId="{47B9B4D8-72A7-474C-88D1-DDC6B81D4108}" type="sibTrans" cxnId="{59468C64-C3E3-4A8F-B7F9-8C2CDAAB6E8B}">
      <dgm:prSet/>
      <dgm:spPr/>
      <dgm:t>
        <a:bodyPr/>
        <a:lstStyle/>
        <a:p>
          <a:endParaRPr lang="tr-TR"/>
        </a:p>
      </dgm:t>
    </dgm:pt>
    <dgm:pt modelId="{ADF2C9C8-4479-4A18-BA3D-74D8422BB70C}">
      <dgm:prSet/>
      <dgm:spPr/>
      <dgm:t>
        <a:bodyPr/>
        <a:lstStyle/>
        <a:p>
          <a:pPr>
            <a:buFont typeface="Arial" panose="020B0604020202020204" pitchFamily="34" charset="0"/>
            <a:buChar char="•"/>
          </a:pPr>
          <a:r>
            <a:rPr lang="tr-TR" b="1" i="0" dirty="0"/>
            <a:t>Kapsam:</a:t>
          </a:r>
          <a:r>
            <a:rPr lang="tr-TR" b="0" i="0" dirty="0"/>
            <a:t> 4M, her sağlık kuruluşunda, her klinik etkileşimde ve bakım geçişlerinde kullanılması gereken bir çerçevedir</a:t>
          </a:r>
        </a:p>
      </dgm:t>
    </dgm:pt>
    <dgm:pt modelId="{EA7AB5C9-8CCD-454B-A3F9-5CB0E171EC16}" type="parTrans" cxnId="{F3C5340A-608B-4CF9-B272-2C25B936BCB5}">
      <dgm:prSet/>
      <dgm:spPr/>
      <dgm:t>
        <a:bodyPr/>
        <a:lstStyle/>
        <a:p>
          <a:endParaRPr lang="tr-TR"/>
        </a:p>
      </dgm:t>
    </dgm:pt>
    <dgm:pt modelId="{2EC2E380-C160-4593-9FBA-F2746AA5E218}" type="sibTrans" cxnId="{F3C5340A-608B-4CF9-B272-2C25B936BCB5}">
      <dgm:prSet/>
      <dgm:spPr/>
      <dgm:t>
        <a:bodyPr/>
        <a:lstStyle/>
        <a:p>
          <a:endParaRPr lang="tr-TR"/>
        </a:p>
      </dgm:t>
    </dgm:pt>
    <dgm:pt modelId="{69CB7259-55F5-4642-A96E-C50E9B7369DE}">
      <dgm:prSet/>
      <dgm:spPr/>
      <dgm:t>
        <a:bodyPr/>
        <a:lstStyle/>
        <a:p>
          <a:pPr>
            <a:buFont typeface="Arial" panose="020B0604020202020204" pitchFamily="34" charset="0"/>
            <a:buChar char="•"/>
          </a:pPr>
          <a:r>
            <a:rPr lang="tr-TR" b="1" i="0" dirty="0"/>
            <a:t>Bütünlük:</a:t>
          </a:r>
          <a:r>
            <a:rPr lang="tr-TR" b="0" i="0" dirty="0"/>
            <a:t> 4M'nin bileşenleri birbirinden bağımsız değildir; birbirini sürekli etkiler. Bu nedenle </a:t>
          </a:r>
          <a:r>
            <a:rPr lang="tr-TR" b="1" i="0" dirty="0"/>
            <a:t>"What </a:t>
          </a:r>
          <a:r>
            <a:rPr lang="tr-TR" b="1" i="0" dirty="0" err="1"/>
            <a:t>Matters</a:t>
          </a:r>
          <a:r>
            <a:rPr lang="tr-TR" b="1" i="0" dirty="0"/>
            <a:t>" (Neyin Önemi Var?) diğer üç M'nin merkezinde yer alır</a:t>
          </a:r>
          <a:endParaRPr lang="tr-TR" b="0" i="0" dirty="0"/>
        </a:p>
      </dgm:t>
    </dgm:pt>
    <dgm:pt modelId="{6C87DFB2-5B35-48DD-B074-2753B0963DA2}" type="parTrans" cxnId="{B73271D9-B950-4396-ACD9-2A39F4A69846}">
      <dgm:prSet/>
      <dgm:spPr/>
      <dgm:t>
        <a:bodyPr/>
        <a:lstStyle/>
        <a:p>
          <a:endParaRPr lang="tr-TR"/>
        </a:p>
      </dgm:t>
    </dgm:pt>
    <dgm:pt modelId="{F138C56D-E6D9-45CD-90E6-C67EC39A399C}" type="sibTrans" cxnId="{B73271D9-B950-4396-ACD9-2A39F4A69846}">
      <dgm:prSet/>
      <dgm:spPr/>
      <dgm:t>
        <a:bodyPr/>
        <a:lstStyle/>
        <a:p>
          <a:endParaRPr lang="tr-TR"/>
        </a:p>
      </dgm:t>
    </dgm:pt>
    <dgm:pt modelId="{0FE955FB-DE3F-4756-A7A8-26937FC6F3C7}" type="pres">
      <dgm:prSet presAssocID="{C76D2518-79A1-4505-AFDB-6AA1190BDFA9}" presName="linear" presStyleCnt="0">
        <dgm:presLayoutVars>
          <dgm:animLvl val="lvl"/>
          <dgm:resizeHandles val="exact"/>
        </dgm:presLayoutVars>
      </dgm:prSet>
      <dgm:spPr/>
    </dgm:pt>
    <dgm:pt modelId="{50E767C3-BA82-42DC-A78F-869C2EAFAC9C}" type="pres">
      <dgm:prSet presAssocID="{3AEAAC4F-66DF-40BD-A3AD-C49764B97AAA}" presName="parentText" presStyleLbl="node1" presStyleIdx="0" presStyleCnt="4">
        <dgm:presLayoutVars>
          <dgm:chMax val="0"/>
          <dgm:bulletEnabled val="1"/>
        </dgm:presLayoutVars>
      </dgm:prSet>
      <dgm:spPr/>
    </dgm:pt>
    <dgm:pt modelId="{A391563C-0AC7-403B-AA68-7EE007A0A21D}" type="pres">
      <dgm:prSet presAssocID="{850E7D34-47A4-4EE8-8169-605146C7642D}" presName="spacer" presStyleCnt="0"/>
      <dgm:spPr/>
    </dgm:pt>
    <dgm:pt modelId="{644C7D03-6BD0-4DB2-A333-AC28D25AD3C7}" type="pres">
      <dgm:prSet presAssocID="{59744D62-FDF5-46A7-9F15-A749099C5EBC}" presName="parentText" presStyleLbl="node1" presStyleIdx="1" presStyleCnt="4" custLinFactNeighborX="-453" custLinFactNeighborY="-3671">
        <dgm:presLayoutVars>
          <dgm:chMax val="0"/>
          <dgm:bulletEnabled val="1"/>
        </dgm:presLayoutVars>
      </dgm:prSet>
      <dgm:spPr/>
    </dgm:pt>
    <dgm:pt modelId="{30D660AA-C2E5-419B-9A83-7A68CD12A462}" type="pres">
      <dgm:prSet presAssocID="{47B9B4D8-72A7-474C-88D1-DDC6B81D4108}" presName="spacer" presStyleCnt="0"/>
      <dgm:spPr/>
    </dgm:pt>
    <dgm:pt modelId="{7034FAC8-5A8B-4C9E-AE32-2CE6F688BEF8}" type="pres">
      <dgm:prSet presAssocID="{ADF2C9C8-4479-4A18-BA3D-74D8422BB70C}" presName="parentText" presStyleLbl="node1" presStyleIdx="2" presStyleCnt="4">
        <dgm:presLayoutVars>
          <dgm:chMax val="0"/>
          <dgm:bulletEnabled val="1"/>
        </dgm:presLayoutVars>
      </dgm:prSet>
      <dgm:spPr/>
    </dgm:pt>
    <dgm:pt modelId="{584AB445-2D6E-4FD3-9ADE-5782F31E6DF1}" type="pres">
      <dgm:prSet presAssocID="{2EC2E380-C160-4593-9FBA-F2746AA5E218}" presName="spacer" presStyleCnt="0"/>
      <dgm:spPr/>
    </dgm:pt>
    <dgm:pt modelId="{541177AB-6C51-49FE-B2A1-4BB0ED48888A}" type="pres">
      <dgm:prSet presAssocID="{69CB7259-55F5-4642-A96E-C50E9B7369DE}" presName="parentText" presStyleLbl="node1" presStyleIdx="3" presStyleCnt="4">
        <dgm:presLayoutVars>
          <dgm:chMax val="0"/>
          <dgm:bulletEnabled val="1"/>
        </dgm:presLayoutVars>
      </dgm:prSet>
      <dgm:spPr/>
    </dgm:pt>
  </dgm:ptLst>
  <dgm:cxnLst>
    <dgm:cxn modelId="{415FB007-C29B-4931-B1B7-36C045FAF06F}" type="presOf" srcId="{C76D2518-79A1-4505-AFDB-6AA1190BDFA9}" destId="{0FE955FB-DE3F-4756-A7A8-26937FC6F3C7}" srcOrd="0" destOrd="0" presId="urn:microsoft.com/office/officeart/2005/8/layout/vList2"/>
    <dgm:cxn modelId="{4F7AD809-E828-4690-809B-0BE0971C7C96}" type="presOf" srcId="{ADF2C9C8-4479-4A18-BA3D-74D8422BB70C}" destId="{7034FAC8-5A8B-4C9E-AE32-2CE6F688BEF8}" srcOrd="0" destOrd="0" presId="urn:microsoft.com/office/officeart/2005/8/layout/vList2"/>
    <dgm:cxn modelId="{F3C5340A-608B-4CF9-B272-2C25B936BCB5}" srcId="{C76D2518-79A1-4505-AFDB-6AA1190BDFA9}" destId="{ADF2C9C8-4479-4A18-BA3D-74D8422BB70C}" srcOrd="2" destOrd="0" parTransId="{EA7AB5C9-8CCD-454B-A3F9-5CB0E171EC16}" sibTransId="{2EC2E380-C160-4593-9FBA-F2746AA5E218}"/>
    <dgm:cxn modelId="{59468C64-C3E3-4A8F-B7F9-8C2CDAAB6E8B}" srcId="{C76D2518-79A1-4505-AFDB-6AA1190BDFA9}" destId="{59744D62-FDF5-46A7-9F15-A749099C5EBC}" srcOrd="1" destOrd="0" parTransId="{FB350FF4-B301-4015-908F-BD015164E139}" sibTransId="{47B9B4D8-72A7-474C-88D1-DDC6B81D4108}"/>
    <dgm:cxn modelId="{BE8B5C73-624D-4692-BA61-C1312D7009EA}" type="presOf" srcId="{59744D62-FDF5-46A7-9F15-A749099C5EBC}" destId="{644C7D03-6BD0-4DB2-A333-AC28D25AD3C7}" srcOrd="0" destOrd="0" presId="urn:microsoft.com/office/officeart/2005/8/layout/vList2"/>
    <dgm:cxn modelId="{9A7D4678-AB88-48CE-A9D4-0070E7108ABD}" srcId="{C76D2518-79A1-4505-AFDB-6AA1190BDFA9}" destId="{3AEAAC4F-66DF-40BD-A3AD-C49764B97AAA}" srcOrd="0" destOrd="0" parTransId="{8C129D2A-450A-44C1-AAC8-62C9AAF2E0C2}" sibTransId="{850E7D34-47A4-4EE8-8169-605146C7642D}"/>
    <dgm:cxn modelId="{E7AB359A-11E3-42B2-A02C-832481BAFEAE}" type="presOf" srcId="{69CB7259-55F5-4642-A96E-C50E9B7369DE}" destId="{541177AB-6C51-49FE-B2A1-4BB0ED48888A}" srcOrd="0" destOrd="0" presId="urn:microsoft.com/office/officeart/2005/8/layout/vList2"/>
    <dgm:cxn modelId="{B73271D9-B950-4396-ACD9-2A39F4A69846}" srcId="{C76D2518-79A1-4505-AFDB-6AA1190BDFA9}" destId="{69CB7259-55F5-4642-A96E-C50E9B7369DE}" srcOrd="3" destOrd="0" parTransId="{6C87DFB2-5B35-48DD-B074-2753B0963DA2}" sibTransId="{F138C56D-E6D9-45CD-90E6-C67EC39A399C}"/>
    <dgm:cxn modelId="{65CF00F9-5C1A-45EA-83A8-3F4E3EC0FB6C}" type="presOf" srcId="{3AEAAC4F-66DF-40BD-A3AD-C49764B97AAA}" destId="{50E767C3-BA82-42DC-A78F-869C2EAFAC9C}" srcOrd="0" destOrd="0" presId="urn:microsoft.com/office/officeart/2005/8/layout/vList2"/>
    <dgm:cxn modelId="{7B4F9E91-AC9B-4F71-968F-9FD965399287}" type="presParOf" srcId="{0FE955FB-DE3F-4756-A7A8-26937FC6F3C7}" destId="{50E767C3-BA82-42DC-A78F-869C2EAFAC9C}" srcOrd="0" destOrd="0" presId="urn:microsoft.com/office/officeart/2005/8/layout/vList2"/>
    <dgm:cxn modelId="{678ADE22-5423-4927-A223-FA6FD89EA811}" type="presParOf" srcId="{0FE955FB-DE3F-4756-A7A8-26937FC6F3C7}" destId="{A391563C-0AC7-403B-AA68-7EE007A0A21D}" srcOrd="1" destOrd="0" presId="urn:microsoft.com/office/officeart/2005/8/layout/vList2"/>
    <dgm:cxn modelId="{59FA2186-EB34-4902-980C-9052B7D7F63A}" type="presParOf" srcId="{0FE955FB-DE3F-4756-A7A8-26937FC6F3C7}" destId="{644C7D03-6BD0-4DB2-A333-AC28D25AD3C7}" srcOrd="2" destOrd="0" presId="urn:microsoft.com/office/officeart/2005/8/layout/vList2"/>
    <dgm:cxn modelId="{689E2585-30A3-4A8D-BAA1-7C24A3D13A07}" type="presParOf" srcId="{0FE955FB-DE3F-4756-A7A8-26937FC6F3C7}" destId="{30D660AA-C2E5-419B-9A83-7A68CD12A462}" srcOrd="3" destOrd="0" presId="urn:microsoft.com/office/officeart/2005/8/layout/vList2"/>
    <dgm:cxn modelId="{5EE3DB9C-F5E3-4BD5-95E8-432270CFDDAB}" type="presParOf" srcId="{0FE955FB-DE3F-4756-A7A8-26937FC6F3C7}" destId="{7034FAC8-5A8B-4C9E-AE32-2CE6F688BEF8}" srcOrd="4" destOrd="0" presId="urn:microsoft.com/office/officeart/2005/8/layout/vList2"/>
    <dgm:cxn modelId="{347A1C04-C0CA-4029-842B-8A1603DBC384}" type="presParOf" srcId="{0FE955FB-DE3F-4756-A7A8-26937FC6F3C7}" destId="{584AB445-2D6E-4FD3-9ADE-5782F31E6DF1}" srcOrd="5" destOrd="0" presId="urn:microsoft.com/office/officeart/2005/8/layout/vList2"/>
    <dgm:cxn modelId="{73EC1BF3-598C-4833-873B-E095793E5FFB}" type="presParOf" srcId="{0FE955FB-DE3F-4756-A7A8-26937FC6F3C7}" destId="{541177AB-6C51-49FE-B2A1-4BB0ED4888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5980F3-AFB2-479D-B4E6-49458F34B071}" type="doc">
      <dgm:prSet loTypeId="urn:microsoft.com/office/officeart/2005/8/layout/cycle2" loCatId="cycle" qsTypeId="urn:microsoft.com/office/officeart/2005/8/quickstyle/3d3" qsCatId="3D" csTypeId="urn:microsoft.com/office/officeart/2005/8/colors/colorful5" csCatId="colorful" phldr="1"/>
      <dgm:spPr/>
      <dgm:t>
        <a:bodyPr/>
        <a:lstStyle/>
        <a:p>
          <a:endParaRPr lang="tr-TR"/>
        </a:p>
      </dgm:t>
    </dgm:pt>
    <dgm:pt modelId="{26448B4F-95A0-44E4-A985-3F1A9CB70959}">
      <dgm:prSet/>
      <dgm:spPr/>
      <dgm:t>
        <a:bodyPr/>
        <a:lstStyle/>
        <a:p>
          <a:r>
            <a:rPr lang="tr-TR" b="0" i="0" dirty="0" err="1"/>
            <a:t>Deliryum</a:t>
          </a:r>
          <a:r>
            <a:rPr lang="tr-TR" b="0" i="0" dirty="0"/>
            <a:t> ile mücadelede altın standart,</a:t>
          </a:r>
        </a:p>
        <a:p>
          <a:r>
            <a:rPr lang="tr-TR" dirty="0"/>
            <a:t>R</a:t>
          </a:r>
          <a:r>
            <a:rPr lang="tr-TR" b="0" i="0" dirty="0"/>
            <a:t>eaktif olmaktan çıkıp; </a:t>
          </a:r>
          <a:endParaRPr lang="tr-TR" dirty="0"/>
        </a:p>
      </dgm:t>
    </dgm:pt>
    <dgm:pt modelId="{210FF4AE-4B84-493D-B858-3456458A622A}" type="parTrans" cxnId="{2CEB558F-0B80-413A-851F-F21BC9B996A2}">
      <dgm:prSet/>
      <dgm:spPr/>
      <dgm:t>
        <a:bodyPr/>
        <a:lstStyle/>
        <a:p>
          <a:endParaRPr lang="tr-TR"/>
        </a:p>
      </dgm:t>
    </dgm:pt>
    <dgm:pt modelId="{B41C7848-BE51-4DB5-87F4-E64A691C16D1}" type="sibTrans" cxnId="{2CEB558F-0B80-413A-851F-F21BC9B996A2}">
      <dgm:prSet/>
      <dgm:spPr/>
      <dgm:t>
        <a:bodyPr/>
        <a:lstStyle/>
        <a:p>
          <a:endParaRPr lang="tr-TR"/>
        </a:p>
      </dgm:t>
    </dgm:pt>
    <dgm:pt modelId="{BB74C12F-009C-440C-AFF6-4D443A6FBD21}">
      <dgm:prSet/>
      <dgm:spPr/>
      <dgm:t>
        <a:bodyPr/>
        <a:lstStyle/>
        <a:p>
          <a:r>
            <a:rPr lang="tr-TR" b="0" i="0"/>
            <a:t>Bu yaklaşımın iki global örneği olan HELP ve 4M programlarını mercek altına alacağız</a:t>
          </a:r>
          <a:endParaRPr lang="tr-TR"/>
        </a:p>
      </dgm:t>
    </dgm:pt>
    <dgm:pt modelId="{ACE77E18-303C-47EB-AFC7-BB98A340B2DB}" type="parTrans" cxnId="{F367CC75-5B34-44E2-AF7F-B6D79C3E4417}">
      <dgm:prSet/>
      <dgm:spPr/>
      <dgm:t>
        <a:bodyPr/>
        <a:lstStyle/>
        <a:p>
          <a:endParaRPr lang="tr-TR"/>
        </a:p>
      </dgm:t>
    </dgm:pt>
    <dgm:pt modelId="{74193F12-60DA-4798-B180-4FCF143D46AA}" type="sibTrans" cxnId="{F367CC75-5B34-44E2-AF7F-B6D79C3E4417}">
      <dgm:prSet/>
      <dgm:spPr/>
      <dgm:t>
        <a:bodyPr/>
        <a:lstStyle/>
        <a:p>
          <a:endParaRPr lang="tr-TR"/>
        </a:p>
      </dgm:t>
    </dgm:pt>
    <dgm:pt modelId="{1BA11FA1-C25D-4C47-9354-8A745543E764}">
      <dgm:prSet/>
      <dgm:spPr/>
      <dgm:t>
        <a:bodyPr/>
        <a:lstStyle/>
        <a:p>
          <a:r>
            <a:rPr lang="tr-TR" b="0" i="0" dirty="0" err="1"/>
            <a:t>Proaktif</a:t>
          </a:r>
          <a:r>
            <a:rPr lang="tr-TR" b="0" i="0" dirty="0"/>
            <a:t>, </a:t>
          </a:r>
          <a:endParaRPr lang="tr-TR" dirty="0"/>
        </a:p>
      </dgm:t>
    </dgm:pt>
    <dgm:pt modelId="{EF40601D-FF44-4A34-AD84-3A04189901A0}" type="parTrans" cxnId="{FF411BDF-EB37-423C-B1B2-4C13A41F2C35}">
      <dgm:prSet/>
      <dgm:spPr/>
      <dgm:t>
        <a:bodyPr/>
        <a:lstStyle/>
        <a:p>
          <a:endParaRPr lang="tr-TR"/>
        </a:p>
      </dgm:t>
    </dgm:pt>
    <dgm:pt modelId="{2326F66A-08A8-42B9-8A65-CF038BD60E9D}" type="sibTrans" cxnId="{FF411BDF-EB37-423C-B1B2-4C13A41F2C35}">
      <dgm:prSet/>
      <dgm:spPr/>
      <dgm:t>
        <a:bodyPr/>
        <a:lstStyle/>
        <a:p>
          <a:endParaRPr lang="tr-TR"/>
        </a:p>
      </dgm:t>
    </dgm:pt>
    <dgm:pt modelId="{647D43D5-1691-4012-971A-25459A093EB9}">
      <dgm:prSet/>
      <dgm:spPr/>
      <dgm:t>
        <a:bodyPr/>
        <a:lstStyle/>
        <a:p>
          <a:r>
            <a:rPr lang="tr-TR" b="0" i="0" dirty="0"/>
            <a:t>Çok bileşenli, </a:t>
          </a:r>
          <a:endParaRPr lang="tr-TR" dirty="0"/>
        </a:p>
      </dgm:t>
    </dgm:pt>
    <dgm:pt modelId="{A191B74E-F374-4E3E-8A12-318080D929F8}" type="parTrans" cxnId="{129BCF38-B86D-46BD-A501-4701A1032C23}">
      <dgm:prSet/>
      <dgm:spPr/>
      <dgm:t>
        <a:bodyPr/>
        <a:lstStyle/>
        <a:p>
          <a:endParaRPr lang="tr-TR"/>
        </a:p>
      </dgm:t>
    </dgm:pt>
    <dgm:pt modelId="{FC59F597-4B88-4464-AC5B-44FDCC6E0028}" type="sibTrans" cxnId="{129BCF38-B86D-46BD-A501-4701A1032C23}">
      <dgm:prSet/>
      <dgm:spPr/>
      <dgm:t>
        <a:bodyPr/>
        <a:lstStyle/>
        <a:p>
          <a:endParaRPr lang="tr-TR"/>
        </a:p>
      </dgm:t>
    </dgm:pt>
    <dgm:pt modelId="{E648FCBC-C284-4D6E-9D96-041E1172F0A2}">
      <dgm:prSet/>
      <dgm:spPr/>
      <dgm:t>
        <a:bodyPr/>
        <a:lstStyle/>
        <a:p>
          <a:r>
            <a:rPr lang="tr-TR" b="0" i="0" dirty="0"/>
            <a:t>Farmakolojik olmayan paket programların uygulanmasıdır</a:t>
          </a:r>
          <a:endParaRPr lang="tr-TR" dirty="0"/>
        </a:p>
      </dgm:t>
    </dgm:pt>
    <dgm:pt modelId="{D360754B-3C0A-49ED-AC0C-5A7A5C2585D0}" type="parTrans" cxnId="{156719E6-70A3-4AB4-A320-87AA5718A5F5}">
      <dgm:prSet/>
      <dgm:spPr/>
      <dgm:t>
        <a:bodyPr/>
        <a:lstStyle/>
        <a:p>
          <a:endParaRPr lang="tr-TR"/>
        </a:p>
      </dgm:t>
    </dgm:pt>
    <dgm:pt modelId="{418B5AE9-6CF3-4B4F-A1C8-04127121A33C}" type="sibTrans" cxnId="{156719E6-70A3-4AB4-A320-87AA5718A5F5}">
      <dgm:prSet/>
      <dgm:spPr/>
      <dgm:t>
        <a:bodyPr/>
        <a:lstStyle/>
        <a:p>
          <a:endParaRPr lang="tr-TR"/>
        </a:p>
      </dgm:t>
    </dgm:pt>
    <dgm:pt modelId="{C1A9239E-A035-45DA-860A-C0D568CE254E}" type="pres">
      <dgm:prSet presAssocID="{485980F3-AFB2-479D-B4E6-49458F34B071}" presName="cycle" presStyleCnt="0">
        <dgm:presLayoutVars>
          <dgm:dir/>
          <dgm:resizeHandles val="exact"/>
        </dgm:presLayoutVars>
      </dgm:prSet>
      <dgm:spPr/>
    </dgm:pt>
    <dgm:pt modelId="{06EEEA2C-215E-420E-9A3C-756167CF1A2D}" type="pres">
      <dgm:prSet presAssocID="{26448B4F-95A0-44E4-A985-3F1A9CB70959}" presName="node" presStyleLbl="node1" presStyleIdx="0" presStyleCnt="2">
        <dgm:presLayoutVars>
          <dgm:bulletEnabled val="1"/>
        </dgm:presLayoutVars>
      </dgm:prSet>
      <dgm:spPr/>
    </dgm:pt>
    <dgm:pt modelId="{00533511-C736-4B4F-B47C-0C771F8A4A0A}" type="pres">
      <dgm:prSet presAssocID="{B41C7848-BE51-4DB5-87F4-E64A691C16D1}" presName="sibTrans" presStyleLbl="sibTrans2D1" presStyleIdx="0" presStyleCnt="2"/>
      <dgm:spPr/>
    </dgm:pt>
    <dgm:pt modelId="{4D062D93-4A10-4622-9110-08ADAC3B894B}" type="pres">
      <dgm:prSet presAssocID="{B41C7848-BE51-4DB5-87F4-E64A691C16D1}" presName="connectorText" presStyleLbl="sibTrans2D1" presStyleIdx="0" presStyleCnt="2"/>
      <dgm:spPr/>
    </dgm:pt>
    <dgm:pt modelId="{BFD4A27B-C74B-498D-A4AA-667359119F07}" type="pres">
      <dgm:prSet presAssocID="{BB74C12F-009C-440C-AFF6-4D443A6FBD21}" presName="node" presStyleLbl="node1" presStyleIdx="1" presStyleCnt="2">
        <dgm:presLayoutVars>
          <dgm:bulletEnabled val="1"/>
        </dgm:presLayoutVars>
      </dgm:prSet>
      <dgm:spPr/>
    </dgm:pt>
    <dgm:pt modelId="{FABC3EEB-2974-4D75-9318-3A9AC2E2D0ED}" type="pres">
      <dgm:prSet presAssocID="{74193F12-60DA-4798-B180-4FCF143D46AA}" presName="sibTrans" presStyleLbl="sibTrans2D1" presStyleIdx="1" presStyleCnt="2"/>
      <dgm:spPr/>
    </dgm:pt>
    <dgm:pt modelId="{FA62E858-3E72-4BC9-A4F8-392B7D9BA8F8}" type="pres">
      <dgm:prSet presAssocID="{74193F12-60DA-4798-B180-4FCF143D46AA}" presName="connectorText" presStyleLbl="sibTrans2D1" presStyleIdx="1" presStyleCnt="2"/>
      <dgm:spPr/>
    </dgm:pt>
  </dgm:ptLst>
  <dgm:cxnLst>
    <dgm:cxn modelId="{9A8E5E23-BCA3-4DBA-AAF2-AEDF303E0A97}" type="presOf" srcId="{74193F12-60DA-4798-B180-4FCF143D46AA}" destId="{FABC3EEB-2974-4D75-9318-3A9AC2E2D0ED}" srcOrd="0" destOrd="0" presId="urn:microsoft.com/office/officeart/2005/8/layout/cycle2"/>
    <dgm:cxn modelId="{B460992A-2479-40BF-86AC-29E2B85CEF10}" type="presOf" srcId="{485980F3-AFB2-479D-B4E6-49458F34B071}" destId="{C1A9239E-A035-45DA-860A-C0D568CE254E}" srcOrd="0" destOrd="0" presId="urn:microsoft.com/office/officeart/2005/8/layout/cycle2"/>
    <dgm:cxn modelId="{129BCF38-B86D-46BD-A501-4701A1032C23}" srcId="{26448B4F-95A0-44E4-A985-3F1A9CB70959}" destId="{647D43D5-1691-4012-971A-25459A093EB9}" srcOrd="1" destOrd="0" parTransId="{A191B74E-F374-4E3E-8A12-318080D929F8}" sibTransId="{FC59F597-4B88-4464-AC5B-44FDCC6E0028}"/>
    <dgm:cxn modelId="{BFE3C23C-AA15-4B49-AC70-BD2E536F3182}" type="presOf" srcId="{647D43D5-1691-4012-971A-25459A093EB9}" destId="{06EEEA2C-215E-420E-9A3C-756167CF1A2D}" srcOrd="0" destOrd="2" presId="urn:microsoft.com/office/officeart/2005/8/layout/cycle2"/>
    <dgm:cxn modelId="{F367CC75-5B34-44E2-AF7F-B6D79C3E4417}" srcId="{485980F3-AFB2-479D-B4E6-49458F34B071}" destId="{BB74C12F-009C-440C-AFF6-4D443A6FBD21}" srcOrd="1" destOrd="0" parTransId="{ACE77E18-303C-47EB-AFC7-BB98A340B2DB}" sibTransId="{74193F12-60DA-4798-B180-4FCF143D46AA}"/>
    <dgm:cxn modelId="{2CEB558F-0B80-413A-851F-F21BC9B996A2}" srcId="{485980F3-AFB2-479D-B4E6-49458F34B071}" destId="{26448B4F-95A0-44E4-A985-3F1A9CB70959}" srcOrd="0" destOrd="0" parTransId="{210FF4AE-4B84-493D-B858-3456458A622A}" sibTransId="{B41C7848-BE51-4DB5-87F4-E64A691C16D1}"/>
    <dgm:cxn modelId="{9B8DE2AA-7BCC-4877-9DF9-EC5834281C3D}" type="presOf" srcId="{BB74C12F-009C-440C-AFF6-4D443A6FBD21}" destId="{BFD4A27B-C74B-498D-A4AA-667359119F07}" srcOrd="0" destOrd="0" presId="urn:microsoft.com/office/officeart/2005/8/layout/cycle2"/>
    <dgm:cxn modelId="{43410CBC-F32E-4CCD-B882-DD975A7D65E5}" type="presOf" srcId="{B41C7848-BE51-4DB5-87F4-E64A691C16D1}" destId="{00533511-C736-4B4F-B47C-0C771F8A4A0A}" srcOrd="0" destOrd="0" presId="urn:microsoft.com/office/officeart/2005/8/layout/cycle2"/>
    <dgm:cxn modelId="{0B3938C4-6FF4-41E5-87D4-4D24C9C4EFAB}" type="presOf" srcId="{1BA11FA1-C25D-4C47-9354-8A745543E764}" destId="{06EEEA2C-215E-420E-9A3C-756167CF1A2D}" srcOrd="0" destOrd="1" presId="urn:microsoft.com/office/officeart/2005/8/layout/cycle2"/>
    <dgm:cxn modelId="{61CF93CE-3DCB-4D0E-9A7A-B40CD0253AA5}" type="presOf" srcId="{26448B4F-95A0-44E4-A985-3F1A9CB70959}" destId="{06EEEA2C-215E-420E-9A3C-756167CF1A2D}" srcOrd="0" destOrd="0" presId="urn:microsoft.com/office/officeart/2005/8/layout/cycle2"/>
    <dgm:cxn modelId="{D653F4DB-84D6-40DF-8C0E-4FEB5AB2DC38}" type="presOf" srcId="{E648FCBC-C284-4D6E-9D96-041E1172F0A2}" destId="{06EEEA2C-215E-420E-9A3C-756167CF1A2D}" srcOrd="0" destOrd="3" presId="urn:microsoft.com/office/officeart/2005/8/layout/cycle2"/>
    <dgm:cxn modelId="{C233A5DE-BA61-4C0C-AF92-02DBFC4490C4}" type="presOf" srcId="{B41C7848-BE51-4DB5-87F4-E64A691C16D1}" destId="{4D062D93-4A10-4622-9110-08ADAC3B894B}" srcOrd="1" destOrd="0" presId="urn:microsoft.com/office/officeart/2005/8/layout/cycle2"/>
    <dgm:cxn modelId="{FF411BDF-EB37-423C-B1B2-4C13A41F2C35}" srcId="{26448B4F-95A0-44E4-A985-3F1A9CB70959}" destId="{1BA11FA1-C25D-4C47-9354-8A745543E764}" srcOrd="0" destOrd="0" parTransId="{EF40601D-FF44-4A34-AD84-3A04189901A0}" sibTransId="{2326F66A-08A8-42B9-8A65-CF038BD60E9D}"/>
    <dgm:cxn modelId="{156719E6-70A3-4AB4-A320-87AA5718A5F5}" srcId="{26448B4F-95A0-44E4-A985-3F1A9CB70959}" destId="{E648FCBC-C284-4D6E-9D96-041E1172F0A2}" srcOrd="2" destOrd="0" parTransId="{D360754B-3C0A-49ED-AC0C-5A7A5C2585D0}" sibTransId="{418B5AE9-6CF3-4B4F-A1C8-04127121A33C}"/>
    <dgm:cxn modelId="{1B4D76EC-9B63-4C86-8C70-4729E09919C6}" type="presOf" srcId="{74193F12-60DA-4798-B180-4FCF143D46AA}" destId="{FA62E858-3E72-4BC9-A4F8-392B7D9BA8F8}" srcOrd="1" destOrd="0" presId="urn:microsoft.com/office/officeart/2005/8/layout/cycle2"/>
    <dgm:cxn modelId="{598CE16A-186E-4832-ABB1-D80023B6A9A8}" type="presParOf" srcId="{C1A9239E-A035-45DA-860A-C0D568CE254E}" destId="{06EEEA2C-215E-420E-9A3C-756167CF1A2D}" srcOrd="0" destOrd="0" presId="urn:microsoft.com/office/officeart/2005/8/layout/cycle2"/>
    <dgm:cxn modelId="{8681874B-1DC3-41E1-9318-92FD3B10CBA8}" type="presParOf" srcId="{C1A9239E-A035-45DA-860A-C0D568CE254E}" destId="{00533511-C736-4B4F-B47C-0C771F8A4A0A}" srcOrd="1" destOrd="0" presId="urn:microsoft.com/office/officeart/2005/8/layout/cycle2"/>
    <dgm:cxn modelId="{8DF5C915-B377-4B46-BD65-E9261E7F2B04}" type="presParOf" srcId="{00533511-C736-4B4F-B47C-0C771F8A4A0A}" destId="{4D062D93-4A10-4622-9110-08ADAC3B894B}" srcOrd="0" destOrd="0" presId="urn:microsoft.com/office/officeart/2005/8/layout/cycle2"/>
    <dgm:cxn modelId="{79DED5E8-BDB5-4AED-8FD8-1C97BB2B333C}" type="presParOf" srcId="{C1A9239E-A035-45DA-860A-C0D568CE254E}" destId="{BFD4A27B-C74B-498D-A4AA-667359119F07}" srcOrd="2" destOrd="0" presId="urn:microsoft.com/office/officeart/2005/8/layout/cycle2"/>
    <dgm:cxn modelId="{277712E4-B350-48F5-825D-9F1E5BB363CB}" type="presParOf" srcId="{C1A9239E-A035-45DA-860A-C0D568CE254E}" destId="{FABC3EEB-2974-4D75-9318-3A9AC2E2D0ED}" srcOrd="3" destOrd="0" presId="urn:microsoft.com/office/officeart/2005/8/layout/cycle2"/>
    <dgm:cxn modelId="{0D9E5756-F89A-4B09-93BF-1CB368A4AC24}" type="presParOf" srcId="{FABC3EEB-2974-4D75-9318-3A9AC2E2D0ED}" destId="{FA62E858-3E72-4BC9-A4F8-392B7D9BA8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0246D4A-612E-49C6-AFF7-B9C3DBC4D19D}"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tr-TR"/>
        </a:p>
      </dgm:t>
    </dgm:pt>
    <dgm:pt modelId="{8D9A7A9E-7CBF-4E7F-AC46-4FA01C58193A}">
      <dgm:prSet/>
      <dgm:spPr/>
      <dgm:t>
        <a:bodyPr/>
        <a:lstStyle/>
        <a:p>
          <a:r>
            <a:rPr lang="tr-TR" b="1" dirty="0"/>
            <a:t>1. ADIM: WHAT MATTERS? (NEYİN ÖNEMİ VAR?)</a:t>
          </a:r>
          <a:endParaRPr lang="tr-TR" dirty="0"/>
        </a:p>
      </dgm:t>
    </dgm:pt>
    <dgm:pt modelId="{134CC8A5-AE23-4DDD-875A-C41B8DE9AD25}" type="parTrans" cxnId="{BC79BE96-CAAA-4C23-9F79-032DA19833F8}">
      <dgm:prSet/>
      <dgm:spPr/>
      <dgm:t>
        <a:bodyPr/>
        <a:lstStyle/>
        <a:p>
          <a:endParaRPr lang="tr-TR"/>
        </a:p>
      </dgm:t>
    </dgm:pt>
    <dgm:pt modelId="{20864214-C5BA-4FA0-913F-6B03D6A25B1B}" type="sibTrans" cxnId="{BC79BE96-CAAA-4C23-9F79-032DA19833F8}">
      <dgm:prSet/>
      <dgm:spPr/>
      <dgm:t>
        <a:bodyPr/>
        <a:lstStyle/>
        <a:p>
          <a:endParaRPr lang="tr-TR"/>
        </a:p>
      </dgm:t>
    </dgm:pt>
    <dgm:pt modelId="{983CA111-0639-44EA-9962-2753A6E9C042}">
      <dgm:prSet/>
      <dgm:spPr/>
      <dgm:t>
        <a:bodyPr/>
        <a:lstStyle/>
        <a:p>
          <a:r>
            <a:rPr lang="tr-TR" sz="1200" b="1" i="0" dirty="0"/>
            <a:t>Değerlendirme:</a:t>
          </a:r>
          <a:endParaRPr lang="tr-TR" sz="1200" dirty="0"/>
        </a:p>
      </dgm:t>
    </dgm:pt>
    <dgm:pt modelId="{F85898A9-D01C-4F78-A31F-5E431DB1BC9F}" type="parTrans" cxnId="{7D9A75C5-4574-4777-91E3-9CD91F157EF9}">
      <dgm:prSet/>
      <dgm:spPr/>
      <dgm:t>
        <a:bodyPr/>
        <a:lstStyle/>
        <a:p>
          <a:endParaRPr lang="tr-TR"/>
        </a:p>
      </dgm:t>
    </dgm:pt>
    <dgm:pt modelId="{0938DFED-AB9E-45C6-AE74-6B820E92D5B6}" type="sibTrans" cxnId="{7D9A75C5-4574-4777-91E3-9CD91F157EF9}">
      <dgm:prSet/>
      <dgm:spPr/>
      <dgm:t>
        <a:bodyPr/>
        <a:lstStyle/>
        <a:p>
          <a:endParaRPr lang="tr-TR"/>
        </a:p>
      </dgm:t>
    </dgm:pt>
    <dgm:pt modelId="{D630E3BA-52AA-4153-90DE-66CB1E2E0B35}">
      <dgm:prSet custT="1"/>
      <dgm:spPr/>
      <dgm:t>
        <a:bodyPr/>
        <a:lstStyle/>
        <a:p>
          <a:r>
            <a:rPr lang="tr-TR" sz="1000" b="0" i="0" dirty="0"/>
            <a:t>Hasta: "Beni eve götürün. Kendi işimi kendi görmek istiyorum. Kuşlarıma kim bakacak?" diye tekrarlıyor.</a:t>
          </a:r>
          <a:endParaRPr lang="tr-TR" sz="1000" dirty="0"/>
        </a:p>
      </dgm:t>
    </dgm:pt>
    <dgm:pt modelId="{5B196071-3F80-45F2-A980-DC461B98B285}" type="parTrans" cxnId="{7E00B3F8-3A90-4188-9D54-25AE5D2E7367}">
      <dgm:prSet/>
      <dgm:spPr/>
      <dgm:t>
        <a:bodyPr/>
        <a:lstStyle/>
        <a:p>
          <a:endParaRPr lang="tr-TR"/>
        </a:p>
      </dgm:t>
    </dgm:pt>
    <dgm:pt modelId="{C924116D-B2CA-4ED5-B70F-9433132CFE24}" type="sibTrans" cxnId="{7E00B3F8-3A90-4188-9D54-25AE5D2E7367}">
      <dgm:prSet/>
      <dgm:spPr/>
      <dgm:t>
        <a:bodyPr/>
        <a:lstStyle/>
        <a:p>
          <a:endParaRPr lang="tr-TR"/>
        </a:p>
      </dgm:t>
    </dgm:pt>
    <dgm:pt modelId="{13F06657-AB8F-438C-8793-5643E9C0FF78}">
      <dgm:prSet custT="1"/>
      <dgm:spPr/>
      <dgm:t>
        <a:bodyPr/>
        <a:lstStyle/>
        <a:p>
          <a:r>
            <a:rPr lang="tr-TR" sz="1000" b="0" i="0" dirty="0"/>
            <a:t>Kızı: "Annem bağımsızlığına çok düşkündür. Evinde olmak, onun için çok önemli."</a:t>
          </a:r>
          <a:endParaRPr lang="tr-TR" sz="1000" dirty="0"/>
        </a:p>
      </dgm:t>
    </dgm:pt>
    <dgm:pt modelId="{7397F1CD-9254-438D-B2AF-505DF34C7413}" type="parTrans" cxnId="{8E48010B-79E9-4BFA-B811-A49EFA0763A4}">
      <dgm:prSet/>
      <dgm:spPr/>
      <dgm:t>
        <a:bodyPr/>
        <a:lstStyle/>
        <a:p>
          <a:endParaRPr lang="tr-TR"/>
        </a:p>
      </dgm:t>
    </dgm:pt>
    <dgm:pt modelId="{3BCF8AF5-9DA8-4962-B084-2292AE20CDA4}" type="sibTrans" cxnId="{8E48010B-79E9-4BFA-B811-A49EFA0763A4}">
      <dgm:prSet/>
      <dgm:spPr/>
      <dgm:t>
        <a:bodyPr/>
        <a:lstStyle/>
        <a:p>
          <a:endParaRPr lang="tr-TR"/>
        </a:p>
      </dgm:t>
    </dgm:pt>
    <dgm:pt modelId="{DA24A477-F62E-48FD-85B5-5B7469A1F559}">
      <dgm:prSet/>
      <dgm:spPr/>
      <dgm:t>
        <a:bodyPr/>
        <a:lstStyle/>
        <a:p>
          <a:r>
            <a:rPr lang="tr-TR" sz="1200" b="1" i="0" dirty="0"/>
            <a:t>Eylem Planı:</a:t>
          </a:r>
          <a:endParaRPr lang="tr-TR" sz="1200" dirty="0"/>
        </a:p>
      </dgm:t>
    </dgm:pt>
    <dgm:pt modelId="{1D37414D-BBF4-4159-B2E8-6CFDCD2DC608}" type="parTrans" cxnId="{3D193026-6C9E-45DB-945C-FDD369B9A78C}">
      <dgm:prSet/>
      <dgm:spPr/>
      <dgm:t>
        <a:bodyPr/>
        <a:lstStyle/>
        <a:p>
          <a:endParaRPr lang="tr-TR"/>
        </a:p>
      </dgm:t>
    </dgm:pt>
    <dgm:pt modelId="{55AC6A14-273C-43B1-A692-78B3EA8E71AA}" type="sibTrans" cxnId="{3D193026-6C9E-45DB-945C-FDD369B9A78C}">
      <dgm:prSet/>
      <dgm:spPr/>
      <dgm:t>
        <a:bodyPr/>
        <a:lstStyle/>
        <a:p>
          <a:endParaRPr lang="tr-TR"/>
        </a:p>
      </dgm:t>
    </dgm:pt>
    <dgm:pt modelId="{B8DC0775-1ADD-4CEA-83C0-8A8627D5E0D7}">
      <dgm:prSet custT="1"/>
      <dgm:spPr/>
      <dgm:t>
        <a:bodyPr/>
        <a:lstStyle/>
        <a:p>
          <a:r>
            <a:rPr lang="tr-TR" sz="1000" b="0" i="0" dirty="0"/>
            <a:t>Odasındaki beyaz tahtaya </a:t>
          </a:r>
          <a:r>
            <a:rPr lang="tr-TR" sz="1000" b="1" i="0" u="sng" dirty="0"/>
            <a:t>"</a:t>
          </a:r>
          <a:r>
            <a:rPr lang="tr-TR" sz="1200" b="1" i="0" u="sng" dirty="0"/>
            <a:t>Hedef: Bağımsız olarak eve dönmek</a:t>
          </a:r>
          <a:r>
            <a:rPr lang="tr-TR" sz="1000" b="1" i="0" u="sng" dirty="0"/>
            <a:t>" </a:t>
          </a:r>
          <a:r>
            <a:rPr lang="tr-TR" sz="1000" b="0" i="0" dirty="0"/>
            <a:t>yazıldı</a:t>
          </a:r>
          <a:endParaRPr lang="tr-TR" sz="1000" dirty="0"/>
        </a:p>
      </dgm:t>
    </dgm:pt>
    <dgm:pt modelId="{609978AC-FEC6-4ED1-9CFA-4218AD04B75A}" type="parTrans" cxnId="{73E9604B-7681-40AA-93ED-CD47BB9F9537}">
      <dgm:prSet/>
      <dgm:spPr/>
      <dgm:t>
        <a:bodyPr/>
        <a:lstStyle/>
        <a:p>
          <a:endParaRPr lang="tr-TR"/>
        </a:p>
      </dgm:t>
    </dgm:pt>
    <dgm:pt modelId="{5F8447D0-4D29-4A46-A21A-DDFEC4E49A8A}" type="sibTrans" cxnId="{73E9604B-7681-40AA-93ED-CD47BB9F9537}">
      <dgm:prSet/>
      <dgm:spPr/>
      <dgm:t>
        <a:bodyPr/>
        <a:lstStyle/>
        <a:p>
          <a:endParaRPr lang="tr-TR"/>
        </a:p>
      </dgm:t>
    </dgm:pt>
    <dgm:pt modelId="{38517356-C12D-47CF-8495-4C2529E30947}">
      <dgm:prSet custT="1"/>
      <dgm:spPr/>
      <dgm:t>
        <a:bodyPr/>
        <a:lstStyle/>
        <a:p>
          <a:r>
            <a:rPr lang="tr-TR" sz="1000" b="0" i="0" dirty="0"/>
            <a:t>Kızından kuşlarla ilgilenmesi istendi ve bu, annesine söylendi</a:t>
          </a:r>
          <a:endParaRPr lang="tr-TR" sz="1000" dirty="0"/>
        </a:p>
      </dgm:t>
    </dgm:pt>
    <dgm:pt modelId="{F3A00955-37E2-4CAF-9721-1AA0D266B075}" type="parTrans" cxnId="{399BA0C6-1136-4EFE-8A2B-EBD4AE6FF5C7}">
      <dgm:prSet/>
      <dgm:spPr/>
      <dgm:t>
        <a:bodyPr/>
        <a:lstStyle/>
        <a:p>
          <a:endParaRPr lang="tr-TR"/>
        </a:p>
      </dgm:t>
    </dgm:pt>
    <dgm:pt modelId="{171AC476-0074-49B6-B52D-2B133EA6E71F}" type="sibTrans" cxnId="{399BA0C6-1136-4EFE-8A2B-EBD4AE6FF5C7}">
      <dgm:prSet/>
      <dgm:spPr/>
      <dgm:t>
        <a:bodyPr/>
        <a:lstStyle/>
        <a:p>
          <a:endParaRPr lang="tr-TR"/>
        </a:p>
      </dgm:t>
    </dgm:pt>
    <dgm:pt modelId="{A247BFEF-B904-4570-953B-025DA4FBFD31}">
      <dgm:prSet custT="1"/>
      <dgm:spPr/>
      <dgm:t>
        <a:bodyPr/>
        <a:lstStyle/>
        <a:p>
          <a:r>
            <a:rPr lang="tr-TR" sz="1000" b="0" i="0" dirty="0"/>
            <a:t>Fizyoterapi hedefleri, "merdiven inip çıkma" ve "yemek yapabilme" üzerine odaklandı.</a:t>
          </a:r>
          <a:endParaRPr lang="tr-TR" sz="1000" dirty="0"/>
        </a:p>
      </dgm:t>
    </dgm:pt>
    <dgm:pt modelId="{4183748D-DAC9-40F2-96C7-01BEC9925AA7}" type="parTrans" cxnId="{FDB36814-5D6A-4D35-9161-B7DAD869A301}">
      <dgm:prSet/>
      <dgm:spPr/>
      <dgm:t>
        <a:bodyPr/>
        <a:lstStyle/>
        <a:p>
          <a:endParaRPr lang="tr-TR"/>
        </a:p>
      </dgm:t>
    </dgm:pt>
    <dgm:pt modelId="{54C9E948-4050-460C-82A2-A383AB1B977F}" type="sibTrans" cxnId="{FDB36814-5D6A-4D35-9161-B7DAD869A301}">
      <dgm:prSet/>
      <dgm:spPr/>
      <dgm:t>
        <a:bodyPr/>
        <a:lstStyle/>
        <a:p>
          <a:endParaRPr lang="tr-TR"/>
        </a:p>
      </dgm:t>
    </dgm:pt>
    <dgm:pt modelId="{A09D17B6-D717-4723-9D17-4306580055C5}">
      <dgm:prSet/>
      <dgm:spPr/>
      <dgm:t>
        <a:bodyPr/>
        <a:lstStyle/>
        <a:p>
          <a:r>
            <a:rPr lang="tr-TR" b="1"/>
            <a:t>2. ADIM: MEDICATION (İLAÇ)</a:t>
          </a:r>
          <a:endParaRPr lang="tr-TR"/>
        </a:p>
      </dgm:t>
    </dgm:pt>
    <dgm:pt modelId="{4668472D-7B23-48F8-8CD1-2F7B7A02FC7F}" type="parTrans" cxnId="{2D960D56-B98C-49C9-BB03-73E6D8CB2C17}">
      <dgm:prSet/>
      <dgm:spPr/>
      <dgm:t>
        <a:bodyPr/>
        <a:lstStyle/>
        <a:p>
          <a:endParaRPr lang="tr-TR"/>
        </a:p>
      </dgm:t>
    </dgm:pt>
    <dgm:pt modelId="{DB6FE2B6-AB67-4525-8332-D135A2AA84E9}" type="sibTrans" cxnId="{2D960D56-B98C-49C9-BB03-73E6D8CB2C17}">
      <dgm:prSet/>
      <dgm:spPr/>
      <dgm:t>
        <a:bodyPr/>
        <a:lstStyle/>
        <a:p>
          <a:endParaRPr lang="tr-TR"/>
        </a:p>
      </dgm:t>
    </dgm:pt>
    <dgm:pt modelId="{BA3D3C11-6E15-4C2A-BA5D-85F0E0230C19}">
      <dgm:prSet/>
      <dgm:spPr/>
      <dgm:t>
        <a:bodyPr/>
        <a:lstStyle/>
        <a:p>
          <a:r>
            <a:rPr lang="tr-TR" sz="1200" b="1" i="0" dirty="0"/>
            <a:t>Değerlendirme:</a:t>
          </a:r>
          <a:endParaRPr lang="tr-TR" sz="1200" dirty="0"/>
        </a:p>
      </dgm:t>
    </dgm:pt>
    <dgm:pt modelId="{6FF8DDD6-704D-4251-AD5A-69BCB7DB1436}" type="parTrans" cxnId="{902584E4-0111-446B-9A5D-0DC61F1D4D2A}">
      <dgm:prSet/>
      <dgm:spPr/>
      <dgm:t>
        <a:bodyPr/>
        <a:lstStyle/>
        <a:p>
          <a:endParaRPr lang="tr-TR"/>
        </a:p>
      </dgm:t>
    </dgm:pt>
    <dgm:pt modelId="{3E8B5AE1-E967-4587-8A04-18338C7A8F29}" type="sibTrans" cxnId="{902584E4-0111-446B-9A5D-0DC61F1D4D2A}">
      <dgm:prSet/>
      <dgm:spPr/>
      <dgm:t>
        <a:bodyPr/>
        <a:lstStyle/>
        <a:p>
          <a:endParaRPr lang="tr-TR"/>
        </a:p>
      </dgm:t>
    </dgm:pt>
    <dgm:pt modelId="{2A0B607B-3DA2-46AD-B56A-6B6F0851CF84}">
      <dgm:prSet custT="1"/>
      <dgm:spPr/>
      <dgm:t>
        <a:bodyPr/>
        <a:lstStyle/>
        <a:p>
          <a:r>
            <a:rPr lang="tr-TR" sz="1000" b="0" i="0" dirty="0"/>
            <a:t>İlaçları arasında gece yatıştırıcı olarak </a:t>
          </a:r>
          <a:r>
            <a:rPr lang="tr-TR" sz="1000" b="1" i="0" dirty="0" err="1"/>
            <a:t>Lorazepam</a:t>
          </a:r>
          <a:r>
            <a:rPr lang="tr-TR" sz="1000" b="0" i="0" dirty="0"/>
            <a:t> ve ağrı için </a:t>
          </a:r>
          <a:r>
            <a:rPr lang="tr-TR" sz="1000" b="1" i="0" dirty="0" err="1"/>
            <a:t>Meperidin</a:t>
          </a:r>
          <a:endParaRPr lang="tr-TR" sz="1000" dirty="0"/>
        </a:p>
      </dgm:t>
    </dgm:pt>
    <dgm:pt modelId="{181D4012-D228-4AD8-9FD5-E6D5070F91DB}" type="parTrans" cxnId="{EA7F960A-6FC0-4354-ABAC-A5CD67C3B997}">
      <dgm:prSet/>
      <dgm:spPr/>
      <dgm:t>
        <a:bodyPr/>
        <a:lstStyle/>
        <a:p>
          <a:endParaRPr lang="tr-TR"/>
        </a:p>
      </dgm:t>
    </dgm:pt>
    <dgm:pt modelId="{F0AA0B1A-B512-4663-ADDC-4F11C8EC3873}" type="sibTrans" cxnId="{EA7F960A-6FC0-4354-ABAC-A5CD67C3B997}">
      <dgm:prSet/>
      <dgm:spPr/>
      <dgm:t>
        <a:bodyPr/>
        <a:lstStyle/>
        <a:p>
          <a:endParaRPr lang="tr-TR"/>
        </a:p>
      </dgm:t>
    </dgm:pt>
    <dgm:pt modelId="{CD18A0B1-839D-4254-AC7D-05B9F83EEDA7}">
      <dgm:prSet/>
      <dgm:spPr/>
      <dgm:t>
        <a:bodyPr/>
        <a:lstStyle/>
        <a:p>
          <a:r>
            <a:rPr lang="tr-TR" sz="1200" b="1" i="0" dirty="0"/>
            <a:t>Eylem Planı:</a:t>
          </a:r>
          <a:endParaRPr lang="tr-TR" sz="1200" dirty="0"/>
        </a:p>
      </dgm:t>
    </dgm:pt>
    <dgm:pt modelId="{301A78D6-C06A-4CF3-8BA8-AF51F3D01C51}" type="parTrans" cxnId="{7798F796-2E08-4EA4-A1AA-396CE1474C88}">
      <dgm:prSet/>
      <dgm:spPr/>
      <dgm:t>
        <a:bodyPr/>
        <a:lstStyle/>
        <a:p>
          <a:endParaRPr lang="tr-TR"/>
        </a:p>
      </dgm:t>
    </dgm:pt>
    <dgm:pt modelId="{ED3C04DC-9443-42C6-93D2-A9CF28C3CA2C}" type="sibTrans" cxnId="{7798F796-2E08-4EA4-A1AA-396CE1474C88}">
      <dgm:prSet/>
      <dgm:spPr/>
      <dgm:t>
        <a:bodyPr/>
        <a:lstStyle/>
        <a:p>
          <a:endParaRPr lang="tr-TR"/>
        </a:p>
      </dgm:t>
    </dgm:pt>
    <dgm:pt modelId="{D5159056-F98D-4951-BD39-E62BEA56D100}">
      <dgm:prSet custT="1"/>
      <dgm:spPr/>
      <dgm:t>
        <a:bodyPr/>
        <a:lstStyle/>
        <a:p>
          <a:r>
            <a:rPr lang="tr-TR" sz="1000" b="1" i="0" dirty="0"/>
            <a:t>İlaç Gözden Geçirimi:</a:t>
          </a:r>
          <a:r>
            <a:rPr lang="tr-TR" sz="1000" b="0" i="0" dirty="0"/>
            <a:t> </a:t>
          </a:r>
          <a:r>
            <a:rPr lang="tr-TR" sz="1000" b="0" i="0" dirty="0" err="1"/>
            <a:t>Lorazepam</a:t>
          </a:r>
          <a:r>
            <a:rPr lang="tr-TR" sz="1000" b="0" i="0" dirty="0"/>
            <a:t> yerine </a:t>
          </a:r>
          <a:r>
            <a:rPr lang="tr-TR" sz="1000" b="1" i="0" dirty="0"/>
            <a:t>Melatonin</a:t>
          </a:r>
          <a:r>
            <a:rPr lang="tr-TR" sz="1000" b="0" i="0" dirty="0"/>
            <a:t>, </a:t>
          </a:r>
          <a:r>
            <a:rPr lang="tr-TR" sz="1000" b="0" i="0" dirty="0" err="1"/>
            <a:t>Meperidin</a:t>
          </a:r>
          <a:r>
            <a:rPr lang="tr-TR" sz="1000" b="0" i="0" dirty="0"/>
            <a:t> yerine ise </a:t>
          </a:r>
          <a:r>
            <a:rPr lang="tr-TR" sz="1000" b="1" i="0" dirty="0" err="1"/>
            <a:t>Parasetamol</a:t>
          </a:r>
          <a:r>
            <a:rPr lang="tr-TR" sz="1000" b="0" i="0" dirty="0"/>
            <a:t> ve düşük doz </a:t>
          </a:r>
          <a:r>
            <a:rPr lang="tr-TR" sz="1000" b="1" i="0" dirty="0" err="1"/>
            <a:t>Tramadol</a:t>
          </a:r>
          <a:r>
            <a:rPr lang="tr-TR" sz="1000" b="0" i="0" dirty="0"/>
            <a:t> reçete edildi</a:t>
          </a:r>
          <a:endParaRPr lang="tr-TR" sz="1000" dirty="0"/>
        </a:p>
      </dgm:t>
    </dgm:pt>
    <dgm:pt modelId="{5D0A58D8-A43C-4673-AADB-18A89497B56D}" type="parTrans" cxnId="{3446B09D-C2E3-4036-93B9-0B99B3A45671}">
      <dgm:prSet/>
      <dgm:spPr/>
      <dgm:t>
        <a:bodyPr/>
        <a:lstStyle/>
        <a:p>
          <a:endParaRPr lang="tr-TR"/>
        </a:p>
      </dgm:t>
    </dgm:pt>
    <dgm:pt modelId="{F68CA179-65F7-4C7E-B2F1-E0E33DC41442}" type="sibTrans" cxnId="{3446B09D-C2E3-4036-93B9-0B99B3A45671}">
      <dgm:prSet/>
      <dgm:spPr/>
      <dgm:t>
        <a:bodyPr/>
        <a:lstStyle/>
        <a:p>
          <a:endParaRPr lang="tr-TR"/>
        </a:p>
      </dgm:t>
    </dgm:pt>
    <dgm:pt modelId="{785A4C4C-68CD-4143-B7EF-F52CD9C2B4A1}">
      <dgm:prSet custT="1"/>
      <dgm:spPr/>
      <dgm:t>
        <a:bodyPr/>
        <a:lstStyle/>
        <a:p>
          <a:r>
            <a:rPr lang="tr-TR" sz="1000" b="1" i="0" dirty="0"/>
            <a:t>Ağrı Yönetimi:</a:t>
          </a:r>
          <a:r>
            <a:rPr lang="tr-TR" sz="1000" b="0" i="0" dirty="0"/>
            <a:t> Ağrı, pozisyon verme, buz uygulaması ve </a:t>
          </a:r>
          <a:r>
            <a:rPr lang="tr-TR" sz="1000" b="0" i="0" dirty="0" err="1"/>
            <a:t>distraksiyon</a:t>
          </a:r>
          <a:r>
            <a:rPr lang="tr-TR" sz="1000" b="0" i="0" dirty="0"/>
            <a:t> yöntemleri de uygulandı</a:t>
          </a:r>
          <a:endParaRPr lang="tr-TR" sz="1000" dirty="0"/>
        </a:p>
      </dgm:t>
    </dgm:pt>
    <dgm:pt modelId="{6EF0588E-1E61-4AA1-86AC-66E348EECDC0}" type="parTrans" cxnId="{5FC5B717-5DDF-4D04-8C60-ABE0236C2DDF}">
      <dgm:prSet/>
      <dgm:spPr/>
      <dgm:t>
        <a:bodyPr/>
        <a:lstStyle/>
        <a:p>
          <a:endParaRPr lang="tr-TR"/>
        </a:p>
      </dgm:t>
    </dgm:pt>
    <dgm:pt modelId="{C927846B-DCD6-4022-995E-B509771C4BFE}" type="sibTrans" cxnId="{5FC5B717-5DDF-4D04-8C60-ABE0236C2DDF}">
      <dgm:prSet/>
      <dgm:spPr/>
      <dgm:t>
        <a:bodyPr/>
        <a:lstStyle/>
        <a:p>
          <a:endParaRPr lang="tr-TR"/>
        </a:p>
      </dgm:t>
    </dgm:pt>
    <dgm:pt modelId="{A8165A21-2966-48AE-BFD3-352567055AB8}">
      <dgm:prSet custT="1"/>
      <dgm:spPr/>
      <dgm:t>
        <a:bodyPr/>
        <a:lstStyle/>
        <a:p>
          <a:r>
            <a:rPr lang="tr-TR" sz="1000" b="1" i="0" dirty="0"/>
            <a:t>Aile Eğitimi:</a:t>
          </a:r>
          <a:r>
            <a:rPr lang="tr-TR" sz="1000" b="0" i="0" dirty="0"/>
            <a:t> Taburculuk öncesi kızına, yeni ilaç listesi ve yan etkileri konusunda eğitim verildi</a:t>
          </a:r>
          <a:endParaRPr lang="tr-TR" sz="1000" dirty="0"/>
        </a:p>
      </dgm:t>
    </dgm:pt>
    <dgm:pt modelId="{830515EC-EB7B-4B57-8E8B-7E7468EE48B5}" type="parTrans" cxnId="{4E1F5FA9-F0FF-4EC0-ABCA-7FA5037487B0}">
      <dgm:prSet/>
      <dgm:spPr/>
      <dgm:t>
        <a:bodyPr/>
        <a:lstStyle/>
        <a:p>
          <a:endParaRPr lang="tr-TR"/>
        </a:p>
      </dgm:t>
    </dgm:pt>
    <dgm:pt modelId="{B6E72B46-33FC-4018-B586-1DFD685F64C8}" type="sibTrans" cxnId="{4E1F5FA9-F0FF-4EC0-ABCA-7FA5037487B0}">
      <dgm:prSet/>
      <dgm:spPr/>
      <dgm:t>
        <a:bodyPr/>
        <a:lstStyle/>
        <a:p>
          <a:endParaRPr lang="tr-TR"/>
        </a:p>
      </dgm:t>
    </dgm:pt>
    <dgm:pt modelId="{DE99FD56-852F-4E60-A963-60E58E22160E}">
      <dgm:prSet/>
      <dgm:spPr/>
      <dgm:t>
        <a:bodyPr/>
        <a:lstStyle/>
        <a:p>
          <a:r>
            <a:rPr lang="tr-TR" b="1"/>
            <a:t>3. ADIM: MENTATION (ZİHİNSEL DURUM)</a:t>
          </a:r>
          <a:endParaRPr lang="tr-TR"/>
        </a:p>
      </dgm:t>
    </dgm:pt>
    <dgm:pt modelId="{3CDE6E70-2224-4944-A770-8FD4F315AB61}" type="parTrans" cxnId="{BFB3119D-250E-4593-B60F-06FEE1BF8B2C}">
      <dgm:prSet/>
      <dgm:spPr/>
      <dgm:t>
        <a:bodyPr/>
        <a:lstStyle/>
        <a:p>
          <a:endParaRPr lang="tr-TR"/>
        </a:p>
      </dgm:t>
    </dgm:pt>
    <dgm:pt modelId="{E331FC3B-9792-4245-8854-102D7EA4392A}" type="sibTrans" cxnId="{BFB3119D-250E-4593-B60F-06FEE1BF8B2C}">
      <dgm:prSet/>
      <dgm:spPr/>
      <dgm:t>
        <a:bodyPr/>
        <a:lstStyle/>
        <a:p>
          <a:endParaRPr lang="tr-TR"/>
        </a:p>
      </dgm:t>
    </dgm:pt>
    <dgm:pt modelId="{93C8815D-7D24-4E3D-AA86-57644E51CA11}">
      <dgm:prSet custT="1"/>
      <dgm:spPr/>
      <dgm:t>
        <a:bodyPr/>
        <a:lstStyle/>
        <a:p>
          <a:r>
            <a:rPr lang="tr-TR" sz="1200" b="1" i="0" dirty="0"/>
            <a:t>Değerlendirme:</a:t>
          </a:r>
          <a:endParaRPr lang="tr-TR" sz="1200" dirty="0"/>
        </a:p>
      </dgm:t>
    </dgm:pt>
    <dgm:pt modelId="{637FC734-0F22-49CC-AFB4-60C77198596C}" type="parTrans" cxnId="{437CE9A9-B83C-402E-B94B-4CF7E50B5D5F}">
      <dgm:prSet/>
      <dgm:spPr/>
      <dgm:t>
        <a:bodyPr/>
        <a:lstStyle/>
        <a:p>
          <a:endParaRPr lang="tr-TR"/>
        </a:p>
      </dgm:t>
    </dgm:pt>
    <dgm:pt modelId="{A4277733-8EDC-4E05-9D2A-10320616E82F}" type="sibTrans" cxnId="{437CE9A9-B83C-402E-B94B-4CF7E50B5D5F}">
      <dgm:prSet/>
      <dgm:spPr/>
      <dgm:t>
        <a:bodyPr/>
        <a:lstStyle/>
        <a:p>
          <a:endParaRPr lang="tr-TR"/>
        </a:p>
      </dgm:t>
    </dgm:pt>
    <dgm:pt modelId="{F504F574-793C-48A3-835A-6D39B6B83DE9}">
      <dgm:prSet custT="1"/>
      <dgm:spPr/>
      <dgm:t>
        <a:bodyPr/>
        <a:lstStyle/>
        <a:p>
          <a:r>
            <a:rPr lang="tr-TR" sz="1000" b="0" i="0" dirty="0"/>
            <a:t>Hemşire, </a:t>
          </a:r>
          <a:r>
            <a:rPr lang="tr-TR" sz="1000" b="1" i="0" dirty="0"/>
            <a:t>CAM (</a:t>
          </a:r>
          <a:r>
            <a:rPr lang="tr-TR" sz="1000" b="1" i="0" dirty="0" err="1"/>
            <a:t>Confusion</a:t>
          </a:r>
          <a:r>
            <a:rPr lang="tr-TR" sz="1000" b="1" i="0" dirty="0"/>
            <a:t> </a:t>
          </a:r>
          <a:r>
            <a:rPr lang="tr-TR" sz="1000" b="1" i="0" dirty="0" err="1"/>
            <a:t>Assessment</a:t>
          </a:r>
          <a:r>
            <a:rPr lang="tr-TR" sz="1000" b="1" i="0" dirty="0"/>
            <a:t> </a:t>
          </a:r>
          <a:r>
            <a:rPr lang="tr-TR" sz="1000" b="1" i="0" dirty="0" err="1"/>
            <a:t>Method</a:t>
          </a:r>
          <a:r>
            <a:rPr lang="tr-TR" sz="1000" b="1" i="0" dirty="0"/>
            <a:t>)</a:t>
          </a:r>
          <a:r>
            <a:rPr lang="tr-TR" sz="1000" b="0" i="0" dirty="0"/>
            <a:t> kriterlerini kullandı</a:t>
          </a:r>
          <a:endParaRPr lang="tr-TR" sz="1000" dirty="0"/>
        </a:p>
      </dgm:t>
    </dgm:pt>
    <dgm:pt modelId="{0367F4C2-6AE5-4C41-8E8C-936F1E65B86E}" type="parTrans" cxnId="{C34999A9-8F3D-4361-B562-4E72C28B77D6}">
      <dgm:prSet/>
      <dgm:spPr/>
      <dgm:t>
        <a:bodyPr/>
        <a:lstStyle/>
        <a:p>
          <a:endParaRPr lang="tr-TR"/>
        </a:p>
      </dgm:t>
    </dgm:pt>
    <dgm:pt modelId="{7471B65D-E73F-4F51-87AE-11E7087275A4}" type="sibTrans" cxnId="{C34999A9-8F3D-4361-B562-4E72C28B77D6}">
      <dgm:prSet/>
      <dgm:spPr/>
      <dgm:t>
        <a:bodyPr/>
        <a:lstStyle/>
        <a:p>
          <a:endParaRPr lang="tr-TR"/>
        </a:p>
      </dgm:t>
    </dgm:pt>
    <dgm:pt modelId="{006B9816-4157-4B85-A92A-F1741E1A2485}">
      <dgm:prSet custT="1"/>
      <dgm:spPr/>
      <dgm:t>
        <a:bodyPr/>
        <a:lstStyle/>
        <a:p>
          <a:r>
            <a:rPr lang="tr-TR" sz="1000" b="0" i="0" dirty="0"/>
            <a:t>Akut başlangıç, dalgalı seyir, dikkat dağınıklığı mevcuttu. </a:t>
          </a:r>
          <a:r>
            <a:rPr lang="tr-TR" sz="1000" b="1" i="0" dirty="0"/>
            <a:t>DELİRYUM</a:t>
          </a:r>
          <a:r>
            <a:rPr lang="tr-TR" sz="1000" b="0" i="0" dirty="0"/>
            <a:t> tanısı konuldu.</a:t>
          </a:r>
          <a:endParaRPr lang="tr-TR" sz="1000" dirty="0"/>
        </a:p>
      </dgm:t>
    </dgm:pt>
    <dgm:pt modelId="{CBC8F25B-C5EE-465B-9E4D-5C022C55C7F7}" type="parTrans" cxnId="{229E09E4-7907-462B-BFB9-08B5C7FDA04F}">
      <dgm:prSet/>
      <dgm:spPr/>
      <dgm:t>
        <a:bodyPr/>
        <a:lstStyle/>
        <a:p>
          <a:endParaRPr lang="tr-TR"/>
        </a:p>
      </dgm:t>
    </dgm:pt>
    <dgm:pt modelId="{6CDC8D5E-1C1A-4094-90A5-27FCAE856EB5}" type="sibTrans" cxnId="{229E09E4-7907-462B-BFB9-08B5C7FDA04F}">
      <dgm:prSet/>
      <dgm:spPr/>
      <dgm:t>
        <a:bodyPr/>
        <a:lstStyle/>
        <a:p>
          <a:endParaRPr lang="tr-TR"/>
        </a:p>
      </dgm:t>
    </dgm:pt>
    <dgm:pt modelId="{10E98A56-4FE7-4D8F-895B-C4CFCD1147A4}">
      <dgm:prSet custT="1"/>
      <dgm:spPr/>
      <dgm:t>
        <a:bodyPr/>
        <a:lstStyle/>
        <a:p>
          <a:r>
            <a:rPr lang="tr-TR" sz="1200" b="1" i="0" dirty="0"/>
            <a:t>Eylem Planı (HELP Protokollerinden Uyarlama):</a:t>
          </a:r>
          <a:endParaRPr lang="tr-TR" sz="1200" dirty="0"/>
        </a:p>
      </dgm:t>
    </dgm:pt>
    <dgm:pt modelId="{EE6E5644-1091-4347-9D67-E9EFBA27E632}" type="parTrans" cxnId="{CB535984-1961-4C3C-A3D1-6A8FD57E5E8C}">
      <dgm:prSet/>
      <dgm:spPr/>
      <dgm:t>
        <a:bodyPr/>
        <a:lstStyle/>
        <a:p>
          <a:endParaRPr lang="tr-TR"/>
        </a:p>
      </dgm:t>
    </dgm:pt>
    <dgm:pt modelId="{4AA17E0C-F0AB-4443-B949-6944BB0D1C74}" type="sibTrans" cxnId="{CB535984-1961-4C3C-A3D1-6A8FD57E5E8C}">
      <dgm:prSet/>
      <dgm:spPr/>
      <dgm:t>
        <a:bodyPr/>
        <a:lstStyle/>
        <a:p>
          <a:endParaRPr lang="tr-TR"/>
        </a:p>
      </dgm:t>
    </dgm:pt>
    <dgm:pt modelId="{B4EFCFB9-15B4-4516-A745-C0746B3C894E}">
      <dgm:prSet custT="1"/>
      <dgm:spPr/>
      <dgm:t>
        <a:bodyPr/>
        <a:lstStyle/>
        <a:p>
          <a:r>
            <a:rPr lang="tr-TR" sz="1000" b="1" i="0" dirty="0"/>
            <a:t>Oryantasyon</a:t>
          </a:r>
          <a:r>
            <a:rPr lang="tr-TR" sz="1000" b="0" i="0" dirty="0"/>
            <a:t>: Hemşire ve kızı, her girişimde kendini tanıttı, tarih, yer ve durumu anlattı. Odasına büyük yazılı bir takvim ve saat konuldu.</a:t>
          </a:r>
          <a:endParaRPr lang="tr-TR" sz="1000" dirty="0"/>
        </a:p>
      </dgm:t>
    </dgm:pt>
    <dgm:pt modelId="{2F77B616-2BE0-4579-B6AE-588BA9A5B464}" type="parTrans" cxnId="{B7154DD6-324A-4686-A132-7E6B54469B4C}">
      <dgm:prSet/>
      <dgm:spPr/>
      <dgm:t>
        <a:bodyPr/>
        <a:lstStyle/>
        <a:p>
          <a:endParaRPr lang="tr-TR"/>
        </a:p>
      </dgm:t>
    </dgm:pt>
    <dgm:pt modelId="{63BBE20A-CD0A-4AD5-A107-58158B55573E}" type="sibTrans" cxnId="{B7154DD6-324A-4686-A132-7E6B54469B4C}">
      <dgm:prSet/>
      <dgm:spPr/>
      <dgm:t>
        <a:bodyPr/>
        <a:lstStyle/>
        <a:p>
          <a:endParaRPr lang="tr-TR"/>
        </a:p>
      </dgm:t>
    </dgm:pt>
    <dgm:pt modelId="{C1EE4BAB-C0DF-4402-9B6D-FD58F5FA9BC0}">
      <dgm:prSet custT="1"/>
      <dgm:spPr/>
      <dgm:t>
        <a:bodyPr/>
        <a:lstStyle/>
        <a:p>
          <a:r>
            <a:rPr lang="tr-TR" sz="1000" b="1" i="0" dirty="0"/>
            <a:t>Görme/İşitme: </a:t>
          </a:r>
          <a:r>
            <a:rPr lang="tr-TR" sz="1000" b="0" i="0" dirty="0"/>
            <a:t>Gözlüğü temizlendi, işitme cihazının pili kontrol edildi.</a:t>
          </a:r>
          <a:endParaRPr lang="tr-TR" sz="1000" dirty="0"/>
        </a:p>
      </dgm:t>
    </dgm:pt>
    <dgm:pt modelId="{D48B56E3-0E17-4085-BEE4-F3C0F8E6965F}" type="parTrans" cxnId="{4120535D-465C-4FF8-8576-910EDA80D19A}">
      <dgm:prSet/>
      <dgm:spPr/>
      <dgm:t>
        <a:bodyPr/>
        <a:lstStyle/>
        <a:p>
          <a:endParaRPr lang="tr-TR"/>
        </a:p>
      </dgm:t>
    </dgm:pt>
    <dgm:pt modelId="{16FE0570-9F22-4A1D-A907-C76F8F4A157B}" type="sibTrans" cxnId="{4120535D-465C-4FF8-8576-910EDA80D19A}">
      <dgm:prSet/>
      <dgm:spPr/>
      <dgm:t>
        <a:bodyPr/>
        <a:lstStyle/>
        <a:p>
          <a:endParaRPr lang="tr-TR"/>
        </a:p>
      </dgm:t>
    </dgm:pt>
    <dgm:pt modelId="{00A7E9A4-1C85-465B-822D-E2DAE8CA6768}">
      <dgm:prSet custT="1"/>
      <dgm:spPr/>
      <dgm:t>
        <a:bodyPr/>
        <a:lstStyle/>
        <a:p>
          <a:r>
            <a:rPr lang="tr-TR" sz="1000" b="1" i="0" dirty="0"/>
            <a:t>Uyku:</a:t>
          </a:r>
          <a:r>
            <a:rPr lang="tr-TR" sz="1000" b="0" i="0" dirty="0"/>
            <a:t> Gece ışığı söndürüldü, gereksiz gürültü engellendi, gündüz uyuması engellendi.</a:t>
          </a:r>
          <a:endParaRPr lang="tr-TR" sz="1000" dirty="0"/>
        </a:p>
      </dgm:t>
    </dgm:pt>
    <dgm:pt modelId="{782979CF-2B95-4B3C-ACB0-FC642540F828}" type="parTrans" cxnId="{F912E898-DE9C-47E3-A5D3-7D6CB17AD618}">
      <dgm:prSet/>
      <dgm:spPr/>
      <dgm:t>
        <a:bodyPr/>
        <a:lstStyle/>
        <a:p>
          <a:endParaRPr lang="tr-TR"/>
        </a:p>
      </dgm:t>
    </dgm:pt>
    <dgm:pt modelId="{D46DABEF-35EE-4BA6-8EFE-F4240337491F}" type="sibTrans" cxnId="{F912E898-DE9C-47E3-A5D3-7D6CB17AD618}">
      <dgm:prSet/>
      <dgm:spPr/>
      <dgm:t>
        <a:bodyPr/>
        <a:lstStyle/>
        <a:p>
          <a:endParaRPr lang="tr-TR"/>
        </a:p>
      </dgm:t>
    </dgm:pt>
    <dgm:pt modelId="{B22905A3-B3D6-4F2A-91A9-FE5B5CCCBBE2}">
      <dgm:prSet custT="1"/>
      <dgm:spPr/>
      <dgm:t>
        <a:bodyPr/>
        <a:lstStyle/>
        <a:p>
          <a:r>
            <a:rPr lang="tr-TR" sz="1000" b="1" i="0" dirty="0"/>
            <a:t>Aile Katılımı:</a:t>
          </a:r>
          <a:r>
            <a:rPr lang="tr-TR" sz="1000" b="0" i="0" dirty="0"/>
            <a:t> Kızı, annesiyle basit bulmaca çözme, eski fotoğraflara bakma gibi bilişsel aktiviteler yaptı.</a:t>
          </a:r>
          <a:endParaRPr lang="tr-TR" sz="1000" dirty="0"/>
        </a:p>
      </dgm:t>
    </dgm:pt>
    <dgm:pt modelId="{B0A1AE9E-50C9-4047-A62E-0F8DE8618494}" type="parTrans" cxnId="{7D0D3629-367C-4FEC-AAE9-2DAEC89C2A0D}">
      <dgm:prSet/>
      <dgm:spPr/>
      <dgm:t>
        <a:bodyPr/>
        <a:lstStyle/>
        <a:p>
          <a:endParaRPr lang="tr-TR"/>
        </a:p>
      </dgm:t>
    </dgm:pt>
    <dgm:pt modelId="{087481D4-C215-4BB9-9EAE-A55C8976359F}" type="sibTrans" cxnId="{7D0D3629-367C-4FEC-AAE9-2DAEC89C2A0D}">
      <dgm:prSet/>
      <dgm:spPr/>
      <dgm:t>
        <a:bodyPr/>
        <a:lstStyle/>
        <a:p>
          <a:endParaRPr lang="tr-TR"/>
        </a:p>
      </dgm:t>
    </dgm:pt>
    <dgm:pt modelId="{B43EABAE-53B2-4D65-8303-4C4A30ED498F}">
      <dgm:prSet/>
      <dgm:spPr/>
      <dgm:t>
        <a:bodyPr/>
        <a:lstStyle/>
        <a:p>
          <a:r>
            <a:rPr lang="tr-TR" b="1"/>
            <a:t>4. ADIM: MOBILITY (HAREKETLİLİK)</a:t>
          </a:r>
          <a:endParaRPr lang="tr-TR"/>
        </a:p>
      </dgm:t>
    </dgm:pt>
    <dgm:pt modelId="{B9E832B4-E84B-40BE-ABCE-F67F3E5E29D6}" type="parTrans" cxnId="{3F5770A1-2EA1-4A1E-B2E0-C1499A2C7F27}">
      <dgm:prSet/>
      <dgm:spPr/>
      <dgm:t>
        <a:bodyPr/>
        <a:lstStyle/>
        <a:p>
          <a:endParaRPr lang="tr-TR"/>
        </a:p>
      </dgm:t>
    </dgm:pt>
    <dgm:pt modelId="{BB734B7C-394E-43AC-98FB-668449474F1F}" type="sibTrans" cxnId="{3F5770A1-2EA1-4A1E-B2E0-C1499A2C7F27}">
      <dgm:prSet/>
      <dgm:spPr/>
      <dgm:t>
        <a:bodyPr/>
        <a:lstStyle/>
        <a:p>
          <a:endParaRPr lang="tr-TR"/>
        </a:p>
      </dgm:t>
    </dgm:pt>
    <dgm:pt modelId="{913FDD34-0324-4916-8830-9FAC82560EFD}">
      <dgm:prSet/>
      <dgm:spPr/>
      <dgm:t>
        <a:bodyPr/>
        <a:lstStyle/>
        <a:p>
          <a:r>
            <a:rPr lang="tr-TR" b="1" i="0" dirty="0"/>
            <a:t>Değerlendirme:</a:t>
          </a:r>
          <a:endParaRPr lang="tr-TR" dirty="0"/>
        </a:p>
      </dgm:t>
    </dgm:pt>
    <dgm:pt modelId="{77C46F33-3CA1-4C3A-A43B-44DDBA065984}" type="parTrans" cxnId="{C6E103C9-2C66-429B-BC7D-CB66D4A4956C}">
      <dgm:prSet/>
      <dgm:spPr/>
      <dgm:t>
        <a:bodyPr/>
        <a:lstStyle/>
        <a:p>
          <a:endParaRPr lang="tr-TR"/>
        </a:p>
      </dgm:t>
    </dgm:pt>
    <dgm:pt modelId="{A14CE314-EC13-4075-9E15-86799377340D}" type="sibTrans" cxnId="{C6E103C9-2C66-429B-BC7D-CB66D4A4956C}">
      <dgm:prSet/>
      <dgm:spPr/>
      <dgm:t>
        <a:bodyPr/>
        <a:lstStyle/>
        <a:p>
          <a:endParaRPr lang="tr-TR"/>
        </a:p>
      </dgm:t>
    </dgm:pt>
    <dgm:pt modelId="{13328DFF-A749-4052-B208-8634E6EA7B52}">
      <dgm:prSet/>
      <dgm:spPr/>
      <dgm:t>
        <a:bodyPr/>
        <a:lstStyle/>
        <a:p>
          <a:r>
            <a:rPr lang="tr-TR" b="0" i="0" dirty="0"/>
            <a:t>Ameliyat sonrası 2. gün, yatak içinde hareketsiz. </a:t>
          </a:r>
          <a:r>
            <a:rPr lang="tr-TR" b="1" i="0" dirty="0"/>
            <a:t>"Düşerim" </a:t>
          </a:r>
          <a:r>
            <a:rPr lang="tr-TR" b="0" i="0" dirty="0"/>
            <a:t>korkusu var.</a:t>
          </a:r>
          <a:endParaRPr lang="tr-TR" dirty="0"/>
        </a:p>
      </dgm:t>
    </dgm:pt>
    <dgm:pt modelId="{161A415F-27A9-46B4-AB58-05E202E7CA77}" type="parTrans" cxnId="{FE96EAAA-04BA-4727-BBAF-047208F83AF5}">
      <dgm:prSet/>
      <dgm:spPr/>
      <dgm:t>
        <a:bodyPr/>
        <a:lstStyle/>
        <a:p>
          <a:endParaRPr lang="tr-TR"/>
        </a:p>
      </dgm:t>
    </dgm:pt>
    <dgm:pt modelId="{17DA47DB-0277-4E91-84CF-3C831841934B}" type="sibTrans" cxnId="{FE96EAAA-04BA-4727-BBAF-047208F83AF5}">
      <dgm:prSet/>
      <dgm:spPr/>
      <dgm:t>
        <a:bodyPr/>
        <a:lstStyle/>
        <a:p>
          <a:endParaRPr lang="tr-TR"/>
        </a:p>
      </dgm:t>
    </dgm:pt>
    <dgm:pt modelId="{0E7E6B2B-58C6-4C14-AE0B-365C0B8B4361}">
      <dgm:prSet/>
      <dgm:spPr/>
      <dgm:t>
        <a:bodyPr/>
        <a:lstStyle/>
        <a:p>
          <a:r>
            <a:rPr lang="tr-TR" b="0" i="0" dirty="0"/>
            <a:t>"</a:t>
          </a:r>
          <a:r>
            <a:rPr lang="tr-TR" b="0" i="0" dirty="0" err="1"/>
            <a:t>Timed</a:t>
          </a:r>
          <a:r>
            <a:rPr lang="tr-TR" b="0" i="0" dirty="0"/>
            <a:t> </a:t>
          </a:r>
          <a:r>
            <a:rPr lang="tr-TR" b="0" i="0" dirty="0" err="1"/>
            <a:t>Up</a:t>
          </a:r>
          <a:r>
            <a:rPr lang="tr-TR" b="0" i="0" dirty="0"/>
            <a:t> </a:t>
          </a:r>
          <a:r>
            <a:rPr lang="tr-TR" b="0" i="0" dirty="0" err="1"/>
            <a:t>and</a:t>
          </a:r>
          <a:r>
            <a:rPr lang="tr-TR" b="0" i="0" dirty="0"/>
            <a:t> </a:t>
          </a:r>
          <a:r>
            <a:rPr lang="tr-TR" b="0" i="0" dirty="0" err="1"/>
            <a:t>Go</a:t>
          </a:r>
          <a:r>
            <a:rPr lang="tr-TR" b="0" i="0" dirty="0"/>
            <a:t>" testi yapılamayacak durumda.</a:t>
          </a:r>
          <a:endParaRPr lang="tr-TR" dirty="0"/>
        </a:p>
      </dgm:t>
    </dgm:pt>
    <dgm:pt modelId="{74EEC6DD-5E3C-458C-9485-30AB39EE54C1}" type="parTrans" cxnId="{6F7B2C0D-79ED-42E8-B2C9-50A7B2DA7711}">
      <dgm:prSet/>
      <dgm:spPr/>
      <dgm:t>
        <a:bodyPr/>
        <a:lstStyle/>
        <a:p>
          <a:endParaRPr lang="tr-TR"/>
        </a:p>
      </dgm:t>
    </dgm:pt>
    <dgm:pt modelId="{AAE8DE6A-A8A1-43DB-9B02-0741F6D6813E}" type="sibTrans" cxnId="{6F7B2C0D-79ED-42E8-B2C9-50A7B2DA7711}">
      <dgm:prSet/>
      <dgm:spPr/>
      <dgm:t>
        <a:bodyPr/>
        <a:lstStyle/>
        <a:p>
          <a:endParaRPr lang="tr-TR"/>
        </a:p>
      </dgm:t>
    </dgm:pt>
    <dgm:pt modelId="{55D8230C-0E5F-4FBD-811F-63939F0F67D4}">
      <dgm:prSet/>
      <dgm:spPr/>
      <dgm:t>
        <a:bodyPr/>
        <a:lstStyle/>
        <a:p>
          <a:r>
            <a:rPr lang="tr-TR" b="1" i="0" dirty="0"/>
            <a:t>Eylem Planı:</a:t>
          </a:r>
          <a:endParaRPr lang="tr-TR" dirty="0"/>
        </a:p>
      </dgm:t>
    </dgm:pt>
    <dgm:pt modelId="{9819AE5F-1F6A-4C29-A7D3-636919CA8E74}" type="parTrans" cxnId="{BCDCF2DE-036F-4FC0-B719-2613E0A88D08}">
      <dgm:prSet/>
      <dgm:spPr/>
      <dgm:t>
        <a:bodyPr/>
        <a:lstStyle/>
        <a:p>
          <a:endParaRPr lang="tr-TR"/>
        </a:p>
      </dgm:t>
    </dgm:pt>
    <dgm:pt modelId="{81165E35-7845-4395-B1B6-610D45173556}" type="sibTrans" cxnId="{BCDCF2DE-036F-4FC0-B719-2613E0A88D08}">
      <dgm:prSet/>
      <dgm:spPr/>
      <dgm:t>
        <a:bodyPr/>
        <a:lstStyle/>
        <a:p>
          <a:endParaRPr lang="tr-TR"/>
        </a:p>
      </dgm:t>
    </dgm:pt>
    <dgm:pt modelId="{F47294E4-29B6-491D-A638-3B720D942E79}">
      <dgm:prSet/>
      <dgm:spPr/>
      <dgm:t>
        <a:bodyPr/>
        <a:lstStyle/>
        <a:p>
          <a:r>
            <a:rPr lang="tr-TR" b="1" i="0" dirty="0"/>
            <a:t>Erken </a:t>
          </a:r>
          <a:r>
            <a:rPr lang="tr-TR" b="1" i="0" dirty="0" err="1"/>
            <a:t>Mobilizasyon</a:t>
          </a:r>
          <a:r>
            <a:rPr lang="tr-TR" b="1" i="0" dirty="0"/>
            <a:t>:</a:t>
          </a:r>
          <a:r>
            <a:rPr lang="tr-TR" b="0" i="0" dirty="0"/>
            <a:t> Fizyoterapist ve hemşire, ameliyat sonrası 2. gün hastayı yatak kenarında oturttu, 3. gün yürüteçle ayağa kaldırdı.</a:t>
          </a:r>
          <a:endParaRPr lang="tr-TR" dirty="0"/>
        </a:p>
      </dgm:t>
    </dgm:pt>
    <dgm:pt modelId="{DE2C1D53-95D9-4FE5-9A0B-2FC09D2899FA}" type="parTrans" cxnId="{0507D81C-FCE1-428B-BA5F-463CC0498495}">
      <dgm:prSet/>
      <dgm:spPr/>
      <dgm:t>
        <a:bodyPr/>
        <a:lstStyle/>
        <a:p>
          <a:endParaRPr lang="tr-TR"/>
        </a:p>
      </dgm:t>
    </dgm:pt>
    <dgm:pt modelId="{48B111A4-638F-4F2F-8EFC-A67FD2B4AFFC}" type="sibTrans" cxnId="{0507D81C-FCE1-428B-BA5F-463CC0498495}">
      <dgm:prSet/>
      <dgm:spPr/>
      <dgm:t>
        <a:bodyPr/>
        <a:lstStyle/>
        <a:p>
          <a:endParaRPr lang="tr-TR"/>
        </a:p>
      </dgm:t>
    </dgm:pt>
    <dgm:pt modelId="{E8A01AB2-157C-4D5A-A440-483501DBFDC8}">
      <dgm:prSet/>
      <dgm:spPr/>
      <dgm:t>
        <a:bodyPr/>
        <a:lstStyle/>
        <a:p>
          <a:r>
            <a:rPr lang="tr-TR" b="1" i="0" dirty="0"/>
            <a:t>Amaç: "What </a:t>
          </a:r>
          <a:r>
            <a:rPr lang="tr-TR" b="1" i="0" dirty="0" err="1"/>
            <a:t>Matters</a:t>
          </a:r>
          <a:r>
            <a:rPr lang="tr-TR" b="1" i="0" dirty="0"/>
            <a:t>" </a:t>
          </a:r>
          <a:r>
            <a:rPr lang="tr-TR" b="0" i="0" dirty="0"/>
            <a:t>ile bağlantılı olarak, </a:t>
          </a:r>
          <a:r>
            <a:rPr lang="tr-TR" b="1" i="0" dirty="0"/>
            <a:t>"yatak-banyo" transferlerini bağımsız yapabilmek</a:t>
          </a:r>
          <a:r>
            <a:rPr lang="tr-TR" b="0" i="0" dirty="0"/>
            <a:t>.</a:t>
          </a:r>
          <a:endParaRPr lang="tr-TR" dirty="0"/>
        </a:p>
      </dgm:t>
    </dgm:pt>
    <dgm:pt modelId="{4B25CD74-7458-4C84-971D-AA403C3989C5}" type="parTrans" cxnId="{4D7997EF-403C-4DEA-918C-B79BC4C2671E}">
      <dgm:prSet/>
      <dgm:spPr/>
      <dgm:t>
        <a:bodyPr/>
        <a:lstStyle/>
        <a:p>
          <a:endParaRPr lang="tr-TR"/>
        </a:p>
      </dgm:t>
    </dgm:pt>
    <dgm:pt modelId="{C638E90E-B625-4761-ADA2-FC8530FE5D6B}" type="sibTrans" cxnId="{4D7997EF-403C-4DEA-918C-B79BC4C2671E}">
      <dgm:prSet/>
      <dgm:spPr/>
      <dgm:t>
        <a:bodyPr/>
        <a:lstStyle/>
        <a:p>
          <a:endParaRPr lang="tr-TR"/>
        </a:p>
      </dgm:t>
    </dgm:pt>
    <dgm:pt modelId="{1F367278-CE2E-40D8-948C-791EDC5715BF}">
      <dgm:prSet/>
      <dgm:spPr/>
      <dgm:t>
        <a:bodyPr/>
        <a:lstStyle/>
        <a:p>
          <a:r>
            <a:rPr lang="tr-TR" b="1" i="0" dirty="0"/>
            <a:t>Güvenlik:</a:t>
          </a:r>
          <a:r>
            <a:rPr lang="tr-TR" b="0" i="0" dirty="0"/>
            <a:t> Kızına, hastayı güvenli şekilde nasıl yürüteceği gösterildi.</a:t>
          </a:r>
          <a:endParaRPr lang="tr-TR" dirty="0"/>
        </a:p>
      </dgm:t>
    </dgm:pt>
    <dgm:pt modelId="{70CD9920-1948-4A2A-AE7A-7AEB1DFFD02C}" type="parTrans" cxnId="{B0A68E0D-1B0A-4EDF-BA42-909B42824896}">
      <dgm:prSet/>
      <dgm:spPr/>
      <dgm:t>
        <a:bodyPr/>
        <a:lstStyle/>
        <a:p>
          <a:endParaRPr lang="tr-TR"/>
        </a:p>
      </dgm:t>
    </dgm:pt>
    <dgm:pt modelId="{23CA651A-20A5-420A-8238-578FAF47C3A5}" type="sibTrans" cxnId="{B0A68E0D-1B0A-4EDF-BA42-909B42824896}">
      <dgm:prSet/>
      <dgm:spPr/>
      <dgm:t>
        <a:bodyPr/>
        <a:lstStyle/>
        <a:p>
          <a:endParaRPr lang="tr-TR"/>
        </a:p>
      </dgm:t>
    </dgm:pt>
    <dgm:pt modelId="{64034CBC-A629-4F9A-9004-B1774B7836C4}">
      <dgm:prSet/>
      <dgm:spPr/>
      <dgm:t>
        <a:bodyPr/>
        <a:lstStyle/>
        <a:p>
          <a:r>
            <a:rPr lang="tr-TR" b="1" i="0" dirty="0"/>
            <a:t>Düşme Önlemi:</a:t>
          </a:r>
          <a:r>
            <a:rPr lang="tr-TR" b="0" i="0" dirty="0"/>
            <a:t> Yatak alçaltıldı, yan korkuluklar kaldırıldı, kaymayan çorap giydirildi.</a:t>
          </a:r>
          <a:endParaRPr lang="tr-TR" dirty="0"/>
        </a:p>
      </dgm:t>
    </dgm:pt>
    <dgm:pt modelId="{1859D80B-81A7-4802-A7DE-D14A93D36031}" type="parTrans" cxnId="{E66B07B3-53DE-4227-87A2-8F6A5302B5DE}">
      <dgm:prSet/>
      <dgm:spPr/>
      <dgm:t>
        <a:bodyPr/>
        <a:lstStyle/>
        <a:p>
          <a:endParaRPr lang="tr-TR"/>
        </a:p>
      </dgm:t>
    </dgm:pt>
    <dgm:pt modelId="{6959C8CD-5FE3-4461-9AED-8E53A1CDB6B4}" type="sibTrans" cxnId="{E66B07B3-53DE-4227-87A2-8F6A5302B5DE}">
      <dgm:prSet/>
      <dgm:spPr/>
      <dgm:t>
        <a:bodyPr/>
        <a:lstStyle/>
        <a:p>
          <a:endParaRPr lang="tr-TR"/>
        </a:p>
      </dgm:t>
    </dgm:pt>
    <dgm:pt modelId="{914BEA0A-6D23-4CFD-B61D-5131F2CF6467}">
      <dgm:prSet custT="1"/>
      <dgm:spPr/>
      <dgm:t>
        <a:bodyPr/>
        <a:lstStyle/>
        <a:p>
          <a:r>
            <a:rPr lang="tr-TR" sz="1000" b="0" i="0" dirty="0"/>
            <a:t>Her iki ilaç da yaşlılarda</a:t>
          </a:r>
          <a:r>
            <a:rPr lang="tr-TR" sz="1200" b="0" i="0" dirty="0"/>
            <a:t> </a:t>
          </a:r>
          <a:r>
            <a:rPr lang="tr-TR" sz="1200" b="1" i="0" dirty="0"/>
            <a:t>Potansiyel Olarak Uygunsuz İlaç</a:t>
          </a:r>
          <a:r>
            <a:rPr lang="tr-TR" sz="1200" b="0" i="0" dirty="0"/>
            <a:t> </a:t>
          </a:r>
          <a:r>
            <a:rPr lang="tr-TR" sz="1000" b="0" i="0" dirty="0"/>
            <a:t>sınıfında</a:t>
          </a:r>
          <a:endParaRPr lang="tr-TR" sz="900" dirty="0"/>
        </a:p>
      </dgm:t>
    </dgm:pt>
    <dgm:pt modelId="{03943007-A79D-441E-8FBD-656009A61DA5}" type="parTrans" cxnId="{1232C53C-AE71-4935-98A9-5FD1EFED39D7}">
      <dgm:prSet/>
      <dgm:spPr/>
      <dgm:t>
        <a:bodyPr/>
        <a:lstStyle/>
        <a:p>
          <a:endParaRPr lang="tr-TR"/>
        </a:p>
      </dgm:t>
    </dgm:pt>
    <dgm:pt modelId="{99C6BA38-F2C0-452B-AA7E-D4C29C51A479}" type="sibTrans" cxnId="{1232C53C-AE71-4935-98A9-5FD1EFED39D7}">
      <dgm:prSet/>
      <dgm:spPr/>
      <dgm:t>
        <a:bodyPr/>
        <a:lstStyle/>
        <a:p>
          <a:endParaRPr lang="tr-TR"/>
        </a:p>
      </dgm:t>
    </dgm:pt>
    <dgm:pt modelId="{5BD28A71-E60F-44F6-BA5C-4045A3704549}" type="pres">
      <dgm:prSet presAssocID="{00246D4A-612E-49C6-AFF7-B9C3DBC4D19D}" presName="Name0" presStyleCnt="0">
        <dgm:presLayoutVars>
          <dgm:dir/>
          <dgm:animLvl val="lvl"/>
          <dgm:resizeHandles val="exact"/>
        </dgm:presLayoutVars>
      </dgm:prSet>
      <dgm:spPr/>
    </dgm:pt>
    <dgm:pt modelId="{361FF7E5-9A92-4F0B-B8B4-65D2480FB973}" type="pres">
      <dgm:prSet presAssocID="{8D9A7A9E-7CBF-4E7F-AC46-4FA01C58193A}" presName="compositeNode" presStyleCnt="0">
        <dgm:presLayoutVars>
          <dgm:bulletEnabled val="1"/>
        </dgm:presLayoutVars>
      </dgm:prSet>
      <dgm:spPr/>
    </dgm:pt>
    <dgm:pt modelId="{A92474CA-EB1B-4669-AE4A-54FE41B87E97}" type="pres">
      <dgm:prSet presAssocID="{8D9A7A9E-7CBF-4E7F-AC46-4FA01C58193A}" presName="bgRect" presStyleLbl="node1" presStyleIdx="0" presStyleCnt="4" custScaleY="111930"/>
      <dgm:spPr/>
    </dgm:pt>
    <dgm:pt modelId="{26318FC4-828A-42FC-B400-1E3FA7ECAC3F}" type="pres">
      <dgm:prSet presAssocID="{8D9A7A9E-7CBF-4E7F-AC46-4FA01C58193A}" presName="parentNode" presStyleLbl="node1" presStyleIdx="0" presStyleCnt="4">
        <dgm:presLayoutVars>
          <dgm:chMax val="0"/>
          <dgm:bulletEnabled val="1"/>
        </dgm:presLayoutVars>
      </dgm:prSet>
      <dgm:spPr/>
    </dgm:pt>
    <dgm:pt modelId="{A3B6EF35-9BCA-4E73-8168-8F86D982111C}" type="pres">
      <dgm:prSet presAssocID="{8D9A7A9E-7CBF-4E7F-AC46-4FA01C58193A}" presName="childNode" presStyleLbl="node1" presStyleIdx="0" presStyleCnt="4">
        <dgm:presLayoutVars>
          <dgm:bulletEnabled val="1"/>
        </dgm:presLayoutVars>
      </dgm:prSet>
      <dgm:spPr/>
    </dgm:pt>
    <dgm:pt modelId="{85EE2FE6-0964-4C45-B343-68879F313843}" type="pres">
      <dgm:prSet presAssocID="{20864214-C5BA-4FA0-913F-6B03D6A25B1B}" presName="hSp" presStyleCnt="0"/>
      <dgm:spPr/>
    </dgm:pt>
    <dgm:pt modelId="{E5C71A1F-8C55-4537-80BE-2B78E0F6569C}" type="pres">
      <dgm:prSet presAssocID="{20864214-C5BA-4FA0-913F-6B03D6A25B1B}" presName="vProcSp" presStyleCnt="0"/>
      <dgm:spPr/>
    </dgm:pt>
    <dgm:pt modelId="{24CB6842-98C1-44E2-BEC4-E2629B739985}" type="pres">
      <dgm:prSet presAssocID="{20864214-C5BA-4FA0-913F-6B03D6A25B1B}" presName="vSp1" presStyleCnt="0"/>
      <dgm:spPr/>
    </dgm:pt>
    <dgm:pt modelId="{726013E3-54C8-452C-B6D6-99B5FF6FEBFE}" type="pres">
      <dgm:prSet presAssocID="{20864214-C5BA-4FA0-913F-6B03D6A25B1B}" presName="simulatedConn" presStyleLbl="solidFgAcc1" presStyleIdx="0" presStyleCnt="3" custScaleX="68891" custScaleY="82263"/>
      <dgm:spPr/>
    </dgm:pt>
    <dgm:pt modelId="{8F2180EA-FF9E-458F-AA6D-2227223880A5}" type="pres">
      <dgm:prSet presAssocID="{20864214-C5BA-4FA0-913F-6B03D6A25B1B}" presName="vSp2" presStyleCnt="0"/>
      <dgm:spPr/>
    </dgm:pt>
    <dgm:pt modelId="{B6CA7E5D-FADE-4DF1-BBF0-56072A85D8D1}" type="pres">
      <dgm:prSet presAssocID="{20864214-C5BA-4FA0-913F-6B03D6A25B1B}" presName="sibTrans" presStyleCnt="0"/>
      <dgm:spPr/>
    </dgm:pt>
    <dgm:pt modelId="{3387E3E4-C544-4DD0-955D-4543F9A376B1}" type="pres">
      <dgm:prSet presAssocID="{A09D17B6-D717-4723-9D17-4306580055C5}" presName="compositeNode" presStyleCnt="0">
        <dgm:presLayoutVars>
          <dgm:bulletEnabled val="1"/>
        </dgm:presLayoutVars>
      </dgm:prSet>
      <dgm:spPr/>
    </dgm:pt>
    <dgm:pt modelId="{0F27CF68-6037-4D30-AA19-2F7E2E802184}" type="pres">
      <dgm:prSet presAssocID="{A09D17B6-D717-4723-9D17-4306580055C5}" presName="bgRect" presStyleLbl="node1" presStyleIdx="1" presStyleCnt="4" custScaleY="112976" custLinFactNeighborY="341"/>
      <dgm:spPr/>
    </dgm:pt>
    <dgm:pt modelId="{207667B8-F109-4F85-B130-7B133FF4FF54}" type="pres">
      <dgm:prSet presAssocID="{A09D17B6-D717-4723-9D17-4306580055C5}" presName="parentNode" presStyleLbl="node1" presStyleIdx="1" presStyleCnt="4">
        <dgm:presLayoutVars>
          <dgm:chMax val="0"/>
          <dgm:bulletEnabled val="1"/>
        </dgm:presLayoutVars>
      </dgm:prSet>
      <dgm:spPr/>
    </dgm:pt>
    <dgm:pt modelId="{1D8AE3B8-1F16-47A8-A7C3-B4E4F0F666AA}" type="pres">
      <dgm:prSet presAssocID="{A09D17B6-D717-4723-9D17-4306580055C5}" presName="childNode" presStyleLbl="node1" presStyleIdx="1" presStyleCnt="4">
        <dgm:presLayoutVars>
          <dgm:bulletEnabled val="1"/>
        </dgm:presLayoutVars>
      </dgm:prSet>
      <dgm:spPr/>
    </dgm:pt>
    <dgm:pt modelId="{660BB8B7-2297-46D9-8F8E-200A6A63BB8B}" type="pres">
      <dgm:prSet presAssocID="{DB6FE2B6-AB67-4525-8332-D135A2AA84E9}" presName="hSp" presStyleCnt="0"/>
      <dgm:spPr/>
    </dgm:pt>
    <dgm:pt modelId="{930A9ABF-B2CB-44DF-B275-E0B34A2508F0}" type="pres">
      <dgm:prSet presAssocID="{DB6FE2B6-AB67-4525-8332-D135A2AA84E9}" presName="vProcSp" presStyleCnt="0"/>
      <dgm:spPr/>
    </dgm:pt>
    <dgm:pt modelId="{3BD478C2-B9FF-403C-BD9B-0FFC2C227D11}" type="pres">
      <dgm:prSet presAssocID="{DB6FE2B6-AB67-4525-8332-D135A2AA84E9}" presName="vSp1" presStyleCnt="0"/>
      <dgm:spPr/>
    </dgm:pt>
    <dgm:pt modelId="{38ACD8B5-000D-49B8-A010-E727D1E3B8F9}" type="pres">
      <dgm:prSet presAssocID="{DB6FE2B6-AB67-4525-8332-D135A2AA84E9}" presName="simulatedConn" presStyleLbl="solidFgAcc1" presStyleIdx="1" presStyleCnt="3" custScaleX="69041" custScaleY="68674"/>
      <dgm:spPr/>
    </dgm:pt>
    <dgm:pt modelId="{5BDEC475-C73F-400B-A44A-57DE7BA6C6E3}" type="pres">
      <dgm:prSet presAssocID="{DB6FE2B6-AB67-4525-8332-D135A2AA84E9}" presName="vSp2" presStyleCnt="0"/>
      <dgm:spPr/>
    </dgm:pt>
    <dgm:pt modelId="{BF48E2CF-CBBB-4DE7-BD4C-D06F878504DE}" type="pres">
      <dgm:prSet presAssocID="{DB6FE2B6-AB67-4525-8332-D135A2AA84E9}" presName="sibTrans" presStyleCnt="0"/>
      <dgm:spPr/>
    </dgm:pt>
    <dgm:pt modelId="{13998D73-2590-4120-B187-8FAE6E51A356}" type="pres">
      <dgm:prSet presAssocID="{DE99FD56-852F-4E60-A963-60E58E22160E}" presName="compositeNode" presStyleCnt="0">
        <dgm:presLayoutVars>
          <dgm:bulletEnabled val="1"/>
        </dgm:presLayoutVars>
      </dgm:prSet>
      <dgm:spPr/>
    </dgm:pt>
    <dgm:pt modelId="{7F35FE18-2326-409F-A168-396B5323658B}" type="pres">
      <dgm:prSet presAssocID="{DE99FD56-852F-4E60-A963-60E58E22160E}" presName="bgRect" presStyleLbl="node1" presStyleIdx="2" presStyleCnt="4" custScaleY="114804"/>
      <dgm:spPr/>
    </dgm:pt>
    <dgm:pt modelId="{23FEB549-E606-43DC-8A05-558AE494BFCE}" type="pres">
      <dgm:prSet presAssocID="{DE99FD56-852F-4E60-A963-60E58E22160E}" presName="parentNode" presStyleLbl="node1" presStyleIdx="2" presStyleCnt="4">
        <dgm:presLayoutVars>
          <dgm:chMax val="0"/>
          <dgm:bulletEnabled val="1"/>
        </dgm:presLayoutVars>
      </dgm:prSet>
      <dgm:spPr/>
    </dgm:pt>
    <dgm:pt modelId="{B2E5E3AB-BCE8-46FC-8802-7320BF69081C}" type="pres">
      <dgm:prSet presAssocID="{DE99FD56-852F-4E60-A963-60E58E22160E}" presName="childNode" presStyleLbl="node1" presStyleIdx="2" presStyleCnt="4">
        <dgm:presLayoutVars>
          <dgm:bulletEnabled val="1"/>
        </dgm:presLayoutVars>
      </dgm:prSet>
      <dgm:spPr/>
    </dgm:pt>
    <dgm:pt modelId="{962E0EB7-FFD5-4BEB-909F-42ADFE11F495}" type="pres">
      <dgm:prSet presAssocID="{E331FC3B-9792-4245-8854-102D7EA4392A}" presName="hSp" presStyleCnt="0"/>
      <dgm:spPr/>
    </dgm:pt>
    <dgm:pt modelId="{B9FEF127-BE09-442D-8363-76BB77E99D4C}" type="pres">
      <dgm:prSet presAssocID="{E331FC3B-9792-4245-8854-102D7EA4392A}" presName="vProcSp" presStyleCnt="0"/>
      <dgm:spPr/>
    </dgm:pt>
    <dgm:pt modelId="{D5C350C7-7F5D-4E01-9FB4-9A8D3316380B}" type="pres">
      <dgm:prSet presAssocID="{E331FC3B-9792-4245-8854-102D7EA4392A}" presName="vSp1" presStyleCnt="0"/>
      <dgm:spPr/>
    </dgm:pt>
    <dgm:pt modelId="{A5E81DEF-B780-4A40-83ED-FE281FC89D5C}" type="pres">
      <dgm:prSet presAssocID="{E331FC3B-9792-4245-8854-102D7EA4392A}" presName="simulatedConn" presStyleLbl="solidFgAcc1" presStyleIdx="2" presStyleCnt="3" custScaleX="54561" custScaleY="80832"/>
      <dgm:spPr/>
    </dgm:pt>
    <dgm:pt modelId="{3EA243B5-B96E-418F-BF0B-AABDDC86B47E}" type="pres">
      <dgm:prSet presAssocID="{E331FC3B-9792-4245-8854-102D7EA4392A}" presName="vSp2" presStyleCnt="0"/>
      <dgm:spPr/>
    </dgm:pt>
    <dgm:pt modelId="{6B3BAB3D-38FB-4ED9-B51C-925762708492}" type="pres">
      <dgm:prSet presAssocID="{E331FC3B-9792-4245-8854-102D7EA4392A}" presName="sibTrans" presStyleCnt="0"/>
      <dgm:spPr/>
    </dgm:pt>
    <dgm:pt modelId="{E01C14F3-3754-495D-A2BF-1FDC37ECC844}" type="pres">
      <dgm:prSet presAssocID="{B43EABAE-53B2-4D65-8303-4C4A30ED498F}" presName="compositeNode" presStyleCnt="0">
        <dgm:presLayoutVars>
          <dgm:bulletEnabled val="1"/>
        </dgm:presLayoutVars>
      </dgm:prSet>
      <dgm:spPr/>
    </dgm:pt>
    <dgm:pt modelId="{162B294F-DC76-4196-95C8-1D4B23919C09}" type="pres">
      <dgm:prSet presAssocID="{B43EABAE-53B2-4D65-8303-4C4A30ED498F}" presName="bgRect" presStyleLbl="node1" presStyleIdx="3" presStyleCnt="4" custScaleY="114194"/>
      <dgm:spPr/>
    </dgm:pt>
    <dgm:pt modelId="{E22BE58D-B82F-4EA4-936C-5732CB881C35}" type="pres">
      <dgm:prSet presAssocID="{B43EABAE-53B2-4D65-8303-4C4A30ED498F}" presName="parentNode" presStyleLbl="node1" presStyleIdx="3" presStyleCnt="4">
        <dgm:presLayoutVars>
          <dgm:chMax val="0"/>
          <dgm:bulletEnabled val="1"/>
        </dgm:presLayoutVars>
      </dgm:prSet>
      <dgm:spPr/>
    </dgm:pt>
    <dgm:pt modelId="{97068405-437E-438B-8096-78D82ADC529B}" type="pres">
      <dgm:prSet presAssocID="{B43EABAE-53B2-4D65-8303-4C4A30ED498F}" presName="childNode" presStyleLbl="node1" presStyleIdx="3" presStyleCnt="4">
        <dgm:presLayoutVars>
          <dgm:bulletEnabled val="1"/>
        </dgm:presLayoutVars>
      </dgm:prSet>
      <dgm:spPr/>
    </dgm:pt>
  </dgm:ptLst>
  <dgm:cxnLst>
    <dgm:cxn modelId="{0751B902-45E8-479C-9824-E3AD5809900F}" type="presOf" srcId="{D5159056-F98D-4951-BD39-E62BEA56D100}" destId="{1D8AE3B8-1F16-47A8-A7C3-B4E4F0F666AA}" srcOrd="0" destOrd="4" presId="urn:microsoft.com/office/officeart/2005/8/layout/hProcess7"/>
    <dgm:cxn modelId="{800C4906-52C0-440E-897D-F93015A2D028}" type="presOf" srcId="{CD18A0B1-839D-4254-AC7D-05B9F83EEDA7}" destId="{1D8AE3B8-1F16-47A8-A7C3-B4E4F0F666AA}" srcOrd="0" destOrd="3" presId="urn:microsoft.com/office/officeart/2005/8/layout/hProcess7"/>
    <dgm:cxn modelId="{EA7F960A-6FC0-4354-ABAC-A5CD67C3B997}" srcId="{BA3D3C11-6E15-4C2A-BA5D-85F0E0230C19}" destId="{2A0B607B-3DA2-46AD-B56A-6B6F0851CF84}" srcOrd="0" destOrd="0" parTransId="{181D4012-D228-4AD8-9FD5-E6D5070F91DB}" sibTransId="{F0AA0B1A-B512-4663-ADDC-4F11C8EC3873}"/>
    <dgm:cxn modelId="{8E48010B-79E9-4BFA-B811-A49EFA0763A4}" srcId="{983CA111-0639-44EA-9962-2753A6E9C042}" destId="{13F06657-AB8F-438C-8793-5643E9C0FF78}" srcOrd="1" destOrd="0" parTransId="{7397F1CD-9254-438D-B2AF-505DF34C7413}" sibTransId="{3BCF8AF5-9DA8-4962-B084-2292AE20CDA4}"/>
    <dgm:cxn modelId="{A288A10B-A7F7-45B1-8902-7A5AF2B93033}" type="presOf" srcId="{913FDD34-0324-4916-8830-9FAC82560EFD}" destId="{97068405-437E-438B-8096-78D82ADC529B}" srcOrd="0" destOrd="0" presId="urn:microsoft.com/office/officeart/2005/8/layout/hProcess7"/>
    <dgm:cxn modelId="{6F7B2C0D-79ED-42E8-B2C9-50A7B2DA7711}" srcId="{913FDD34-0324-4916-8830-9FAC82560EFD}" destId="{0E7E6B2B-58C6-4C14-AE0B-365C0B8B4361}" srcOrd="1" destOrd="0" parTransId="{74EEC6DD-5E3C-458C-9485-30AB39EE54C1}" sibTransId="{AAE8DE6A-A8A1-43DB-9B02-0741F6D6813E}"/>
    <dgm:cxn modelId="{B0A68E0D-1B0A-4EDF-BA42-909B42824896}" srcId="{55D8230C-0E5F-4FBD-811F-63939F0F67D4}" destId="{1F367278-CE2E-40D8-948C-791EDC5715BF}" srcOrd="2" destOrd="0" parTransId="{70CD9920-1948-4A2A-AE7A-7AEB1DFFD02C}" sibTransId="{23CA651A-20A5-420A-8238-578FAF47C3A5}"/>
    <dgm:cxn modelId="{FDB36814-5D6A-4D35-9161-B7DAD869A301}" srcId="{DA24A477-F62E-48FD-85B5-5B7469A1F559}" destId="{A247BFEF-B904-4570-953B-025DA4FBFD31}" srcOrd="2" destOrd="0" parTransId="{4183748D-DAC9-40F2-96C7-01BEC9925AA7}" sibTransId="{54C9E948-4050-460C-82A2-A383AB1B977F}"/>
    <dgm:cxn modelId="{16F6E914-9A8C-4D1C-A567-BFC120C55071}" type="presOf" srcId="{64034CBC-A629-4F9A-9004-B1774B7836C4}" destId="{97068405-437E-438B-8096-78D82ADC529B}" srcOrd="0" destOrd="7" presId="urn:microsoft.com/office/officeart/2005/8/layout/hProcess7"/>
    <dgm:cxn modelId="{5FC5B717-5DDF-4D04-8C60-ABE0236C2DDF}" srcId="{CD18A0B1-839D-4254-AC7D-05B9F83EEDA7}" destId="{785A4C4C-68CD-4143-B7EF-F52CD9C2B4A1}" srcOrd="1" destOrd="0" parTransId="{6EF0588E-1E61-4AA1-86AC-66E348EECDC0}" sibTransId="{C927846B-DCD6-4022-995E-B509771C4BFE}"/>
    <dgm:cxn modelId="{C73AC517-EC06-406D-AE3B-0FC795A0B4C3}" type="presOf" srcId="{13328DFF-A749-4052-B208-8634E6EA7B52}" destId="{97068405-437E-438B-8096-78D82ADC529B}" srcOrd="0" destOrd="1" presId="urn:microsoft.com/office/officeart/2005/8/layout/hProcess7"/>
    <dgm:cxn modelId="{DE01A219-1481-473F-84C0-BD93D928899B}" type="presOf" srcId="{BA3D3C11-6E15-4C2A-BA5D-85F0E0230C19}" destId="{1D8AE3B8-1F16-47A8-A7C3-B4E4F0F666AA}" srcOrd="0" destOrd="0" presId="urn:microsoft.com/office/officeart/2005/8/layout/hProcess7"/>
    <dgm:cxn modelId="{0507D81C-FCE1-428B-BA5F-463CC0498495}" srcId="{55D8230C-0E5F-4FBD-811F-63939F0F67D4}" destId="{F47294E4-29B6-491D-A638-3B720D942E79}" srcOrd="0" destOrd="0" parTransId="{DE2C1D53-95D9-4FE5-9A0B-2FC09D2899FA}" sibTransId="{48B111A4-638F-4F2F-8EFC-A67FD2B4AFFC}"/>
    <dgm:cxn modelId="{73726822-9446-480F-8E37-9C0C76544F57}" type="presOf" srcId="{DA24A477-F62E-48FD-85B5-5B7469A1F559}" destId="{A3B6EF35-9BCA-4E73-8168-8F86D982111C}" srcOrd="0" destOrd="3" presId="urn:microsoft.com/office/officeart/2005/8/layout/hProcess7"/>
    <dgm:cxn modelId="{4D1D1524-6A5E-4558-982C-3F417A1D1DDD}" type="presOf" srcId="{38517356-C12D-47CF-8495-4C2529E30947}" destId="{A3B6EF35-9BCA-4E73-8168-8F86D982111C}" srcOrd="0" destOrd="5" presId="urn:microsoft.com/office/officeart/2005/8/layout/hProcess7"/>
    <dgm:cxn modelId="{3D193026-6C9E-45DB-945C-FDD369B9A78C}" srcId="{8D9A7A9E-7CBF-4E7F-AC46-4FA01C58193A}" destId="{DA24A477-F62E-48FD-85B5-5B7469A1F559}" srcOrd="1" destOrd="0" parTransId="{1D37414D-BBF4-4159-B2E8-6CFDCD2DC608}" sibTransId="{55AC6A14-273C-43B1-A692-78B3EA8E71AA}"/>
    <dgm:cxn modelId="{7D0D3629-367C-4FEC-AAE9-2DAEC89C2A0D}" srcId="{10E98A56-4FE7-4D8F-895B-C4CFCD1147A4}" destId="{B22905A3-B3D6-4F2A-91A9-FE5B5CCCBBE2}" srcOrd="3" destOrd="0" parTransId="{B0A1AE9E-50C9-4047-A62E-0F8DE8618494}" sibTransId="{087481D4-C215-4BB9-9EAE-A55C8976359F}"/>
    <dgm:cxn modelId="{95D9B82D-2A88-427E-B411-BD7DF3321827}" type="presOf" srcId="{55D8230C-0E5F-4FBD-811F-63939F0F67D4}" destId="{97068405-437E-438B-8096-78D82ADC529B}" srcOrd="0" destOrd="3" presId="urn:microsoft.com/office/officeart/2005/8/layout/hProcess7"/>
    <dgm:cxn modelId="{4D8E262E-B987-4FC5-90AF-0270BAFB79F3}" type="presOf" srcId="{006B9816-4157-4B85-A92A-F1741E1A2485}" destId="{B2E5E3AB-BCE8-46FC-8802-7320BF69081C}" srcOrd="0" destOrd="2" presId="urn:microsoft.com/office/officeart/2005/8/layout/hProcess7"/>
    <dgm:cxn modelId="{75D7A130-48EF-4B1D-AFBB-375E32CB0F12}" type="presOf" srcId="{A247BFEF-B904-4570-953B-025DA4FBFD31}" destId="{A3B6EF35-9BCA-4E73-8168-8F86D982111C}" srcOrd="0" destOrd="6" presId="urn:microsoft.com/office/officeart/2005/8/layout/hProcess7"/>
    <dgm:cxn modelId="{1232C53C-AE71-4935-98A9-5FD1EFED39D7}" srcId="{BA3D3C11-6E15-4C2A-BA5D-85F0E0230C19}" destId="{914BEA0A-6D23-4CFD-B61D-5131F2CF6467}" srcOrd="1" destOrd="0" parTransId="{03943007-A79D-441E-8FBD-656009A61DA5}" sibTransId="{99C6BA38-F2C0-452B-AA7E-D4C29C51A479}"/>
    <dgm:cxn modelId="{70BBC63E-28C1-4326-908E-51CD1E9B003E}" type="presOf" srcId="{1F367278-CE2E-40D8-948C-791EDC5715BF}" destId="{97068405-437E-438B-8096-78D82ADC529B}" srcOrd="0" destOrd="6" presId="urn:microsoft.com/office/officeart/2005/8/layout/hProcess7"/>
    <dgm:cxn modelId="{4120535D-465C-4FF8-8576-910EDA80D19A}" srcId="{10E98A56-4FE7-4D8F-895B-C4CFCD1147A4}" destId="{C1EE4BAB-C0DF-4402-9B6D-FD58F5FA9BC0}" srcOrd="1" destOrd="0" parTransId="{D48B56E3-0E17-4085-BEE4-F3C0F8E6965F}" sibTransId="{16FE0570-9F22-4A1D-A907-C76F8F4A157B}"/>
    <dgm:cxn modelId="{38BFCC60-0DF4-4CE9-89F8-A3AC32F42B69}" type="presOf" srcId="{DE99FD56-852F-4E60-A963-60E58E22160E}" destId="{7F35FE18-2326-409F-A168-396B5323658B}" srcOrd="0" destOrd="0" presId="urn:microsoft.com/office/officeart/2005/8/layout/hProcess7"/>
    <dgm:cxn modelId="{FB114742-F851-4561-AAD2-D8A42980E9C6}" type="presOf" srcId="{E8A01AB2-157C-4D5A-A440-483501DBFDC8}" destId="{97068405-437E-438B-8096-78D82ADC529B}" srcOrd="0" destOrd="5" presId="urn:microsoft.com/office/officeart/2005/8/layout/hProcess7"/>
    <dgm:cxn modelId="{868EBB4A-939B-44BB-ABF7-7C7D3243F748}" type="presOf" srcId="{B8DC0775-1ADD-4CEA-83C0-8A8627D5E0D7}" destId="{A3B6EF35-9BCA-4E73-8168-8F86D982111C}" srcOrd="0" destOrd="4" presId="urn:microsoft.com/office/officeart/2005/8/layout/hProcess7"/>
    <dgm:cxn modelId="{73E9604B-7681-40AA-93ED-CD47BB9F9537}" srcId="{DA24A477-F62E-48FD-85B5-5B7469A1F559}" destId="{B8DC0775-1ADD-4CEA-83C0-8A8627D5E0D7}" srcOrd="0" destOrd="0" parTransId="{609978AC-FEC6-4ED1-9CFA-4218AD04B75A}" sibTransId="{5F8447D0-4D29-4A46-A21A-DDFEC4E49A8A}"/>
    <dgm:cxn modelId="{CDEFF073-DA90-47DC-B0B2-ECE5E62E68F0}" type="presOf" srcId="{983CA111-0639-44EA-9962-2753A6E9C042}" destId="{A3B6EF35-9BCA-4E73-8168-8F86D982111C}" srcOrd="0" destOrd="0" presId="urn:microsoft.com/office/officeart/2005/8/layout/hProcess7"/>
    <dgm:cxn modelId="{9DC41055-D6F1-4CC2-8D0C-682C45CC5EAE}" type="presOf" srcId="{B43EABAE-53B2-4D65-8303-4C4A30ED498F}" destId="{162B294F-DC76-4196-95C8-1D4B23919C09}" srcOrd="0" destOrd="0" presId="urn:microsoft.com/office/officeart/2005/8/layout/hProcess7"/>
    <dgm:cxn modelId="{2D960D56-B98C-49C9-BB03-73E6D8CB2C17}" srcId="{00246D4A-612E-49C6-AFF7-B9C3DBC4D19D}" destId="{A09D17B6-D717-4723-9D17-4306580055C5}" srcOrd="1" destOrd="0" parTransId="{4668472D-7B23-48F8-8CD1-2F7B7A02FC7F}" sibTransId="{DB6FE2B6-AB67-4525-8332-D135A2AA84E9}"/>
    <dgm:cxn modelId="{CB535984-1961-4C3C-A3D1-6A8FD57E5E8C}" srcId="{DE99FD56-852F-4E60-A963-60E58E22160E}" destId="{10E98A56-4FE7-4D8F-895B-C4CFCD1147A4}" srcOrd="1" destOrd="0" parTransId="{EE6E5644-1091-4347-9D67-E9EFBA27E632}" sibTransId="{4AA17E0C-F0AB-4443-B949-6944BB0D1C74}"/>
    <dgm:cxn modelId="{0B2BB989-BE58-4255-AF96-8122C8B8E7CB}" type="presOf" srcId="{00246D4A-612E-49C6-AFF7-B9C3DBC4D19D}" destId="{5BD28A71-E60F-44F6-BA5C-4045A3704549}" srcOrd="0" destOrd="0" presId="urn:microsoft.com/office/officeart/2005/8/layout/hProcess7"/>
    <dgm:cxn modelId="{2202F689-FBD4-4CA9-BF90-98CCB79F560E}" type="presOf" srcId="{8D9A7A9E-7CBF-4E7F-AC46-4FA01C58193A}" destId="{26318FC4-828A-42FC-B400-1E3FA7ECAC3F}" srcOrd="1" destOrd="0" presId="urn:microsoft.com/office/officeart/2005/8/layout/hProcess7"/>
    <dgm:cxn modelId="{36ED6F96-9243-4A1C-9E95-7012F761D17F}" type="presOf" srcId="{8D9A7A9E-7CBF-4E7F-AC46-4FA01C58193A}" destId="{A92474CA-EB1B-4669-AE4A-54FE41B87E97}" srcOrd="0" destOrd="0" presId="urn:microsoft.com/office/officeart/2005/8/layout/hProcess7"/>
    <dgm:cxn modelId="{BC79BE96-CAAA-4C23-9F79-032DA19833F8}" srcId="{00246D4A-612E-49C6-AFF7-B9C3DBC4D19D}" destId="{8D9A7A9E-7CBF-4E7F-AC46-4FA01C58193A}" srcOrd="0" destOrd="0" parTransId="{134CC8A5-AE23-4DDD-875A-C41B8DE9AD25}" sibTransId="{20864214-C5BA-4FA0-913F-6B03D6A25B1B}"/>
    <dgm:cxn modelId="{7798F796-2E08-4EA4-A1AA-396CE1474C88}" srcId="{A09D17B6-D717-4723-9D17-4306580055C5}" destId="{CD18A0B1-839D-4254-AC7D-05B9F83EEDA7}" srcOrd="1" destOrd="0" parTransId="{301A78D6-C06A-4CF3-8BA8-AF51F3D01C51}" sibTransId="{ED3C04DC-9443-42C6-93D2-A9CF28C3CA2C}"/>
    <dgm:cxn modelId="{F912E898-DE9C-47E3-A5D3-7D6CB17AD618}" srcId="{10E98A56-4FE7-4D8F-895B-C4CFCD1147A4}" destId="{00A7E9A4-1C85-465B-822D-E2DAE8CA6768}" srcOrd="2" destOrd="0" parTransId="{782979CF-2B95-4B3C-ACB0-FC642540F828}" sibTransId="{D46DABEF-35EE-4BA6-8EFE-F4240337491F}"/>
    <dgm:cxn modelId="{BFB3119D-250E-4593-B60F-06FEE1BF8B2C}" srcId="{00246D4A-612E-49C6-AFF7-B9C3DBC4D19D}" destId="{DE99FD56-852F-4E60-A963-60E58E22160E}" srcOrd="2" destOrd="0" parTransId="{3CDE6E70-2224-4944-A770-8FD4F315AB61}" sibTransId="{E331FC3B-9792-4245-8854-102D7EA4392A}"/>
    <dgm:cxn modelId="{3446B09D-C2E3-4036-93B9-0B99B3A45671}" srcId="{CD18A0B1-839D-4254-AC7D-05B9F83EEDA7}" destId="{D5159056-F98D-4951-BD39-E62BEA56D100}" srcOrd="0" destOrd="0" parTransId="{5D0A58D8-A43C-4673-AADB-18A89497B56D}" sibTransId="{F68CA179-65F7-4C7E-B2F1-E0E33DC41442}"/>
    <dgm:cxn modelId="{3F5770A1-2EA1-4A1E-B2E0-C1499A2C7F27}" srcId="{00246D4A-612E-49C6-AFF7-B9C3DBC4D19D}" destId="{B43EABAE-53B2-4D65-8303-4C4A30ED498F}" srcOrd="3" destOrd="0" parTransId="{B9E832B4-E84B-40BE-ABCE-F67F3E5E29D6}" sibTransId="{BB734B7C-394E-43AC-98FB-668449474F1F}"/>
    <dgm:cxn modelId="{6B2E77A2-E4B1-46D2-8AA0-CD0CD9E7861E}" type="presOf" srcId="{914BEA0A-6D23-4CFD-B61D-5131F2CF6467}" destId="{1D8AE3B8-1F16-47A8-A7C3-B4E4F0F666AA}" srcOrd="0" destOrd="2" presId="urn:microsoft.com/office/officeart/2005/8/layout/hProcess7"/>
    <dgm:cxn modelId="{E08746A7-D7CA-45C1-8E5C-35EBDE37B22B}" type="presOf" srcId="{B4EFCFB9-15B4-4516-A745-C0746B3C894E}" destId="{B2E5E3AB-BCE8-46FC-8802-7320BF69081C}" srcOrd="0" destOrd="4" presId="urn:microsoft.com/office/officeart/2005/8/layout/hProcess7"/>
    <dgm:cxn modelId="{6756EDA7-214B-4A1D-A788-98D7E4D5260E}" type="presOf" srcId="{F47294E4-29B6-491D-A638-3B720D942E79}" destId="{97068405-437E-438B-8096-78D82ADC529B}" srcOrd="0" destOrd="4" presId="urn:microsoft.com/office/officeart/2005/8/layout/hProcess7"/>
    <dgm:cxn modelId="{BCDB1EA9-A10D-4B8E-AA34-17B4BB258492}" type="presOf" srcId="{A8165A21-2966-48AE-BFD3-352567055AB8}" destId="{1D8AE3B8-1F16-47A8-A7C3-B4E4F0F666AA}" srcOrd="0" destOrd="6" presId="urn:microsoft.com/office/officeart/2005/8/layout/hProcess7"/>
    <dgm:cxn modelId="{4E1F5FA9-F0FF-4EC0-ABCA-7FA5037487B0}" srcId="{CD18A0B1-839D-4254-AC7D-05B9F83EEDA7}" destId="{A8165A21-2966-48AE-BFD3-352567055AB8}" srcOrd="2" destOrd="0" parTransId="{830515EC-EB7B-4B57-8E8B-7E7468EE48B5}" sibTransId="{B6E72B46-33FC-4018-B586-1DFD685F64C8}"/>
    <dgm:cxn modelId="{807C85A9-58EA-4AFE-B201-9D207806DDC4}" type="presOf" srcId="{785A4C4C-68CD-4143-B7EF-F52CD9C2B4A1}" destId="{1D8AE3B8-1F16-47A8-A7C3-B4E4F0F666AA}" srcOrd="0" destOrd="5" presId="urn:microsoft.com/office/officeart/2005/8/layout/hProcess7"/>
    <dgm:cxn modelId="{C34999A9-8F3D-4361-B562-4E72C28B77D6}" srcId="{93C8815D-7D24-4E3D-AA86-57644E51CA11}" destId="{F504F574-793C-48A3-835A-6D39B6B83DE9}" srcOrd="0" destOrd="0" parTransId="{0367F4C2-6AE5-4C41-8E8C-936F1E65B86E}" sibTransId="{7471B65D-E73F-4F51-87AE-11E7087275A4}"/>
    <dgm:cxn modelId="{437CE9A9-B83C-402E-B94B-4CF7E50B5D5F}" srcId="{DE99FD56-852F-4E60-A963-60E58E22160E}" destId="{93C8815D-7D24-4E3D-AA86-57644E51CA11}" srcOrd="0" destOrd="0" parTransId="{637FC734-0F22-49CC-AFB4-60C77198596C}" sibTransId="{A4277733-8EDC-4E05-9D2A-10320616E82F}"/>
    <dgm:cxn modelId="{FE96EAAA-04BA-4727-BBAF-047208F83AF5}" srcId="{913FDD34-0324-4916-8830-9FAC82560EFD}" destId="{13328DFF-A749-4052-B208-8634E6EA7B52}" srcOrd="0" destOrd="0" parTransId="{161A415F-27A9-46B4-AB58-05E202E7CA77}" sibTransId="{17DA47DB-0277-4E91-84CF-3C831841934B}"/>
    <dgm:cxn modelId="{62B8A9AF-09A9-4A06-AF1A-4C44DA8C841C}" type="presOf" srcId="{F504F574-793C-48A3-835A-6D39B6B83DE9}" destId="{B2E5E3AB-BCE8-46FC-8802-7320BF69081C}" srcOrd="0" destOrd="1" presId="urn:microsoft.com/office/officeart/2005/8/layout/hProcess7"/>
    <dgm:cxn modelId="{E66B07B3-53DE-4227-87A2-8F6A5302B5DE}" srcId="{55D8230C-0E5F-4FBD-811F-63939F0F67D4}" destId="{64034CBC-A629-4F9A-9004-B1774B7836C4}" srcOrd="3" destOrd="0" parTransId="{1859D80B-81A7-4802-A7DE-D14A93D36031}" sibTransId="{6959C8CD-5FE3-4461-9AED-8E53A1CDB6B4}"/>
    <dgm:cxn modelId="{99B89BB8-6E26-43ED-BCEA-9B4CC2F27CC3}" type="presOf" srcId="{B43EABAE-53B2-4D65-8303-4C4A30ED498F}" destId="{E22BE58D-B82F-4EA4-936C-5732CB881C35}" srcOrd="1" destOrd="0" presId="urn:microsoft.com/office/officeart/2005/8/layout/hProcess7"/>
    <dgm:cxn modelId="{FF204CBE-5AE0-4D0C-9767-8D9A90A89656}" type="presOf" srcId="{D630E3BA-52AA-4153-90DE-66CB1E2E0B35}" destId="{A3B6EF35-9BCA-4E73-8168-8F86D982111C}" srcOrd="0" destOrd="1" presId="urn:microsoft.com/office/officeart/2005/8/layout/hProcess7"/>
    <dgm:cxn modelId="{7D9A75C5-4574-4777-91E3-9CD91F157EF9}" srcId="{8D9A7A9E-7CBF-4E7F-AC46-4FA01C58193A}" destId="{983CA111-0639-44EA-9962-2753A6E9C042}" srcOrd="0" destOrd="0" parTransId="{F85898A9-D01C-4F78-A31F-5E431DB1BC9F}" sibTransId="{0938DFED-AB9E-45C6-AE74-6B820E92D5B6}"/>
    <dgm:cxn modelId="{961958C6-BF35-4AA7-82D5-F03C2CB883FC}" type="presOf" srcId="{10E98A56-4FE7-4D8F-895B-C4CFCD1147A4}" destId="{B2E5E3AB-BCE8-46FC-8802-7320BF69081C}" srcOrd="0" destOrd="3" presId="urn:microsoft.com/office/officeart/2005/8/layout/hProcess7"/>
    <dgm:cxn modelId="{399BA0C6-1136-4EFE-8A2B-EBD4AE6FF5C7}" srcId="{DA24A477-F62E-48FD-85B5-5B7469A1F559}" destId="{38517356-C12D-47CF-8495-4C2529E30947}" srcOrd="1" destOrd="0" parTransId="{F3A00955-37E2-4CAF-9721-1AA0D266B075}" sibTransId="{171AC476-0074-49B6-B52D-2B133EA6E71F}"/>
    <dgm:cxn modelId="{C6E103C9-2C66-429B-BC7D-CB66D4A4956C}" srcId="{B43EABAE-53B2-4D65-8303-4C4A30ED498F}" destId="{913FDD34-0324-4916-8830-9FAC82560EFD}" srcOrd="0" destOrd="0" parTransId="{77C46F33-3CA1-4C3A-A43B-44DDBA065984}" sibTransId="{A14CE314-EC13-4075-9E15-86799377340D}"/>
    <dgm:cxn modelId="{EAED0ED0-BD7A-4342-9DC3-AC465D9C71FA}" type="presOf" srcId="{DE99FD56-852F-4E60-A963-60E58E22160E}" destId="{23FEB549-E606-43DC-8A05-558AE494BFCE}" srcOrd="1" destOrd="0" presId="urn:microsoft.com/office/officeart/2005/8/layout/hProcess7"/>
    <dgm:cxn modelId="{C1C569D6-84C9-4527-93B8-91B15A9C4016}" type="presOf" srcId="{93C8815D-7D24-4E3D-AA86-57644E51CA11}" destId="{B2E5E3AB-BCE8-46FC-8802-7320BF69081C}" srcOrd="0" destOrd="0" presId="urn:microsoft.com/office/officeart/2005/8/layout/hProcess7"/>
    <dgm:cxn modelId="{B7154DD6-324A-4686-A132-7E6B54469B4C}" srcId="{10E98A56-4FE7-4D8F-895B-C4CFCD1147A4}" destId="{B4EFCFB9-15B4-4516-A745-C0746B3C894E}" srcOrd="0" destOrd="0" parTransId="{2F77B616-2BE0-4579-B6AE-588BA9A5B464}" sibTransId="{63BBE20A-CD0A-4AD5-A107-58158B55573E}"/>
    <dgm:cxn modelId="{8EDD83DB-4BE9-4068-A65D-BE668B82EAC4}" type="presOf" srcId="{A09D17B6-D717-4723-9D17-4306580055C5}" destId="{207667B8-F109-4F85-B130-7B133FF4FF54}" srcOrd="1" destOrd="0" presId="urn:microsoft.com/office/officeart/2005/8/layout/hProcess7"/>
    <dgm:cxn modelId="{0A52E5DD-749F-4D3D-825F-82A2A7E0BAF5}" type="presOf" srcId="{2A0B607B-3DA2-46AD-B56A-6B6F0851CF84}" destId="{1D8AE3B8-1F16-47A8-A7C3-B4E4F0F666AA}" srcOrd="0" destOrd="1" presId="urn:microsoft.com/office/officeart/2005/8/layout/hProcess7"/>
    <dgm:cxn modelId="{BCDCF2DE-036F-4FC0-B719-2613E0A88D08}" srcId="{B43EABAE-53B2-4D65-8303-4C4A30ED498F}" destId="{55D8230C-0E5F-4FBD-811F-63939F0F67D4}" srcOrd="1" destOrd="0" parTransId="{9819AE5F-1F6A-4C29-A7D3-636919CA8E74}" sibTransId="{81165E35-7845-4395-B1B6-610D45173556}"/>
    <dgm:cxn modelId="{229E09E4-7907-462B-BFB9-08B5C7FDA04F}" srcId="{93C8815D-7D24-4E3D-AA86-57644E51CA11}" destId="{006B9816-4157-4B85-A92A-F1741E1A2485}" srcOrd="1" destOrd="0" parTransId="{CBC8F25B-C5EE-465B-9E4D-5C022C55C7F7}" sibTransId="{6CDC8D5E-1C1A-4094-90A5-27FCAE856EB5}"/>
    <dgm:cxn modelId="{902584E4-0111-446B-9A5D-0DC61F1D4D2A}" srcId="{A09D17B6-D717-4723-9D17-4306580055C5}" destId="{BA3D3C11-6E15-4C2A-BA5D-85F0E0230C19}" srcOrd="0" destOrd="0" parTransId="{6FF8DDD6-704D-4251-AD5A-69BCB7DB1436}" sibTransId="{3E8B5AE1-E967-4587-8A04-18338C7A8F29}"/>
    <dgm:cxn modelId="{B960A7E6-BA05-45DE-B408-76DB2ABF3A8B}" type="presOf" srcId="{0E7E6B2B-58C6-4C14-AE0B-365C0B8B4361}" destId="{97068405-437E-438B-8096-78D82ADC529B}" srcOrd="0" destOrd="2" presId="urn:microsoft.com/office/officeart/2005/8/layout/hProcess7"/>
    <dgm:cxn modelId="{F696F3EA-13EA-4803-8781-4E595B4E00DF}" type="presOf" srcId="{13F06657-AB8F-438C-8793-5643E9C0FF78}" destId="{A3B6EF35-9BCA-4E73-8168-8F86D982111C}" srcOrd="0" destOrd="2" presId="urn:microsoft.com/office/officeart/2005/8/layout/hProcess7"/>
    <dgm:cxn modelId="{63494CEB-4A3C-4916-B261-C61308CEA8EB}" type="presOf" srcId="{B22905A3-B3D6-4F2A-91A9-FE5B5CCCBBE2}" destId="{B2E5E3AB-BCE8-46FC-8802-7320BF69081C}" srcOrd="0" destOrd="7" presId="urn:microsoft.com/office/officeart/2005/8/layout/hProcess7"/>
    <dgm:cxn modelId="{4D7997EF-403C-4DEA-918C-B79BC4C2671E}" srcId="{55D8230C-0E5F-4FBD-811F-63939F0F67D4}" destId="{E8A01AB2-157C-4D5A-A440-483501DBFDC8}" srcOrd="1" destOrd="0" parTransId="{4B25CD74-7458-4C84-971D-AA403C3989C5}" sibTransId="{C638E90E-B625-4761-ADA2-FC8530FE5D6B}"/>
    <dgm:cxn modelId="{A6E4CFEF-1AFD-46AD-92CD-87C0907B60F9}" type="presOf" srcId="{C1EE4BAB-C0DF-4402-9B6D-FD58F5FA9BC0}" destId="{B2E5E3AB-BCE8-46FC-8802-7320BF69081C}" srcOrd="0" destOrd="5" presId="urn:microsoft.com/office/officeart/2005/8/layout/hProcess7"/>
    <dgm:cxn modelId="{244C69F6-54BC-4C2C-95F3-906D694DD1CA}" type="presOf" srcId="{00A7E9A4-1C85-465B-822D-E2DAE8CA6768}" destId="{B2E5E3AB-BCE8-46FC-8802-7320BF69081C}" srcOrd="0" destOrd="6" presId="urn:microsoft.com/office/officeart/2005/8/layout/hProcess7"/>
    <dgm:cxn modelId="{7E00B3F8-3A90-4188-9D54-25AE5D2E7367}" srcId="{983CA111-0639-44EA-9962-2753A6E9C042}" destId="{D630E3BA-52AA-4153-90DE-66CB1E2E0B35}" srcOrd="0" destOrd="0" parTransId="{5B196071-3F80-45F2-A980-DC461B98B285}" sibTransId="{C924116D-B2CA-4ED5-B70F-9433132CFE24}"/>
    <dgm:cxn modelId="{7EB1C9FA-D675-4420-A426-64B410216BFB}" type="presOf" srcId="{A09D17B6-D717-4723-9D17-4306580055C5}" destId="{0F27CF68-6037-4D30-AA19-2F7E2E802184}" srcOrd="0" destOrd="0" presId="urn:microsoft.com/office/officeart/2005/8/layout/hProcess7"/>
    <dgm:cxn modelId="{50DF8AE7-8575-40A9-A1FB-0A87B709B9C6}" type="presParOf" srcId="{5BD28A71-E60F-44F6-BA5C-4045A3704549}" destId="{361FF7E5-9A92-4F0B-B8B4-65D2480FB973}" srcOrd="0" destOrd="0" presId="urn:microsoft.com/office/officeart/2005/8/layout/hProcess7"/>
    <dgm:cxn modelId="{5C6A1463-3B86-40A1-BCB3-FFDD7E25965F}" type="presParOf" srcId="{361FF7E5-9A92-4F0B-B8B4-65D2480FB973}" destId="{A92474CA-EB1B-4669-AE4A-54FE41B87E97}" srcOrd="0" destOrd="0" presId="urn:microsoft.com/office/officeart/2005/8/layout/hProcess7"/>
    <dgm:cxn modelId="{CCC936DA-E922-4569-AB08-EEAD6F9DCF3B}" type="presParOf" srcId="{361FF7E5-9A92-4F0B-B8B4-65D2480FB973}" destId="{26318FC4-828A-42FC-B400-1E3FA7ECAC3F}" srcOrd="1" destOrd="0" presId="urn:microsoft.com/office/officeart/2005/8/layout/hProcess7"/>
    <dgm:cxn modelId="{5B6C5C72-EB5A-4922-9E48-A9F255E61180}" type="presParOf" srcId="{361FF7E5-9A92-4F0B-B8B4-65D2480FB973}" destId="{A3B6EF35-9BCA-4E73-8168-8F86D982111C}" srcOrd="2" destOrd="0" presId="urn:microsoft.com/office/officeart/2005/8/layout/hProcess7"/>
    <dgm:cxn modelId="{F0807E25-9C44-45E9-B040-05F3E9584B94}" type="presParOf" srcId="{5BD28A71-E60F-44F6-BA5C-4045A3704549}" destId="{85EE2FE6-0964-4C45-B343-68879F313843}" srcOrd="1" destOrd="0" presId="urn:microsoft.com/office/officeart/2005/8/layout/hProcess7"/>
    <dgm:cxn modelId="{6FBFAE4D-8867-449E-B60B-7BFE7C54A4DE}" type="presParOf" srcId="{5BD28A71-E60F-44F6-BA5C-4045A3704549}" destId="{E5C71A1F-8C55-4537-80BE-2B78E0F6569C}" srcOrd="2" destOrd="0" presId="urn:microsoft.com/office/officeart/2005/8/layout/hProcess7"/>
    <dgm:cxn modelId="{4BFBFDF4-30DF-4403-BB1E-AC21C1255B73}" type="presParOf" srcId="{E5C71A1F-8C55-4537-80BE-2B78E0F6569C}" destId="{24CB6842-98C1-44E2-BEC4-E2629B739985}" srcOrd="0" destOrd="0" presId="urn:microsoft.com/office/officeart/2005/8/layout/hProcess7"/>
    <dgm:cxn modelId="{213C3A07-ABF3-4B84-AA4D-3A51F213DEA0}" type="presParOf" srcId="{E5C71A1F-8C55-4537-80BE-2B78E0F6569C}" destId="{726013E3-54C8-452C-B6D6-99B5FF6FEBFE}" srcOrd="1" destOrd="0" presId="urn:microsoft.com/office/officeart/2005/8/layout/hProcess7"/>
    <dgm:cxn modelId="{4382FD70-0427-483A-9974-9BB4CC692C8C}" type="presParOf" srcId="{E5C71A1F-8C55-4537-80BE-2B78E0F6569C}" destId="{8F2180EA-FF9E-458F-AA6D-2227223880A5}" srcOrd="2" destOrd="0" presId="urn:microsoft.com/office/officeart/2005/8/layout/hProcess7"/>
    <dgm:cxn modelId="{58956E31-4E79-4AE5-9AC5-CD182E492B6A}" type="presParOf" srcId="{5BD28A71-E60F-44F6-BA5C-4045A3704549}" destId="{B6CA7E5D-FADE-4DF1-BBF0-56072A85D8D1}" srcOrd="3" destOrd="0" presId="urn:microsoft.com/office/officeart/2005/8/layout/hProcess7"/>
    <dgm:cxn modelId="{082A1914-A66E-4C92-B84B-BC702405AB54}" type="presParOf" srcId="{5BD28A71-E60F-44F6-BA5C-4045A3704549}" destId="{3387E3E4-C544-4DD0-955D-4543F9A376B1}" srcOrd="4" destOrd="0" presId="urn:microsoft.com/office/officeart/2005/8/layout/hProcess7"/>
    <dgm:cxn modelId="{1EAAFAD7-F8F9-456C-AD84-B3EA4A9A5BBD}" type="presParOf" srcId="{3387E3E4-C544-4DD0-955D-4543F9A376B1}" destId="{0F27CF68-6037-4D30-AA19-2F7E2E802184}" srcOrd="0" destOrd="0" presId="urn:microsoft.com/office/officeart/2005/8/layout/hProcess7"/>
    <dgm:cxn modelId="{32C26D2D-4773-4019-B1A3-505ACDCED305}" type="presParOf" srcId="{3387E3E4-C544-4DD0-955D-4543F9A376B1}" destId="{207667B8-F109-4F85-B130-7B133FF4FF54}" srcOrd="1" destOrd="0" presId="urn:microsoft.com/office/officeart/2005/8/layout/hProcess7"/>
    <dgm:cxn modelId="{D661E738-88A7-40BD-9333-9EDE065D3E2B}" type="presParOf" srcId="{3387E3E4-C544-4DD0-955D-4543F9A376B1}" destId="{1D8AE3B8-1F16-47A8-A7C3-B4E4F0F666AA}" srcOrd="2" destOrd="0" presId="urn:microsoft.com/office/officeart/2005/8/layout/hProcess7"/>
    <dgm:cxn modelId="{3B103709-69CA-4D6A-80F3-4D4AAA73DA12}" type="presParOf" srcId="{5BD28A71-E60F-44F6-BA5C-4045A3704549}" destId="{660BB8B7-2297-46D9-8F8E-200A6A63BB8B}" srcOrd="5" destOrd="0" presId="urn:microsoft.com/office/officeart/2005/8/layout/hProcess7"/>
    <dgm:cxn modelId="{E38644B5-6B02-4073-916C-0DC51B171669}" type="presParOf" srcId="{5BD28A71-E60F-44F6-BA5C-4045A3704549}" destId="{930A9ABF-B2CB-44DF-B275-E0B34A2508F0}" srcOrd="6" destOrd="0" presId="urn:microsoft.com/office/officeart/2005/8/layout/hProcess7"/>
    <dgm:cxn modelId="{B578733A-8A8F-4B55-8BBC-2967C0E4D03D}" type="presParOf" srcId="{930A9ABF-B2CB-44DF-B275-E0B34A2508F0}" destId="{3BD478C2-B9FF-403C-BD9B-0FFC2C227D11}" srcOrd="0" destOrd="0" presId="urn:microsoft.com/office/officeart/2005/8/layout/hProcess7"/>
    <dgm:cxn modelId="{270296C6-8F2F-4194-B112-54452BE0589E}" type="presParOf" srcId="{930A9ABF-B2CB-44DF-B275-E0B34A2508F0}" destId="{38ACD8B5-000D-49B8-A010-E727D1E3B8F9}" srcOrd="1" destOrd="0" presId="urn:microsoft.com/office/officeart/2005/8/layout/hProcess7"/>
    <dgm:cxn modelId="{50594ED6-8464-4332-8CC9-E9A6D8524197}" type="presParOf" srcId="{930A9ABF-B2CB-44DF-B275-E0B34A2508F0}" destId="{5BDEC475-C73F-400B-A44A-57DE7BA6C6E3}" srcOrd="2" destOrd="0" presId="urn:microsoft.com/office/officeart/2005/8/layout/hProcess7"/>
    <dgm:cxn modelId="{02B5C157-9D1F-4A0A-89CE-3BE154B8A88E}" type="presParOf" srcId="{5BD28A71-E60F-44F6-BA5C-4045A3704549}" destId="{BF48E2CF-CBBB-4DE7-BD4C-D06F878504DE}" srcOrd="7" destOrd="0" presId="urn:microsoft.com/office/officeart/2005/8/layout/hProcess7"/>
    <dgm:cxn modelId="{33428344-4629-4A48-ACD8-A24F688DEB30}" type="presParOf" srcId="{5BD28A71-E60F-44F6-BA5C-4045A3704549}" destId="{13998D73-2590-4120-B187-8FAE6E51A356}" srcOrd="8" destOrd="0" presId="urn:microsoft.com/office/officeart/2005/8/layout/hProcess7"/>
    <dgm:cxn modelId="{3F6003B6-5F57-4455-9F2F-219BD6F93BA9}" type="presParOf" srcId="{13998D73-2590-4120-B187-8FAE6E51A356}" destId="{7F35FE18-2326-409F-A168-396B5323658B}" srcOrd="0" destOrd="0" presId="urn:microsoft.com/office/officeart/2005/8/layout/hProcess7"/>
    <dgm:cxn modelId="{B0E9117B-62E2-4140-A0C6-55D9ABAD5779}" type="presParOf" srcId="{13998D73-2590-4120-B187-8FAE6E51A356}" destId="{23FEB549-E606-43DC-8A05-558AE494BFCE}" srcOrd="1" destOrd="0" presId="urn:microsoft.com/office/officeart/2005/8/layout/hProcess7"/>
    <dgm:cxn modelId="{1072B3A8-830F-4911-93F7-063B495E0B77}" type="presParOf" srcId="{13998D73-2590-4120-B187-8FAE6E51A356}" destId="{B2E5E3AB-BCE8-46FC-8802-7320BF69081C}" srcOrd="2" destOrd="0" presId="urn:microsoft.com/office/officeart/2005/8/layout/hProcess7"/>
    <dgm:cxn modelId="{F04FFB66-8394-4B8D-A0F1-0046D64BB33F}" type="presParOf" srcId="{5BD28A71-E60F-44F6-BA5C-4045A3704549}" destId="{962E0EB7-FFD5-4BEB-909F-42ADFE11F495}" srcOrd="9" destOrd="0" presId="urn:microsoft.com/office/officeart/2005/8/layout/hProcess7"/>
    <dgm:cxn modelId="{28F5ADD8-1A16-46F2-B92C-2B4B5E40D870}" type="presParOf" srcId="{5BD28A71-E60F-44F6-BA5C-4045A3704549}" destId="{B9FEF127-BE09-442D-8363-76BB77E99D4C}" srcOrd="10" destOrd="0" presId="urn:microsoft.com/office/officeart/2005/8/layout/hProcess7"/>
    <dgm:cxn modelId="{E61F1763-9D40-430B-8E7D-C930ADE2003B}" type="presParOf" srcId="{B9FEF127-BE09-442D-8363-76BB77E99D4C}" destId="{D5C350C7-7F5D-4E01-9FB4-9A8D3316380B}" srcOrd="0" destOrd="0" presId="urn:microsoft.com/office/officeart/2005/8/layout/hProcess7"/>
    <dgm:cxn modelId="{E89910E2-419A-4879-9A26-1E5EDCBAE44D}" type="presParOf" srcId="{B9FEF127-BE09-442D-8363-76BB77E99D4C}" destId="{A5E81DEF-B780-4A40-83ED-FE281FC89D5C}" srcOrd="1" destOrd="0" presId="urn:microsoft.com/office/officeart/2005/8/layout/hProcess7"/>
    <dgm:cxn modelId="{5A961A34-FD3C-4D85-93CE-68E0DC6E99F7}" type="presParOf" srcId="{B9FEF127-BE09-442D-8363-76BB77E99D4C}" destId="{3EA243B5-B96E-418F-BF0B-AABDDC86B47E}" srcOrd="2" destOrd="0" presId="urn:microsoft.com/office/officeart/2005/8/layout/hProcess7"/>
    <dgm:cxn modelId="{4B15EE61-557C-478D-9EFA-884681DD9844}" type="presParOf" srcId="{5BD28A71-E60F-44F6-BA5C-4045A3704549}" destId="{6B3BAB3D-38FB-4ED9-B51C-925762708492}" srcOrd="11" destOrd="0" presId="urn:microsoft.com/office/officeart/2005/8/layout/hProcess7"/>
    <dgm:cxn modelId="{B200726B-4214-4486-92EB-4DAE062FFD5E}" type="presParOf" srcId="{5BD28A71-E60F-44F6-BA5C-4045A3704549}" destId="{E01C14F3-3754-495D-A2BF-1FDC37ECC844}" srcOrd="12" destOrd="0" presId="urn:microsoft.com/office/officeart/2005/8/layout/hProcess7"/>
    <dgm:cxn modelId="{052A6854-F283-4073-B483-BC70A1721ADE}" type="presParOf" srcId="{E01C14F3-3754-495D-A2BF-1FDC37ECC844}" destId="{162B294F-DC76-4196-95C8-1D4B23919C09}" srcOrd="0" destOrd="0" presId="urn:microsoft.com/office/officeart/2005/8/layout/hProcess7"/>
    <dgm:cxn modelId="{DFBD7814-5CF2-4EA3-A28A-92E102D9B857}" type="presParOf" srcId="{E01C14F3-3754-495D-A2BF-1FDC37ECC844}" destId="{E22BE58D-B82F-4EA4-936C-5732CB881C35}" srcOrd="1" destOrd="0" presId="urn:microsoft.com/office/officeart/2005/8/layout/hProcess7"/>
    <dgm:cxn modelId="{48F9132C-FAC2-43D3-9310-EE7E2F217FD1}" type="presParOf" srcId="{E01C14F3-3754-495D-A2BF-1FDC37ECC844}" destId="{97068405-437E-438B-8096-78D82ADC529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7CAF9D-763D-47C4-8354-32F50052011C}"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tr-TR"/>
        </a:p>
      </dgm:t>
    </dgm:pt>
    <dgm:pt modelId="{958A6152-0CC3-43A6-BFE9-40FDF5D88951}">
      <dgm:prSet/>
      <dgm:spPr/>
      <dgm:t>
        <a:bodyPr/>
        <a:lstStyle/>
        <a:p>
          <a:r>
            <a:rPr lang="tr-TR" b="1" i="0" dirty="0"/>
            <a:t>3. Gün:</a:t>
          </a:r>
          <a:r>
            <a:rPr lang="tr-TR" b="0" i="0" dirty="0"/>
            <a:t>  Ayşe Hanımın ajitasyonu belirgin şekilde azaldı Oryantasyonu düzeldi</a:t>
          </a:r>
          <a:endParaRPr lang="tr-TR" dirty="0"/>
        </a:p>
      </dgm:t>
    </dgm:pt>
    <dgm:pt modelId="{42AB9B95-6FBE-45AC-A9A1-D4480C07CBFA}" type="parTrans" cxnId="{1A6CAFE0-DF09-4978-A1C6-AF63002715F2}">
      <dgm:prSet/>
      <dgm:spPr/>
      <dgm:t>
        <a:bodyPr/>
        <a:lstStyle/>
        <a:p>
          <a:endParaRPr lang="tr-TR"/>
        </a:p>
      </dgm:t>
    </dgm:pt>
    <dgm:pt modelId="{51C493E3-00B1-4324-80A6-478167FA1ACE}" type="sibTrans" cxnId="{1A6CAFE0-DF09-4978-A1C6-AF63002715F2}">
      <dgm:prSet/>
      <dgm:spPr/>
      <dgm:t>
        <a:bodyPr/>
        <a:lstStyle/>
        <a:p>
          <a:endParaRPr lang="tr-TR"/>
        </a:p>
      </dgm:t>
    </dgm:pt>
    <dgm:pt modelId="{156DF2DA-2269-4144-AD22-C2310B49C701}">
      <dgm:prSet/>
      <dgm:spPr/>
      <dgm:t>
        <a:bodyPr/>
        <a:lstStyle/>
        <a:p>
          <a:r>
            <a:rPr lang="tr-TR" b="1" i="0" dirty="0"/>
            <a:t>5. Gün:</a:t>
          </a:r>
          <a:r>
            <a:rPr lang="tr-TR" b="0" i="0" dirty="0"/>
            <a:t> Yürüteçle bağımsız yürüyebiliyor, kendi kişisel bakımını yardımla yapabiliyor</a:t>
          </a:r>
          <a:endParaRPr lang="tr-TR" dirty="0"/>
        </a:p>
      </dgm:t>
    </dgm:pt>
    <dgm:pt modelId="{B0D60830-D3E9-4BC8-9AF8-1A727102EDAB}" type="parTrans" cxnId="{97548973-1CCA-4759-9E76-02021EB3A597}">
      <dgm:prSet/>
      <dgm:spPr/>
      <dgm:t>
        <a:bodyPr/>
        <a:lstStyle/>
        <a:p>
          <a:endParaRPr lang="tr-TR"/>
        </a:p>
      </dgm:t>
    </dgm:pt>
    <dgm:pt modelId="{02D135CD-D5F8-455F-8C72-0965D23241B0}" type="sibTrans" cxnId="{97548973-1CCA-4759-9E76-02021EB3A597}">
      <dgm:prSet/>
      <dgm:spPr/>
      <dgm:t>
        <a:bodyPr/>
        <a:lstStyle/>
        <a:p>
          <a:endParaRPr lang="tr-TR"/>
        </a:p>
      </dgm:t>
    </dgm:pt>
    <dgm:pt modelId="{8F68DE50-0DC3-4ADC-8D8D-D4C5F40F4082}">
      <dgm:prSet/>
      <dgm:spPr/>
      <dgm:t>
        <a:bodyPr/>
        <a:lstStyle/>
        <a:p>
          <a:r>
            <a:rPr lang="tr-TR" b="1" i="0" dirty="0"/>
            <a:t>Taburculuk (7. Gün):</a:t>
          </a:r>
          <a:r>
            <a:rPr lang="tr-TR" b="0" i="0" dirty="0"/>
            <a:t> </a:t>
          </a:r>
          <a:r>
            <a:rPr lang="tr-TR" b="0" i="0" dirty="0" err="1"/>
            <a:t>Deliryum</a:t>
          </a:r>
          <a:r>
            <a:rPr lang="tr-TR" b="0" i="0" dirty="0"/>
            <a:t> tamamen düzeldi</a:t>
          </a:r>
        </a:p>
        <a:p>
          <a:r>
            <a:rPr lang="tr-TR" b="0" i="0" dirty="0"/>
            <a:t>Fizyoterapi ve evde bakım hizmeti planlanarak, kızının desteğiyle </a:t>
          </a:r>
          <a:r>
            <a:rPr lang="tr-TR" b="1" i="0" dirty="0"/>
            <a:t>kendi evine taburcu edildi</a:t>
          </a:r>
          <a:endParaRPr lang="tr-TR" dirty="0"/>
        </a:p>
      </dgm:t>
    </dgm:pt>
    <dgm:pt modelId="{358BAA74-9825-42D1-8FF4-4CEBEC64B41B}" type="parTrans" cxnId="{420513BC-AB96-4C9B-A918-0A8B512415A1}">
      <dgm:prSet/>
      <dgm:spPr/>
      <dgm:t>
        <a:bodyPr/>
        <a:lstStyle/>
        <a:p>
          <a:endParaRPr lang="tr-TR"/>
        </a:p>
      </dgm:t>
    </dgm:pt>
    <dgm:pt modelId="{32819D9E-D0A3-42B3-93F0-37E47BDDC82D}" type="sibTrans" cxnId="{420513BC-AB96-4C9B-A918-0A8B512415A1}">
      <dgm:prSet/>
      <dgm:spPr/>
      <dgm:t>
        <a:bodyPr/>
        <a:lstStyle/>
        <a:p>
          <a:endParaRPr lang="tr-TR"/>
        </a:p>
      </dgm:t>
    </dgm:pt>
    <dgm:pt modelId="{4A4855AA-3800-4BCD-9C34-C6BFD2810F07}" type="pres">
      <dgm:prSet presAssocID="{4A7CAF9D-763D-47C4-8354-32F50052011C}" presName="CompostProcess" presStyleCnt="0">
        <dgm:presLayoutVars>
          <dgm:dir/>
          <dgm:resizeHandles val="exact"/>
        </dgm:presLayoutVars>
      </dgm:prSet>
      <dgm:spPr/>
    </dgm:pt>
    <dgm:pt modelId="{8BB85E81-A178-4FA9-A15A-AAC5473D29ED}" type="pres">
      <dgm:prSet presAssocID="{4A7CAF9D-763D-47C4-8354-32F50052011C}" presName="arrow" presStyleLbl="bgShp" presStyleIdx="0" presStyleCnt="1"/>
      <dgm:spPr/>
    </dgm:pt>
    <dgm:pt modelId="{FAF05737-433D-413B-8193-F163EA665B23}" type="pres">
      <dgm:prSet presAssocID="{4A7CAF9D-763D-47C4-8354-32F50052011C}" presName="linearProcess" presStyleCnt="0"/>
      <dgm:spPr/>
    </dgm:pt>
    <dgm:pt modelId="{5300703A-5B81-43FB-BD28-37C4F8255740}" type="pres">
      <dgm:prSet presAssocID="{958A6152-0CC3-43A6-BFE9-40FDF5D88951}" presName="textNode" presStyleLbl="node1" presStyleIdx="0" presStyleCnt="3">
        <dgm:presLayoutVars>
          <dgm:bulletEnabled val="1"/>
        </dgm:presLayoutVars>
      </dgm:prSet>
      <dgm:spPr/>
    </dgm:pt>
    <dgm:pt modelId="{7659C43F-B69A-4574-A57C-719A3EA5CB47}" type="pres">
      <dgm:prSet presAssocID="{51C493E3-00B1-4324-80A6-478167FA1ACE}" presName="sibTrans" presStyleCnt="0"/>
      <dgm:spPr/>
    </dgm:pt>
    <dgm:pt modelId="{AD719AF9-3CC2-4D88-BA84-A5B5AB90C168}" type="pres">
      <dgm:prSet presAssocID="{156DF2DA-2269-4144-AD22-C2310B49C701}" presName="textNode" presStyleLbl="node1" presStyleIdx="1" presStyleCnt="3">
        <dgm:presLayoutVars>
          <dgm:bulletEnabled val="1"/>
        </dgm:presLayoutVars>
      </dgm:prSet>
      <dgm:spPr/>
    </dgm:pt>
    <dgm:pt modelId="{E97CD9B6-B58B-47D2-AB86-D111F36C5ADD}" type="pres">
      <dgm:prSet presAssocID="{02D135CD-D5F8-455F-8C72-0965D23241B0}" presName="sibTrans" presStyleCnt="0"/>
      <dgm:spPr/>
    </dgm:pt>
    <dgm:pt modelId="{8F7D00ED-58E9-4536-9200-82D732ABEAE0}" type="pres">
      <dgm:prSet presAssocID="{8F68DE50-0DC3-4ADC-8D8D-D4C5F40F4082}" presName="textNode" presStyleLbl="node1" presStyleIdx="2" presStyleCnt="3">
        <dgm:presLayoutVars>
          <dgm:bulletEnabled val="1"/>
        </dgm:presLayoutVars>
      </dgm:prSet>
      <dgm:spPr/>
    </dgm:pt>
  </dgm:ptLst>
  <dgm:cxnLst>
    <dgm:cxn modelId="{4E5CD722-7EED-4693-8074-9122B368A52C}" type="presOf" srcId="{156DF2DA-2269-4144-AD22-C2310B49C701}" destId="{AD719AF9-3CC2-4D88-BA84-A5B5AB90C168}" srcOrd="0" destOrd="0" presId="urn:microsoft.com/office/officeart/2005/8/layout/hProcess9"/>
    <dgm:cxn modelId="{97548973-1CCA-4759-9E76-02021EB3A597}" srcId="{4A7CAF9D-763D-47C4-8354-32F50052011C}" destId="{156DF2DA-2269-4144-AD22-C2310B49C701}" srcOrd="1" destOrd="0" parTransId="{B0D60830-D3E9-4BC8-9AF8-1A727102EDAB}" sibTransId="{02D135CD-D5F8-455F-8C72-0965D23241B0}"/>
    <dgm:cxn modelId="{B3C9D559-33C3-4C0B-8424-537CD88CA960}" type="presOf" srcId="{8F68DE50-0DC3-4ADC-8D8D-D4C5F40F4082}" destId="{8F7D00ED-58E9-4536-9200-82D732ABEAE0}" srcOrd="0" destOrd="0" presId="urn:microsoft.com/office/officeart/2005/8/layout/hProcess9"/>
    <dgm:cxn modelId="{6BC274BB-895B-4158-BD3E-31BCC296ECC8}" type="presOf" srcId="{4A7CAF9D-763D-47C4-8354-32F50052011C}" destId="{4A4855AA-3800-4BCD-9C34-C6BFD2810F07}" srcOrd="0" destOrd="0" presId="urn:microsoft.com/office/officeart/2005/8/layout/hProcess9"/>
    <dgm:cxn modelId="{420513BC-AB96-4C9B-A918-0A8B512415A1}" srcId="{4A7CAF9D-763D-47C4-8354-32F50052011C}" destId="{8F68DE50-0DC3-4ADC-8D8D-D4C5F40F4082}" srcOrd="2" destOrd="0" parTransId="{358BAA74-9825-42D1-8FF4-4CEBEC64B41B}" sibTransId="{32819D9E-D0A3-42B3-93F0-37E47BDDC82D}"/>
    <dgm:cxn modelId="{1A6CAFE0-DF09-4978-A1C6-AF63002715F2}" srcId="{4A7CAF9D-763D-47C4-8354-32F50052011C}" destId="{958A6152-0CC3-43A6-BFE9-40FDF5D88951}" srcOrd="0" destOrd="0" parTransId="{42AB9B95-6FBE-45AC-A9A1-D4480C07CBFA}" sibTransId="{51C493E3-00B1-4324-80A6-478167FA1ACE}"/>
    <dgm:cxn modelId="{3C44ABF4-0F6D-41E3-A52F-D040376DA279}" type="presOf" srcId="{958A6152-0CC3-43A6-BFE9-40FDF5D88951}" destId="{5300703A-5B81-43FB-BD28-37C4F8255740}" srcOrd="0" destOrd="0" presId="urn:microsoft.com/office/officeart/2005/8/layout/hProcess9"/>
    <dgm:cxn modelId="{EA69F911-1632-4677-9735-E828EDD05F18}" type="presParOf" srcId="{4A4855AA-3800-4BCD-9C34-C6BFD2810F07}" destId="{8BB85E81-A178-4FA9-A15A-AAC5473D29ED}" srcOrd="0" destOrd="0" presId="urn:microsoft.com/office/officeart/2005/8/layout/hProcess9"/>
    <dgm:cxn modelId="{7F40012C-967C-484C-9FE1-F6C64C7B20E6}" type="presParOf" srcId="{4A4855AA-3800-4BCD-9C34-C6BFD2810F07}" destId="{FAF05737-433D-413B-8193-F163EA665B23}" srcOrd="1" destOrd="0" presId="urn:microsoft.com/office/officeart/2005/8/layout/hProcess9"/>
    <dgm:cxn modelId="{FEE635C7-D6EF-4426-AC07-E5AFF123A320}" type="presParOf" srcId="{FAF05737-433D-413B-8193-F163EA665B23}" destId="{5300703A-5B81-43FB-BD28-37C4F8255740}" srcOrd="0" destOrd="0" presId="urn:microsoft.com/office/officeart/2005/8/layout/hProcess9"/>
    <dgm:cxn modelId="{FD4012A7-FE6F-43BF-8D8C-BCF8CA9FC250}" type="presParOf" srcId="{FAF05737-433D-413B-8193-F163EA665B23}" destId="{7659C43F-B69A-4574-A57C-719A3EA5CB47}" srcOrd="1" destOrd="0" presId="urn:microsoft.com/office/officeart/2005/8/layout/hProcess9"/>
    <dgm:cxn modelId="{5153E8C4-2AA2-48D5-B8FF-FE9648230172}" type="presParOf" srcId="{FAF05737-433D-413B-8193-F163EA665B23}" destId="{AD719AF9-3CC2-4D88-BA84-A5B5AB90C168}" srcOrd="2" destOrd="0" presId="urn:microsoft.com/office/officeart/2005/8/layout/hProcess9"/>
    <dgm:cxn modelId="{3E22E886-FF07-402E-BD27-7AEACFCA0328}" type="presParOf" srcId="{FAF05737-433D-413B-8193-F163EA665B23}" destId="{E97CD9B6-B58B-47D2-AB86-D111F36C5ADD}" srcOrd="3" destOrd="0" presId="urn:microsoft.com/office/officeart/2005/8/layout/hProcess9"/>
    <dgm:cxn modelId="{536FB76C-7814-4A79-A078-0361C7F36186}" type="presParOf" srcId="{FAF05737-433D-413B-8193-F163EA665B23}" destId="{8F7D00ED-58E9-4536-9200-82D732ABEAE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28FF35-E8B4-48A7-99DD-191AF2175E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52DDDCFB-0E9E-4044-A845-6B9300F48736}">
      <dgm:prSet/>
      <dgm:spPr/>
      <dgm:t>
        <a:bodyPr/>
        <a:lstStyle/>
        <a:p>
          <a:r>
            <a:rPr lang="tr-TR" b="1" i="0" dirty="0"/>
            <a:t>"What </a:t>
          </a:r>
          <a:r>
            <a:rPr lang="tr-TR" b="1" i="0" dirty="0" err="1"/>
            <a:t>Matters</a:t>
          </a:r>
          <a:r>
            <a:rPr lang="tr-TR" b="1" i="0" dirty="0"/>
            <a:t>"</a:t>
          </a:r>
          <a:r>
            <a:rPr lang="tr-TR" b="0" i="0" dirty="0"/>
            <a:t> hedefi (eve dönmek), tüm bakımın odak noktası oldu ve hastanın motivasyonunu artırdı</a:t>
          </a:r>
          <a:endParaRPr lang="tr-TR" dirty="0"/>
        </a:p>
      </dgm:t>
    </dgm:pt>
    <dgm:pt modelId="{70B71FF5-FEFD-4430-A16B-4F522C1FCF17}" type="parTrans" cxnId="{9D1A97E8-1E40-4F70-8F75-4E190A9822CF}">
      <dgm:prSet/>
      <dgm:spPr/>
      <dgm:t>
        <a:bodyPr/>
        <a:lstStyle/>
        <a:p>
          <a:endParaRPr lang="tr-TR"/>
        </a:p>
      </dgm:t>
    </dgm:pt>
    <dgm:pt modelId="{CBB6E852-9942-471E-B740-D17DAE7B48FD}" type="sibTrans" cxnId="{9D1A97E8-1E40-4F70-8F75-4E190A9822CF}">
      <dgm:prSet/>
      <dgm:spPr/>
      <dgm:t>
        <a:bodyPr/>
        <a:lstStyle/>
        <a:p>
          <a:endParaRPr lang="tr-TR"/>
        </a:p>
      </dgm:t>
    </dgm:pt>
    <dgm:pt modelId="{4BDCB6E6-D207-4487-8328-751006C25E0F}">
      <dgm:prSet/>
      <dgm:spPr/>
      <dgm:t>
        <a:bodyPr/>
        <a:lstStyle/>
        <a:p>
          <a:r>
            <a:rPr lang="tr-TR" b="1" i="0" dirty="0"/>
            <a:t>"</a:t>
          </a:r>
          <a:r>
            <a:rPr lang="tr-TR" b="1" i="0" dirty="0" err="1"/>
            <a:t>Medication</a:t>
          </a:r>
          <a:r>
            <a:rPr lang="tr-TR" b="1" i="0" dirty="0"/>
            <a:t>"</a:t>
          </a:r>
          <a:r>
            <a:rPr lang="tr-TR" b="0" i="0" dirty="0"/>
            <a:t> düzenlemesi, </a:t>
          </a:r>
          <a:r>
            <a:rPr lang="tr-TR" b="0" i="0" dirty="0" err="1"/>
            <a:t>deliryumu</a:t>
          </a:r>
          <a:r>
            <a:rPr lang="tr-TR" b="0" i="0" dirty="0"/>
            <a:t> tetikleyen ana faktörlerden birini ortadan kaldırdı</a:t>
          </a:r>
          <a:endParaRPr lang="tr-TR" dirty="0"/>
        </a:p>
      </dgm:t>
    </dgm:pt>
    <dgm:pt modelId="{7F8F3E23-D16A-4A17-A880-D28EB5DDEF44}" type="parTrans" cxnId="{90916102-2495-4C5A-9A57-BA035E49735D}">
      <dgm:prSet/>
      <dgm:spPr/>
      <dgm:t>
        <a:bodyPr/>
        <a:lstStyle/>
        <a:p>
          <a:endParaRPr lang="tr-TR"/>
        </a:p>
      </dgm:t>
    </dgm:pt>
    <dgm:pt modelId="{8C50A6FB-DE97-4F3E-9121-99EEA8B33FBC}" type="sibTrans" cxnId="{90916102-2495-4C5A-9A57-BA035E49735D}">
      <dgm:prSet/>
      <dgm:spPr/>
      <dgm:t>
        <a:bodyPr/>
        <a:lstStyle/>
        <a:p>
          <a:endParaRPr lang="tr-TR"/>
        </a:p>
      </dgm:t>
    </dgm:pt>
    <dgm:pt modelId="{698076DB-63D1-4A96-A395-A970E654D51A}">
      <dgm:prSet/>
      <dgm:spPr/>
      <dgm:t>
        <a:bodyPr/>
        <a:lstStyle/>
        <a:p>
          <a:r>
            <a:rPr lang="tr-TR" b="1" i="0" dirty="0"/>
            <a:t>"</a:t>
          </a:r>
          <a:r>
            <a:rPr lang="tr-TR" b="1" i="0" dirty="0" err="1"/>
            <a:t>Mentation</a:t>
          </a:r>
          <a:r>
            <a:rPr lang="tr-TR" b="1" i="0" dirty="0"/>
            <a:t>"</a:t>
          </a:r>
          <a:r>
            <a:rPr lang="tr-TR" b="0" i="0" dirty="0"/>
            <a:t> için uygulanan </a:t>
          </a:r>
          <a:r>
            <a:rPr lang="tr-TR" b="0" i="0" dirty="0" err="1"/>
            <a:t>proaktif</a:t>
          </a:r>
          <a:r>
            <a:rPr lang="tr-TR" b="0" i="0" dirty="0"/>
            <a:t> </a:t>
          </a:r>
          <a:r>
            <a:rPr lang="tr-TR" b="0" i="0" dirty="0" err="1"/>
            <a:t>deliryum</a:t>
          </a:r>
          <a:r>
            <a:rPr lang="tr-TR" b="0" i="0" dirty="0"/>
            <a:t> önleme protokolleri, sorunun kronikleşmesini engelledi</a:t>
          </a:r>
          <a:endParaRPr lang="tr-TR" dirty="0"/>
        </a:p>
      </dgm:t>
    </dgm:pt>
    <dgm:pt modelId="{0D154F28-AD5E-4826-B3FB-39DE3A3A9670}" type="parTrans" cxnId="{B8055A25-4EAC-40C8-B6F4-BA5347E23897}">
      <dgm:prSet/>
      <dgm:spPr/>
      <dgm:t>
        <a:bodyPr/>
        <a:lstStyle/>
        <a:p>
          <a:endParaRPr lang="tr-TR"/>
        </a:p>
      </dgm:t>
    </dgm:pt>
    <dgm:pt modelId="{71E0CBA0-01D1-4596-B885-16D7BBCB7649}" type="sibTrans" cxnId="{B8055A25-4EAC-40C8-B6F4-BA5347E23897}">
      <dgm:prSet/>
      <dgm:spPr/>
      <dgm:t>
        <a:bodyPr/>
        <a:lstStyle/>
        <a:p>
          <a:endParaRPr lang="tr-TR"/>
        </a:p>
      </dgm:t>
    </dgm:pt>
    <dgm:pt modelId="{87836EDE-FFB3-4FF6-BDC6-FB1ACD110D4C}">
      <dgm:prSet/>
      <dgm:spPr/>
      <dgm:t>
        <a:bodyPr/>
        <a:lstStyle/>
        <a:p>
          <a:r>
            <a:rPr lang="tr-TR" b="1" i="0" dirty="0"/>
            <a:t>"</a:t>
          </a:r>
          <a:r>
            <a:rPr lang="tr-TR" b="1" i="0" dirty="0" err="1"/>
            <a:t>Mobility</a:t>
          </a:r>
          <a:r>
            <a:rPr lang="tr-TR" b="1" i="0" dirty="0"/>
            <a:t>"</a:t>
          </a:r>
          <a:r>
            <a:rPr lang="tr-TR" b="0" i="0" dirty="0"/>
            <a:t> çalışmaları, onu fiziksel ve zihinsel olarak güçlendirerek temel hedefine ulaşmasını sağladı</a:t>
          </a:r>
          <a:endParaRPr lang="tr-TR" dirty="0"/>
        </a:p>
      </dgm:t>
    </dgm:pt>
    <dgm:pt modelId="{0142C9EC-4224-437C-AE22-8F811D27B11D}" type="parTrans" cxnId="{80918EAD-C2B5-49AA-A0D1-B77ABBDC943C}">
      <dgm:prSet/>
      <dgm:spPr/>
      <dgm:t>
        <a:bodyPr/>
        <a:lstStyle/>
        <a:p>
          <a:endParaRPr lang="tr-TR"/>
        </a:p>
      </dgm:t>
    </dgm:pt>
    <dgm:pt modelId="{58148F7B-7620-4A3D-9BF3-B0398ECA03A6}" type="sibTrans" cxnId="{80918EAD-C2B5-49AA-A0D1-B77ABBDC943C}">
      <dgm:prSet/>
      <dgm:spPr/>
      <dgm:t>
        <a:bodyPr/>
        <a:lstStyle/>
        <a:p>
          <a:endParaRPr lang="tr-TR"/>
        </a:p>
      </dgm:t>
    </dgm:pt>
    <dgm:pt modelId="{26D21438-E118-40EB-9D4C-9922082ECF37}" type="pres">
      <dgm:prSet presAssocID="{A728FF35-E8B4-48A7-99DD-191AF2175E77}" presName="linear" presStyleCnt="0">
        <dgm:presLayoutVars>
          <dgm:animLvl val="lvl"/>
          <dgm:resizeHandles val="exact"/>
        </dgm:presLayoutVars>
      </dgm:prSet>
      <dgm:spPr/>
    </dgm:pt>
    <dgm:pt modelId="{5BE228E4-ED01-4BF0-A750-71D4F8734304}" type="pres">
      <dgm:prSet presAssocID="{52DDDCFB-0E9E-4044-A845-6B9300F48736}" presName="parentText" presStyleLbl="node1" presStyleIdx="0" presStyleCnt="4">
        <dgm:presLayoutVars>
          <dgm:chMax val="0"/>
          <dgm:bulletEnabled val="1"/>
        </dgm:presLayoutVars>
      </dgm:prSet>
      <dgm:spPr/>
    </dgm:pt>
    <dgm:pt modelId="{C9FB3949-E777-418C-81F8-17D2855569EA}" type="pres">
      <dgm:prSet presAssocID="{CBB6E852-9942-471E-B740-D17DAE7B48FD}" presName="spacer" presStyleCnt="0"/>
      <dgm:spPr/>
    </dgm:pt>
    <dgm:pt modelId="{5914ECDF-AD98-4156-A172-6BD04D6A6A48}" type="pres">
      <dgm:prSet presAssocID="{4BDCB6E6-D207-4487-8328-751006C25E0F}" presName="parentText" presStyleLbl="node1" presStyleIdx="1" presStyleCnt="4">
        <dgm:presLayoutVars>
          <dgm:chMax val="0"/>
          <dgm:bulletEnabled val="1"/>
        </dgm:presLayoutVars>
      </dgm:prSet>
      <dgm:spPr/>
    </dgm:pt>
    <dgm:pt modelId="{540CBFA8-A9EF-466C-83E6-F122E0962291}" type="pres">
      <dgm:prSet presAssocID="{8C50A6FB-DE97-4F3E-9121-99EEA8B33FBC}" presName="spacer" presStyleCnt="0"/>
      <dgm:spPr/>
    </dgm:pt>
    <dgm:pt modelId="{A9BF6981-D30A-4BD1-8736-6609F7657E7A}" type="pres">
      <dgm:prSet presAssocID="{698076DB-63D1-4A96-A395-A970E654D51A}" presName="parentText" presStyleLbl="node1" presStyleIdx="2" presStyleCnt="4">
        <dgm:presLayoutVars>
          <dgm:chMax val="0"/>
          <dgm:bulletEnabled val="1"/>
        </dgm:presLayoutVars>
      </dgm:prSet>
      <dgm:spPr/>
    </dgm:pt>
    <dgm:pt modelId="{4CAC227F-3DCF-4B3A-A7F3-44CBC60E4C34}" type="pres">
      <dgm:prSet presAssocID="{71E0CBA0-01D1-4596-B885-16D7BBCB7649}" presName="spacer" presStyleCnt="0"/>
      <dgm:spPr/>
    </dgm:pt>
    <dgm:pt modelId="{1AC82493-ABC0-4649-A688-B5D5286270BD}" type="pres">
      <dgm:prSet presAssocID="{87836EDE-FFB3-4FF6-BDC6-FB1ACD110D4C}" presName="parentText" presStyleLbl="node1" presStyleIdx="3" presStyleCnt="4">
        <dgm:presLayoutVars>
          <dgm:chMax val="0"/>
          <dgm:bulletEnabled val="1"/>
        </dgm:presLayoutVars>
      </dgm:prSet>
      <dgm:spPr/>
    </dgm:pt>
  </dgm:ptLst>
  <dgm:cxnLst>
    <dgm:cxn modelId="{90916102-2495-4C5A-9A57-BA035E49735D}" srcId="{A728FF35-E8B4-48A7-99DD-191AF2175E77}" destId="{4BDCB6E6-D207-4487-8328-751006C25E0F}" srcOrd="1" destOrd="0" parTransId="{7F8F3E23-D16A-4A17-A880-D28EB5DDEF44}" sibTransId="{8C50A6FB-DE97-4F3E-9121-99EEA8B33FBC}"/>
    <dgm:cxn modelId="{B5102115-5598-4BAB-B714-8A77CE1001B5}" type="presOf" srcId="{698076DB-63D1-4A96-A395-A970E654D51A}" destId="{A9BF6981-D30A-4BD1-8736-6609F7657E7A}" srcOrd="0" destOrd="0" presId="urn:microsoft.com/office/officeart/2005/8/layout/vList2"/>
    <dgm:cxn modelId="{B8055A25-4EAC-40C8-B6F4-BA5347E23897}" srcId="{A728FF35-E8B4-48A7-99DD-191AF2175E77}" destId="{698076DB-63D1-4A96-A395-A970E654D51A}" srcOrd="2" destOrd="0" parTransId="{0D154F28-AD5E-4826-B3FB-39DE3A3A9670}" sibTransId="{71E0CBA0-01D1-4596-B885-16D7BBCB7649}"/>
    <dgm:cxn modelId="{5C1C8B64-26B2-4EB3-A637-06F2C7B3F047}" type="presOf" srcId="{87836EDE-FFB3-4FF6-BDC6-FB1ACD110D4C}" destId="{1AC82493-ABC0-4649-A688-B5D5286270BD}" srcOrd="0" destOrd="0" presId="urn:microsoft.com/office/officeart/2005/8/layout/vList2"/>
    <dgm:cxn modelId="{146FEFA0-3FE4-446E-AEF4-205C07D8E91F}" type="presOf" srcId="{4BDCB6E6-D207-4487-8328-751006C25E0F}" destId="{5914ECDF-AD98-4156-A172-6BD04D6A6A48}" srcOrd="0" destOrd="0" presId="urn:microsoft.com/office/officeart/2005/8/layout/vList2"/>
    <dgm:cxn modelId="{80918EAD-C2B5-49AA-A0D1-B77ABBDC943C}" srcId="{A728FF35-E8B4-48A7-99DD-191AF2175E77}" destId="{87836EDE-FFB3-4FF6-BDC6-FB1ACD110D4C}" srcOrd="3" destOrd="0" parTransId="{0142C9EC-4224-437C-AE22-8F811D27B11D}" sibTransId="{58148F7B-7620-4A3D-9BF3-B0398ECA03A6}"/>
    <dgm:cxn modelId="{7D6AABC7-58F0-46D6-8922-ED0D11650CBB}" type="presOf" srcId="{A728FF35-E8B4-48A7-99DD-191AF2175E77}" destId="{26D21438-E118-40EB-9D4C-9922082ECF37}" srcOrd="0" destOrd="0" presId="urn:microsoft.com/office/officeart/2005/8/layout/vList2"/>
    <dgm:cxn modelId="{9D1A97E8-1E40-4F70-8F75-4E190A9822CF}" srcId="{A728FF35-E8B4-48A7-99DD-191AF2175E77}" destId="{52DDDCFB-0E9E-4044-A845-6B9300F48736}" srcOrd="0" destOrd="0" parTransId="{70B71FF5-FEFD-4430-A16B-4F522C1FCF17}" sibTransId="{CBB6E852-9942-471E-B740-D17DAE7B48FD}"/>
    <dgm:cxn modelId="{5B7C3FF2-91F2-4AA6-A54F-B0CA51C11DC2}" type="presOf" srcId="{52DDDCFB-0E9E-4044-A845-6B9300F48736}" destId="{5BE228E4-ED01-4BF0-A750-71D4F8734304}" srcOrd="0" destOrd="0" presId="urn:microsoft.com/office/officeart/2005/8/layout/vList2"/>
    <dgm:cxn modelId="{B6D003C0-53B7-4BF8-B63B-DB075DAE9B02}" type="presParOf" srcId="{26D21438-E118-40EB-9D4C-9922082ECF37}" destId="{5BE228E4-ED01-4BF0-A750-71D4F8734304}" srcOrd="0" destOrd="0" presId="urn:microsoft.com/office/officeart/2005/8/layout/vList2"/>
    <dgm:cxn modelId="{99F50460-49C7-4DB5-9ABF-4C1209E962C2}" type="presParOf" srcId="{26D21438-E118-40EB-9D4C-9922082ECF37}" destId="{C9FB3949-E777-418C-81F8-17D2855569EA}" srcOrd="1" destOrd="0" presId="urn:microsoft.com/office/officeart/2005/8/layout/vList2"/>
    <dgm:cxn modelId="{02FBE9FF-7C9F-441E-9DD3-FD935AC392B5}" type="presParOf" srcId="{26D21438-E118-40EB-9D4C-9922082ECF37}" destId="{5914ECDF-AD98-4156-A172-6BD04D6A6A48}" srcOrd="2" destOrd="0" presId="urn:microsoft.com/office/officeart/2005/8/layout/vList2"/>
    <dgm:cxn modelId="{B13ED878-F2AD-4912-82F6-794E3B7FECBC}" type="presParOf" srcId="{26D21438-E118-40EB-9D4C-9922082ECF37}" destId="{540CBFA8-A9EF-466C-83E6-F122E0962291}" srcOrd="3" destOrd="0" presId="urn:microsoft.com/office/officeart/2005/8/layout/vList2"/>
    <dgm:cxn modelId="{1C2EF100-00A0-4726-B190-4D9CC46CE51D}" type="presParOf" srcId="{26D21438-E118-40EB-9D4C-9922082ECF37}" destId="{A9BF6981-D30A-4BD1-8736-6609F7657E7A}" srcOrd="4" destOrd="0" presId="urn:microsoft.com/office/officeart/2005/8/layout/vList2"/>
    <dgm:cxn modelId="{7738DD14-DC63-4BFB-91ED-382E5DA8A1F3}" type="presParOf" srcId="{26D21438-E118-40EB-9D4C-9922082ECF37}" destId="{4CAC227F-3DCF-4B3A-A7F3-44CBC60E4C34}" srcOrd="5" destOrd="0" presId="urn:microsoft.com/office/officeart/2005/8/layout/vList2"/>
    <dgm:cxn modelId="{7E449BD3-3344-4580-AAF8-70CD3DE5A9FA}" type="presParOf" srcId="{26D21438-E118-40EB-9D4C-9922082ECF37}" destId="{1AC82493-ABC0-4649-A688-B5D5286270B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728FF35-E8B4-48A7-99DD-191AF2175E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52DDDCFB-0E9E-4044-A845-6B9300F48736}">
      <dgm:prSet/>
      <dgm:spPr/>
      <dgm:t>
        <a:bodyPr/>
        <a:lstStyle/>
        <a:p>
          <a:r>
            <a:rPr lang="tr-TR" b="1" i="0" dirty="0"/>
            <a:t>"What </a:t>
          </a:r>
          <a:r>
            <a:rPr lang="tr-TR" b="1" i="0" dirty="0" err="1"/>
            <a:t>Matters</a:t>
          </a:r>
          <a:r>
            <a:rPr lang="tr-TR" b="1" i="0" dirty="0"/>
            <a:t>"</a:t>
          </a:r>
          <a:r>
            <a:rPr lang="tr-TR" b="0" i="0" dirty="0"/>
            <a:t> hedefi (eve dönmek), tüm bakımın odak noktası oldu ve hastanın motivasyonunu artırdı.</a:t>
          </a:r>
          <a:endParaRPr lang="tr-TR" dirty="0"/>
        </a:p>
      </dgm:t>
    </dgm:pt>
    <dgm:pt modelId="{70B71FF5-FEFD-4430-A16B-4F522C1FCF17}" type="parTrans" cxnId="{9D1A97E8-1E40-4F70-8F75-4E190A9822CF}">
      <dgm:prSet/>
      <dgm:spPr/>
      <dgm:t>
        <a:bodyPr/>
        <a:lstStyle/>
        <a:p>
          <a:endParaRPr lang="tr-TR"/>
        </a:p>
      </dgm:t>
    </dgm:pt>
    <dgm:pt modelId="{CBB6E852-9942-471E-B740-D17DAE7B48FD}" type="sibTrans" cxnId="{9D1A97E8-1E40-4F70-8F75-4E190A9822CF}">
      <dgm:prSet/>
      <dgm:spPr/>
      <dgm:t>
        <a:bodyPr/>
        <a:lstStyle/>
        <a:p>
          <a:endParaRPr lang="tr-TR"/>
        </a:p>
      </dgm:t>
    </dgm:pt>
    <dgm:pt modelId="{4BDCB6E6-D207-4487-8328-751006C25E0F}">
      <dgm:prSet/>
      <dgm:spPr/>
      <dgm:t>
        <a:bodyPr/>
        <a:lstStyle/>
        <a:p>
          <a:r>
            <a:rPr lang="tr-TR" b="1" i="0"/>
            <a:t>"Medication"</a:t>
          </a:r>
          <a:r>
            <a:rPr lang="tr-TR" b="0" i="0"/>
            <a:t> düzenlemesi, deliryumu tetikleyen ana faktörlerden birini ortadan kaldırdı.</a:t>
          </a:r>
          <a:endParaRPr lang="tr-TR"/>
        </a:p>
      </dgm:t>
    </dgm:pt>
    <dgm:pt modelId="{7F8F3E23-D16A-4A17-A880-D28EB5DDEF44}" type="parTrans" cxnId="{90916102-2495-4C5A-9A57-BA035E49735D}">
      <dgm:prSet/>
      <dgm:spPr/>
      <dgm:t>
        <a:bodyPr/>
        <a:lstStyle/>
        <a:p>
          <a:endParaRPr lang="tr-TR"/>
        </a:p>
      </dgm:t>
    </dgm:pt>
    <dgm:pt modelId="{8C50A6FB-DE97-4F3E-9121-99EEA8B33FBC}" type="sibTrans" cxnId="{90916102-2495-4C5A-9A57-BA035E49735D}">
      <dgm:prSet/>
      <dgm:spPr/>
      <dgm:t>
        <a:bodyPr/>
        <a:lstStyle/>
        <a:p>
          <a:endParaRPr lang="tr-TR"/>
        </a:p>
      </dgm:t>
    </dgm:pt>
    <dgm:pt modelId="{698076DB-63D1-4A96-A395-A970E654D51A}">
      <dgm:prSet/>
      <dgm:spPr/>
      <dgm:t>
        <a:bodyPr/>
        <a:lstStyle/>
        <a:p>
          <a:r>
            <a:rPr lang="tr-TR" b="1" i="0" dirty="0"/>
            <a:t>"</a:t>
          </a:r>
          <a:r>
            <a:rPr lang="tr-TR" b="1" i="0" dirty="0" err="1"/>
            <a:t>Mentation</a:t>
          </a:r>
          <a:r>
            <a:rPr lang="tr-TR" b="1" i="0" dirty="0"/>
            <a:t>"</a:t>
          </a:r>
          <a:r>
            <a:rPr lang="tr-TR" b="0" i="0" dirty="0"/>
            <a:t> için uygulanan </a:t>
          </a:r>
          <a:r>
            <a:rPr lang="tr-TR" b="0" i="0" dirty="0" err="1"/>
            <a:t>proaktif</a:t>
          </a:r>
          <a:r>
            <a:rPr lang="tr-TR" b="0" i="0" dirty="0"/>
            <a:t> </a:t>
          </a:r>
          <a:r>
            <a:rPr lang="tr-TR" b="0" i="0" dirty="0" err="1"/>
            <a:t>deliryum</a:t>
          </a:r>
          <a:r>
            <a:rPr lang="tr-TR" b="0" i="0" dirty="0"/>
            <a:t> önleme protokolleri, sorunun kronikleşmesini engelledi.</a:t>
          </a:r>
          <a:endParaRPr lang="tr-TR" dirty="0"/>
        </a:p>
      </dgm:t>
    </dgm:pt>
    <dgm:pt modelId="{0D154F28-AD5E-4826-B3FB-39DE3A3A9670}" type="parTrans" cxnId="{B8055A25-4EAC-40C8-B6F4-BA5347E23897}">
      <dgm:prSet/>
      <dgm:spPr/>
      <dgm:t>
        <a:bodyPr/>
        <a:lstStyle/>
        <a:p>
          <a:endParaRPr lang="tr-TR"/>
        </a:p>
      </dgm:t>
    </dgm:pt>
    <dgm:pt modelId="{71E0CBA0-01D1-4596-B885-16D7BBCB7649}" type="sibTrans" cxnId="{B8055A25-4EAC-40C8-B6F4-BA5347E23897}">
      <dgm:prSet/>
      <dgm:spPr/>
      <dgm:t>
        <a:bodyPr/>
        <a:lstStyle/>
        <a:p>
          <a:endParaRPr lang="tr-TR"/>
        </a:p>
      </dgm:t>
    </dgm:pt>
    <dgm:pt modelId="{87836EDE-FFB3-4FF6-BDC6-FB1ACD110D4C}">
      <dgm:prSet/>
      <dgm:spPr/>
      <dgm:t>
        <a:bodyPr/>
        <a:lstStyle/>
        <a:p>
          <a:r>
            <a:rPr lang="tr-TR" b="1" i="0"/>
            <a:t>"Mobility"</a:t>
          </a:r>
          <a:r>
            <a:rPr lang="tr-TR" b="0" i="0"/>
            <a:t> çalışmaları, onu fiziksel ve zihinsel olarak güçlendirerek temel hedefine ulaşmasını sağladı.</a:t>
          </a:r>
          <a:endParaRPr lang="tr-TR"/>
        </a:p>
      </dgm:t>
    </dgm:pt>
    <dgm:pt modelId="{0142C9EC-4224-437C-AE22-8F811D27B11D}" type="parTrans" cxnId="{80918EAD-C2B5-49AA-A0D1-B77ABBDC943C}">
      <dgm:prSet/>
      <dgm:spPr/>
      <dgm:t>
        <a:bodyPr/>
        <a:lstStyle/>
        <a:p>
          <a:endParaRPr lang="tr-TR"/>
        </a:p>
      </dgm:t>
    </dgm:pt>
    <dgm:pt modelId="{58148F7B-7620-4A3D-9BF3-B0398ECA03A6}" type="sibTrans" cxnId="{80918EAD-C2B5-49AA-A0D1-B77ABBDC943C}">
      <dgm:prSet/>
      <dgm:spPr/>
      <dgm:t>
        <a:bodyPr/>
        <a:lstStyle/>
        <a:p>
          <a:endParaRPr lang="tr-TR"/>
        </a:p>
      </dgm:t>
    </dgm:pt>
    <dgm:pt modelId="{26D21438-E118-40EB-9D4C-9922082ECF37}" type="pres">
      <dgm:prSet presAssocID="{A728FF35-E8B4-48A7-99DD-191AF2175E77}" presName="linear" presStyleCnt="0">
        <dgm:presLayoutVars>
          <dgm:animLvl val="lvl"/>
          <dgm:resizeHandles val="exact"/>
        </dgm:presLayoutVars>
      </dgm:prSet>
      <dgm:spPr/>
    </dgm:pt>
    <dgm:pt modelId="{5BE228E4-ED01-4BF0-A750-71D4F8734304}" type="pres">
      <dgm:prSet presAssocID="{52DDDCFB-0E9E-4044-A845-6B9300F48736}" presName="parentText" presStyleLbl="node1" presStyleIdx="0" presStyleCnt="4">
        <dgm:presLayoutVars>
          <dgm:chMax val="0"/>
          <dgm:bulletEnabled val="1"/>
        </dgm:presLayoutVars>
      </dgm:prSet>
      <dgm:spPr/>
    </dgm:pt>
    <dgm:pt modelId="{C9FB3949-E777-418C-81F8-17D2855569EA}" type="pres">
      <dgm:prSet presAssocID="{CBB6E852-9942-471E-B740-D17DAE7B48FD}" presName="spacer" presStyleCnt="0"/>
      <dgm:spPr/>
    </dgm:pt>
    <dgm:pt modelId="{5914ECDF-AD98-4156-A172-6BD04D6A6A48}" type="pres">
      <dgm:prSet presAssocID="{4BDCB6E6-D207-4487-8328-751006C25E0F}" presName="parentText" presStyleLbl="node1" presStyleIdx="1" presStyleCnt="4">
        <dgm:presLayoutVars>
          <dgm:chMax val="0"/>
          <dgm:bulletEnabled val="1"/>
        </dgm:presLayoutVars>
      </dgm:prSet>
      <dgm:spPr/>
    </dgm:pt>
    <dgm:pt modelId="{540CBFA8-A9EF-466C-83E6-F122E0962291}" type="pres">
      <dgm:prSet presAssocID="{8C50A6FB-DE97-4F3E-9121-99EEA8B33FBC}" presName="spacer" presStyleCnt="0"/>
      <dgm:spPr/>
    </dgm:pt>
    <dgm:pt modelId="{A9BF6981-D30A-4BD1-8736-6609F7657E7A}" type="pres">
      <dgm:prSet presAssocID="{698076DB-63D1-4A96-A395-A970E654D51A}" presName="parentText" presStyleLbl="node1" presStyleIdx="2" presStyleCnt="4">
        <dgm:presLayoutVars>
          <dgm:chMax val="0"/>
          <dgm:bulletEnabled val="1"/>
        </dgm:presLayoutVars>
      </dgm:prSet>
      <dgm:spPr/>
    </dgm:pt>
    <dgm:pt modelId="{4CAC227F-3DCF-4B3A-A7F3-44CBC60E4C34}" type="pres">
      <dgm:prSet presAssocID="{71E0CBA0-01D1-4596-B885-16D7BBCB7649}" presName="spacer" presStyleCnt="0"/>
      <dgm:spPr/>
    </dgm:pt>
    <dgm:pt modelId="{1AC82493-ABC0-4649-A688-B5D5286270BD}" type="pres">
      <dgm:prSet presAssocID="{87836EDE-FFB3-4FF6-BDC6-FB1ACD110D4C}" presName="parentText" presStyleLbl="node1" presStyleIdx="3" presStyleCnt="4">
        <dgm:presLayoutVars>
          <dgm:chMax val="0"/>
          <dgm:bulletEnabled val="1"/>
        </dgm:presLayoutVars>
      </dgm:prSet>
      <dgm:spPr/>
    </dgm:pt>
  </dgm:ptLst>
  <dgm:cxnLst>
    <dgm:cxn modelId="{90916102-2495-4C5A-9A57-BA035E49735D}" srcId="{A728FF35-E8B4-48A7-99DD-191AF2175E77}" destId="{4BDCB6E6-D207-4487-8328-751006C25E0F}" srcOrd="1" destOrd="0" parTransId="{7F8F3E23-D16A-4A17-A880-D28EB5DDEF44}" sibTransId="{8C50A6FB-DE97-4F3E-9121-99EEA8B33FBC}"/>
    <dgm:cxn modelId="{B5102115-5598-4BAB-B714-8A77CE1001B5}" type="presOf" srcId="{698076DB-63D1-4A96-A395-A970E654D51A}" destId="{A9BF6981-D30A-4BD1-8736-6609F7657E7A}" srcOrd="0" destOrd="0" presId="urn:microsoft.com/office/officeart/2005/8/layout/vList2"/>
    <dgm:cxn modelId="{B8055A25-4EAC-40C8-B6F4-BA5347E23897}" srcId="{A728FF35-E8B4-48A7-99DD-191AF2175E77}" destId="{698076DB-63D1-4A96-A395-A970E654D51A}" srcOrd="2" destOrd="0" parTransId="{0D154F28-AD5E-4826-B3FB-39DE3A3A9670}" sibTransId="{71E0CBA0-01D1-4596-B885-16D7BBCB7649}"/>
    <dgm:cxn modelId="{5C1C8B64-26B2-4EB3-A637-06F2C7B3F047}" type="presOf" srcId="{87836EDE-FFB3-4FF6-BDC6-FB1ACD110D4C}" destId="{1AC82493-ABC0-4649-A688-B5D5286270BD}" srcOrd="0" destOrd="0" presId="urn:microsoft.com/office/officeart/2005/8/layout/vList2"/>
    <dgm:cxn modelId="{146FEFA0-3FE4-446E-AEF4-205C07D8E91F}" type="presOf" srcId="{4BDCB6E6-D207-4487-8328-751006C25E0F}" destId="{5914ECDF-AD98-4156-A172-6BD04D6A6A48}" srcOrd="0" destOrd="0" presId="urn:microsoft.com/office/officeart/2005/8/layout/vList2"/>
    <dgm:cxn modelId="{80918EAD-C2B5-49AA-A0D1-B77ABBDC943C}" srcId="{A728FF35-E8B4-48A7-99DD-191AF2175E77}" destId="{87836EDE-FFB3-4FF6-BDC6-FB1ACD110D4C}" srcOrd="3" destOrd="0" parTransId="{0142C9EC-4224-437C-AE22-8F811D27B11D}" sibTransId="{58148F7B-7620-4A3D-9BF3-B0398ECA03A6}"/>
    <dgm:cxn modelId="{7D6AABC7-58F0-46D6-8922-ED0D11650CBB}" type="presOf" srcId="{A728FF35-E8B4-48A7-99DD-191AF2175E77}" destId="{26D21438-E118-40EB-9D4C-9922082ECF37}" srcOrd="0" destOrd="0" presId="urn:microsoft.com/office/officeart/2005/8/layout/vList2"/>
    <dgm:cxn modelId="{9D1A97E8-1E40-4F70-8F75-4E190A9822CF}" srcId="{A728FF35-E8B4-48A7-99DD-191AF2175E77}" destId="{52DDDCFB-0E9E-4044-A845-6B9300F48736}" srcOrd="0" destOrd="0" parTransId="{70B71FF5-FEFD-4430-A16B-4F522C1FCF17}" sibTransId="{CBB6E852-9942-471E-B740-D17DAE7B48FD}"/>
    <dgm:cxn modelId="{5B7C3FF2-91F2-4AA6-A54F-B0CA51C11DC2}" type="presOf" srcId="{52DDDCFB-0E9E-4044-A845-6B9300F48736}" destId="{5BE228E4-ED01-4BF0-A750-71D4F8734304}" srcOrd="0" destOrd="0" presId="urn:microsoft.com/office/officeart/2005/8/layout/vList2"/>
    <dgm:cxn modelId="{B6D003C0-53B7-4BF8-B63B-DB075DAE9B02}" type="presParOf" srcId="{26D21438-E118-40EB-9D4C-9922082ECF37}" destId="{5BE228E4-ED01-4BF0-A750-71D4F8734304}" srcOrd="0" destOrd="0" presId="urn:microsoft.com/office/officeart/2005/8/layout/vList2"/>
    <dgm:cxn modelId="{99F50460-49C7-4DB5-9ABF-4C1209E962C2}" type="presParOf" srcId="{26D21438-E118-40EB-9D4C-9922082ECF37}" destId="{C9FB3949-E777-418C-81F8-17D2855569EA}" srcOrd="1" destOrd="0" presId="urn:microsoft.com/office/officeart/2005/8/layout/vList2"/>
    <dgm:cxn modelId="{02FBE9FF-7C9F-441E-9DD3-FD935AC392B5}" type="presParOf" srcId="{26D21438-E118-40EB-9D4C-9922082ECF37}" destId="{5914ECDF-AD98-4156-A172-6BD04D6A6A48}" srcOrd="2" destOrd="0" presId="urn:microsoft.com/office/officeart/2005/8/layout/vList2"/>
    <dgm:cxn modelId="{B13ED878-F2AD-4912-82F6-794E3B7FECBC}" type="presParOf" srcId="{26D21438-E118-40EB-9D4C-9922082ECF37}" destId="{540CBFA8-A9EF-466C-83E6-F122E0962291}" srcOrd="3" destOrd="0" presId="urn:microsoft.com/office/officeart/2005/8/layout/vList2"/>
    <dgm:cxn modelId="{1C2EF100-00A0-4726-B190-4D9CC46CE51D}" type="presParOf" srcId="{26D21438-E118-40EB-9D4C-9922082ECF37}" destId="{A9BF6981-D30A-4BD1-8736-6609F7657E7A}" srcOrd="4" destOrd="0" presId="urn:microsoft.com/office/officeart/2005/8/layout/vList2"/>
    <dgm:cxn modelId="{7738DD14-DC63-4BFB-91ED-382E5DA8A1F3}" type="presParOf" srcId="{26D21438-E118-40EB-9D4C-9922082ECF37}" destId="{4CAC227F-3DCF-4B3A-A7F3-44CBC60E4C34}" srcOrd="5" destOrd="0" presId="urn:microsoft.com/office/officeart/2005/8/layout/vList2"/>
    <dgm:cxn modelId="{7E449BD3-3344-4580-AAF8-70CD3DE5A9FA}" type="presParOf" srcId="{26D21438-E118-40EB-9D4C-9922082ECF37}" destId="{1AC82493-ABC0-4649-A688-B5D5286270B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EAA4608-A27C-4A71-8184-15CE4EA25936}"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tr-TR"/>
        </a:p>
      </dgm:t>
    </dgm:pt>
    <dgm:pt modelId="{58EB123B-C32A-402F-8CA7-331223AC1EFD}">
      <dgm:prSet/>
      <dgm:spPr/>
      <dgm:t>
        <a:bodyPr/>
        <a:lstStyle/>
        <a:p>
          <a:r>
            <a:rPr lang="tr-TR" b="1" i="0" dirty="0"/>
            <a:t>1) What </a:t>
          </a:r>
          <a:r>
            <a:rPr lang="tr-TR" b="1" i="0" dirty="0" err="1"/>
            <a:t>Matters</a:t>
          </a:r>
          <a:r>
            <a:rPr lang="tr-TR" b="1" i="0" dirty="0"/>
            <a:t> (Neyin Önemi Var?)</a:t>
          </a:r>
          <a:endParaRPr lang="tr-TR" dirty="0"/>
        </a:p>
      </dgm:t>
    </dgm:pt>
    <dgm:pt modelId="{CF7C0BB9-5FB2-428F-A24A-E272489241CD}" type="parTrans" cxnId="{3356EDC2-F9C4-44D9-8489-45D687B5BF2F}">
      <dgm:prSet/>
      <dgm:spPr/>
      <dgm:t>
        <a:bodyPr/>
        <a:lstStyle/>
        <a:p>
          <a:endParaRPr lang="tr-TR"/>
        </a:p>
      </dgm:t>
    </dgm:pt>
    <dgm:pt modelId="{3D5561D0-980D-4BED-9388-81D6D0680E7A}" type="sibTrans" cxnId="{3356EDC2-F9C4-44D9-8489-45D687B5BF2F}">
      <dgm:prSet/>
      <dgm:spPr/>
      <dgm:t>
        <a:bodyPr/>
        <a:lstStyle/>
        <a:p>
          <a:endParaRPr lang="tr-TR"/>
        </a:p>
      </dgm:t>
    </dgm:pt>
    <dgm:pt modelId="{0C0BFD91-4580-4CD4-998E-8C90EEBE643F}">
      <dgm:prSet custT="1"/>
      <dgm:spPr/>
      <dgm:t>
        <a:bodyPr/>
        <a:lstStyle/>
        <a:p>
          <a:r>
            <a:rPr lang="tr-TR" sz="1000" b="0" i="0" dirty="0"/>
            <a:t>Hastanın sağlık ve yaşam hedeflerini, değerlerini ve tercihlerini anlamak. Bakımın "nedeni"</a:t>
          </a:r>
          <a:endParaRPr lang="tr-TR" sz="1000" dirty="0"/>
        </a:p>
      </dgm:t>
    </dgm:pt>
    <dgm:pt modelId="{AB6F7362-57C9-468D-AC54-ED09638F3579}" type="parTrans" cxnId="{47F48586-6FB2-42FD-9C6C-748D09C6BAE9}">
      <dgm:prSet/>
      <dgm:spPr/>
      <dgm:t>
        <a:bodyPr/>
        <a:lstStyle/>
        <a:p>
          <a:endParaRPr lang="tr-TR"/>
        </a:p>
      </dgm:t>
    </dgm:pt>
    <dgm:pt modelId="{1E0B7966-1271-4700-9495-418F9740A7D5}" type="sibTrans" cxnId="{47F48586-6FB2-42FD-9C6C-748D09C6BAE9}">
      <dgm:prSet/>
      <dgm:spPr/>
      <dgm:t>
        <a:bodyPr/>
        <a:lstStyle/>
        <a:p>
          <a:endParaRPr lang="tr-TR"/>
        </a:p>
      </dgm:t>
    </dgm:pt>
    <dgm:pt modelId="{B3FFCF85-3A6B-42C4-A979-8AA3015E8ABB}">
      <dgm:prSet custT="1"/>
      <dgm:spPr/>
      <dgm:t>
        <a:bodyPr/>
        <a:lstStyle/>
        <a:p>
          <a:r>
            <a:rPr lang="tr-TR" sz="900" b="1" i="0" dirty="0"/>
            <a:t>PRATİK UYGULAMA:</a:t>
          </a:r>
          <a:endParaRPr lang="tr-TR" sz="900" dirty="0"/>
        </a:p>
      </dgm:t>
    </dgm:pt>
    <dgm:pt modelId="{BA241401-8EF2-445C-AC40-11BF90FE5C5D}" type="parTrans" cxnId="{2A6D04EC-36C5-4EA8-83EE-5FBFE66183FD}">
      <dgm:prSet/>
      <dgm:spPr/>
      <dgm:t>
        <a:bodyPr/>
        <a:lstStyle/>
        <a:p>
          <a:endParaRPr lang="tr-TR"/>
        </a:p>
      </dgm:t>
    </dgm:pt>
    <dgm:pt modelId="{09172F5E-D9AE-4D2C-8B3A-1C9B0F8138B1}" type="sibTrans" cxnId="{2A6D04EC-36C5-4EA8-83EE-5FBFE66183FD}">
      <dgm:prSet/>
      <dgm:spPr/>
      <dgm:t>
        <a:bodyPr/>
        <a:lstStyle/>
        <a:p>
          <a:endParaRPr lang="tr-TR"/>
        </a:p>
      </dgm:t>
    </dgm:pt>
    <dgm:pt modelId="{21F84243-3C90-4669-8E3F-B40DA3D0B282}">
      <dgm:prSet custT="1"/>
      <dgm:spPr/>
      <dgm:t>
        <a:bodyPr/>
        <a:lstStyle/>
        <a:p>
          <a:r>
            <a:rPr lang="tr-TR" sz="900" b="1" i="0" dirty="0"/>
            <a:t>Doğru Soru:</a:t>
          </a:r>
          <a:r>
            <a:rPr lang="tr-TR" sz="900" b="0" i="0" dirty="0"/>
            <a:t> "Bu hastanede yatışınızla ilgili umutlarınız neler?" veya "Sizin için en önemli şey nedir?" gibi sorular sormak</a:t>
          </a:r>
          <a:endParaRPr lang="tr-TR" sz="900" dirty="0"/>
        </a:p>
      </dgm:t>
    </dgm:pt>
    <dgm:pt modelId="{5D1028EE-58CA-4175-9831-8778C4D670D4}" type="parTrans" cxnId="{A686B49B-92C5-4045-9CA9-9526327CD32E}">
      <dgm:prSet/>
      <dgm:spPr/>
      <dgm:t>
        <a:bodyPr/>
        <a:lstStyle/>
        <a:p>
          <a:endParaRPr lang="tr-TR"/>
        </a:p>
      </dgm:t>
    </dgm:pt>
    <dgm:pt modelId="{7820E3E9-BF6B-4924-AF59-C0111C3304A8}" type="sibTrans" cxnId="{A686B49B-92C5-4045-9CA9-9526327CD32E}">
      <dgm:prSet/>
      <dgm:spPr/>
      <dgm:t>
        <a:bodyPr/>
        <a:lstStyle/>
        <a:p>
          <a:endParaRPr lang="tr-TR"/>
        </a:p>
      </dgm:t>
    </dgm:pt>
    <dgm:pt modelId="{F4F8C3F1-0341-4BCB-A60B-DCE5ABD81C74}">
      <dgm:prSet custT="1"/>
      <dgm:spPr/>
      <dgm:t>
        <a:bodyPr/>
        <a:lstStyle/>
        <a:p>
          <a:r>
            <a:rPr lang="tr-TR" sz="900" b="1" i="0" dirty="0"/>
            <a:t>Ekip İletişimi:</a:t>
          </a:r>
          <a:r>
            <a:rPr lang="tr-TR" sz="900" b="0" i="0" dirty="0"/>
            <a:t> Hastanın önceliklerini odasındaki beyaz tahtaya yazmak</a:t>
          </a:r>
          <a:endParaRPr lang="tr-TR" sz="900" dirty="0"/>
        </a:p>
      </dgm:t>
    </dgm:pt>
    <dgm:pt modelId="{7559A75E-B656-4816-8699-2233E8AEE9E6}" type="parTrans" cxnId="{DAE3152F-3D0D-4BBF-98AF-87161C8D8767}">
      <dgm:prSet/>
      <dgm:spPr/>
      <dgm:t>
        <a:bodyPr/>
        <a:lstStyle/>
        <a:p>
          <a:endParaRPr lang="tr-TR"/>
        </a:p>
      </dgm:t>
    </dgm:pt>
    <dgm:pt modelId="{993393F4-DF4B-43FB-BE73-AEC166208A62}" type="sibTrans" cxnId="{DAE3152F-3D0D-4BBF-98AF-87161C8D8767}">
      <dgm:prSet/>
      <dgm:spPr/>
      <dgm:t>
        <a:bodyPr/>
        <a:lstStyle/>
        <a:p>
          <a:endParaRPr lang="tr-TR"/>
        </a:p>
      </dgm:t>
    </dgm:pt>
    <dgm:pt modelId="{5B5B3103-F85B-49F4-BAA2-1A3959D5030E}">
      <dgm:prSet custT="1"/>
      <dgm:spPr/>
      <dgm:t>
        <a:bodyPr/>
        <a:lstStyle/>
        <a:p>
          <a:r>
            <a:rPr lang="tr-TR" sz="900" b="1" i="0" dirty="0"/>
            <a:t>Yasal Boyut:</a:t>
          </a:r>
          <a:r>
            <a:rPr lang="tr-TR" sz="900" b="0" i="0" dirty="0"/>
            <a:t> Vekaletnamesi ve tedavi talimatlarını tamamlamak/ gözden geçirmek</a:t>
          </a:r>
          <a:endParaRPr lang="tr-TR" sz="900" dirty="0"/>
        </a:p>
      </dgm:t>
    </dgm:pt>
    <dgm:pt modelId="{271B3EDB-8B94-498C-97F6-C84C7D307F3E}" type="parTrans" cxnId="{17368C39-8480-4584-98BF-EDF1E346510C}">
      <dgm:prSet/>
      <dgm:spPr/>
      <dgm:t>
        <a:bodyPr/>
        <a:lstStyle/>
        <a:p>
          <a:endParaRPr lang="tr-TR"/>
        </a:p>
      </dgm:t>
    </dgm:pt>
    <dgm:pt modelId="{2FE24FF7-7BF1-490B-B2CE-AC6226EF6E33}" type="sibTrans" cxnId="{17368C39-8480-4584-98BF-EDF1E346510C}">
      <dgm:prSet/>
      <dgm:spPr/>
      <dgm:t>
        <a:bodyPr/>
        <a:lstStyle/>
        <a:p>
          <a:endParaRPr lang="tr-TR"/>
        </a:p>
      </dgm:t>
    </dgm:pt>
    <dgm:pt modelId="{DA3F59BE-52B4-4A81-9F90-84D918277851}">
      <dgm:prSet/>
      <dgm:spPr/>
      <dgm:t>
        <a:bodyPr/>
        <a:lstStyle/>
        <a:p>
          <a:r>
            <a:rPr lang="tr-TR" b="1" i="0" dirty="0"/>
            <a:t>2) </a:t>
          </a:r>
          <a:r>
            <a:rPr lang="tr-TR" b="1" i="0" dirty="0" err="1"/>
            <a:t>Medication</a:t>
          </a:r>
          <a:r>
            <a:rPr lang="tr-TR" b="1" i="0" dirty="0"/>
            <a:t> (İlaç)</a:t>
          </a:r>
          <a:endParaRPr lang="tr-TR" dirty="0"/>
        </a:p>
      </dgm:t>
    </dgm:pt>
    <dgm:pt modelId="{9FF481D0-0669-4268-88C2-CBEE96E763E5}" type="parTrans" cxnId="{DF26526F-87C3-4942-95EF-E81456C07BF7}">
      <dgm:prSet/>
      <dgm:spPr/>
      <dgm:t>
        <a:bodyPr/>
        <a:lstStyle/>
        <a:p>
          <a:endParaRPr lang="tr-TR"/>
        </a:p>
      </dgm:t>
    </dgm:pt>
    <dgm:pt modelId="{5427CEDC-CC47-45F8-82AB-86FA3DDC3B7A}" type="sibTrans" cxnId="{DF26526F-87C3-4942-95EF-E81456C07BF7}">
      <dgm:prSet/>
      <dgm:spPr/>
      <dgm:t>
        <a:bodyPr/>
        <a:lstStyle/>
        <a:p>
          <a:endParaRPr lang="tr-TR"/>
        </a:p>
      </dgm:t>
    </dgm:pt>
    <dgm:pt modelId="{4F3E8FD2-5CB4-4AD1-900E-FB685BAE5AAB}">
      <dgm:prSet custT="1"/>
      <dgm:spPr/>
      <dgm:t>
        <a:bodyPr/>
        <a:lstStyle/>
        <a:p>
          <a:r>
            <a:rPr lang="tr-TR" sz="1000" b="0" i="0" dirty="0"/>
            <a:t>Tüm ilaçların gerekliliğini gözden geçirmek ve yaşlılarda yüksek riskli olanları belirlemek</a:t>
          </a:r>
          <a:endParaRPr lang="tr-TR" sz="1000" dirty="0"/>
        </a:p>
      </dgm:t>
    </dgm:pt>
    <dgm:pt modelId="{ABF441DC-A2A3-4BEF-A440-3F814B091EFB}" type="parTrans" cxnId="{01AB2582-85AE-44B7-86C5-3418B32C114C}">
      <dgm:prSet/>
      <dgm:spPr/>
      <dgm:t>
        <a:bodyPr/>
        <a:lstStyle/>
        <a:p>
          <a:endParaRPr lang="tr-TR"/>
        </a:p>
      </dgm:t>
    </dgm:pt>
    <dgm:pt modelId="{E3B12865-62C8-4AB2-9354-58C32B1B7496}" type="sibTrans" cxnId="{01AB2582-85AE-44B7-86C5-3418B32C114C}">
      <dgm:prSet/>
      <dgm:spPr/>
      <dgm:t>
        <a:bodyPr/>
        <a:lstStyle/>
        <a:p>
          <a:endParaRPr lang="tr-TR"/>
        </a:p>
      </dgm:t>
    </dgm:pt>
    <dgm:pt modelId="{F7F5E2C1-3239-4B2A-841D-32C31736A432}">
      <dgm:prSet custT="1"/>
      <dgm:spPr/>
      <dgm:t>
        <a:bodyPr/>
        <a:lstStyle/>
        <a:p>
          <a:r>
            <a:rPr lang="tr-TR" sz="900" b="1" i="0" dirty="0"/>
            <a:t>PRATİK UYGULAMA:</a:t>
          </a:r>
          <a:endParaRPr lang="tr-TR" sz="900" dirty="0"/>
        </a:p>
      </dgm:t>
    </dgm:pt>
    <dgm:pt modelId="{A3602DF6-92AA-4C9B-8005-3C50A5003E57}" type="parTrans" cxnId="{E049E501-A302-4331-BA65-FBE48918BF69}">
      <dgm:prSet/>
      <dgm:spPr/>
      <dgm:t>
        <a:bodyPr/>
        <a:lstStyle/>
        <a:p>
          <a:endParaRPr lang="tr-TR"/>
        </a:p>
      </dgm:t>
    </dgm:pt>
    <dgm:pt modelId="{1C63698E-B13C-407F-AB9F-A5ED8F929846}" type="sibTrans" cxnId="{E049E501-A302-4331-BA65-FBE48918BF69}">
      <dgm:prSet/>
      <dgm:spPr/>
      <dgm:t>
        <a:bodyPr/>
        <a:lstStyle/>
        <a:p>
          <a:endParaRPr lang="tr-TR"/>
        </a:p>
      </dgm:t>
    </dgm:pt>
    <dgm:pt modelId="{D5B64184-2882-4802-B6A8-801EDEBAE1CE}">
      <dgm:prSet custT="1"/>
      <dgm:spPr/>
      <dgm:t>
        <a:bodyPr/>
        <a:lstStyle/>
        <a:p>
          <a:r>
            <a:rPr lang="tr-TR" sz="900" b="1" i="0" dirty="0"/>
            <a:t>Riskli İlaçlar:</a:t>
          </a:r>
          <a:r>
            <a:rPr lang="tr-TR" sz="900" b="0" i="0" dirty="0"/>
            <a:t> </a:t>
          </a:r>
          <a:r>
            <a:rPr lang="tr-TR" sz="900" b="0" i="0" dirty="0" err="1"/>
            <a:t>Opioidler</a:t>
          </a:r>
          <a:r>
            <a:rPr lang="tr-TR" sz="900" b="0" i="0" dirty="0"/>
            <a:t>, </a:t>
          </a:r>
          <a:r>
            <a:rPr lang="tr-TR" sz="900" b="0" i="0" dirty="0" err="1"/>
            <a:t>benzodiazepinler</a:t>
          </a:r>
          <a:r>
            <a:rPr lang="tr-TR" sz="900" b="0" i="0" dirty="0"/>
            <a:t>, </a:t>
          </a:r>
          <a:r>
            <a:rPr lang="tr-TR" sz="900" b="0" i="0" dirty="0" err="1"/>
            <a:t>antikolinerjikler</a:t>
          </a:r>
          <a:r>
            <a:rPr lang="tr-TR" sz="900" b="0" i="0" dirty="0"/>
            <a:t> gibi ilaçlara dikkat</a:t>
          </a:r>
          <a:endParaRPr lang="tr-TR" sz="900" dirty="0"/>
        </a:p>
      </dgm:t>
    </dgm:pt>
    <dgm:pt modelId="{C82C0BFA-742D-4F4D-A078-AF17977AAC4C}" type="parTrans" cxnId="{843AC89D-7976-4AFD-B823-1AE4E2F22243}">
      <dgm:prSet/>
      <dgm:spPr/>
      <dgm:t>
        <a:bodyPr/>
        <a:lstStyle/>
        <a:p>
          <a:endParaRPr lang="tr-TR"/>
        </a:p>
      </dgm:t>
    </dgm:pt>
    <dgm:pt modelId="{7EA35BF0-FEAF-4E76-8878-C669E1FF9915}" type="sibTrans" cxnId="{843AC89D-7976-4AFD-B823-1AE4E2F22243}">
      <dgm:prSet/>
      <dgm:spPr/>
      <dgm:t>
        <a:bodyPr/>
        <a:lstStyle/>
        <a:p>
          <a:endParaRPr lang="tr-TR"/>
        </a:p>
      </dgm:t>
    </dgm:pt>
    <dgm:pt modelId="{07E2EA1F-6E31-4FBC-9AC2-30842569105E}">
      <dgm:prSet custT="1"/>
      <dgm:spPr/>
      <dgm:t>
        <a:bodyPr/>
        <a:lstStyle/>
        <a:p>
          <a:r>
            <a:rPr lang="tr-TR" sz="900" b="1" i="0" dirty="0"/>
            <a:t>Aile Eğitimi:</a:t>
          </a:r>
          <a:r>
            <a:rPr lang="tr-TR" sz="900" b="0" i="0" dirty="0"/>
            <a:t> Taburculuk sonrası ilaç yönetimi için aile bakım verenlere eğitim ve destek sağlamak</a:t>
          </a:r>
          <a:endParaRPr lang="tr-TR" sz="900" dirty="0"/>
        </a:p>
      </dgm:t>
    </dgm:pt>
    <dgm:pt modelId="{DF59DBDF-382D-4FAA-9CE7-F0C710DA73BD}" type="parTrans" cxnId="{A3945FD8-16CF-4AC3-8604-E346F05AC171}">
      <dgm:prSet/>
      <dgm:spPr/>
      <dgm:t>
        <a:bodyPr/>
        <a:lstStyle/>
        <a:p>
          <a:endParaRPr lang="tr-TR"/>
        </a:p>
      </dgm:t>
    </dgm:pt>
    <dgm:pt modelId="{A310291D-E014-4545-9BDF-736DF80CACEA}" type="sibTrans" cxnId="{A3945FD8-16CF-4AC3-8604-E346F05AC171}">
      <dgm:prSet/>
      <dgm:spPr/>
      <dgm:t>
        <a:bodyPr/>
        <a:lstStyle/>
        <a:p>
          <a:endParaRPr lang="tr-TR"/>
        </a:p>
      </dgm:t>
    </dgm:pt>
    <dgm:pt modelId="{B466021F-4237-4DA2-9AE4-D08A9952DFCD}">
      <dgm:prSet/>
      <dgm:spPr/>
      <dgm:t>
        <a:bodyPr/>
        <a:lstStyle/>
        <a:p>
          <a:r>
            <a:rPr lang="tr-TR" b="1" i="0" dirty="0"/>
            <a:t>3) </a:t>
          </a:r>
          <a:r>
            <a:rPr lang="tr-TR" b="1" i="0" dirty="0" err="1"/>
            <a:t>Mentation</a:t>
          </a:r>
          <a:r>
            <a:rPr lang="tr-TR" b="1" i="0" dirty="0"/>
            <a:t> (Zihinsel Durum)</a:t>
          </a:r>
          <a:endParaRPr lang="tr-TR" dirty="0"/>
        </a:p>
      </dgm:t>
    </dgm:pt>
    <dgm:pt modelId="{F74E4A87-2D7D-458A-8E5C-5D7193FCD344}" type="parTrans" cxnId="{1E557C12-46E2-4C6B-B862-5F46B7C2E588}">
      <dgm:prSet/>
      <dgm:spPr/>
      <dgm:t>
        <a:bodyPr/>
        <a:lstStyle/>
        <a:p>
          <a:endParaRPr lang="tr-TR"/>
        </a:p>
      </dgm:t>
    </dgm:pt>
    <dgm:pt modelId="{35DC1749-C176-464A-8E57-7CEAD15F5635}" type="sibTrans" cxnId="{1E557C12-46E2-4C6B-B862-5F46B7C2E588}">
      <dgm:prSet/>
      <dgm:spPr/>
      <dgm:t>
        <a:bodyPr/>
        <a:lstStyle/>
        <a:p>
          <a:endParaRPr lang="tr-TR"/>
        </a:p>
      </dgm:t>
    </dgm:pt>
    <dgm:pt modelId="{F0245E82-5509-492C-92C6-E49DFEBF45B4}">
      <dgm:prSet custT="1"/>
      <dgm:spPr/>
      <dgm:t>
        <a:bodyPr/>
        <a:lstStyle/>
        <a:p>
          <a:r>
            <a:rPr lang="tr-TR" sz="1000" b="0" i="0" dirty="0"/>
            <a:t> </a:t>
          </a:r>
          <a:r>
            <a:rPr lang="tr-TR" sz="1000" b="0" i="0" dirty="0" err="1"/>
            <a:t>Deliryum</a:t>
          </a:r>
          <a:r>
            <a:rPr lang="tr-TR" sz="1000" b="0" i="0" dirty="0"/>
            <a:t>, </a:t>
          </a:r>
          <a:r>
            <a:rPr lang="tr-TR" sz="1000" b="0" i="0" dirty="0" err="1"/>
            <a:t>demans</a:t>
          </a:r>
          <a:r>
            <a:rPr lang="tr-TR" sz="1000" b="0" i="0" dirty="0"/>
            <a:t> ve depresyonun önlenmesi, tanınması, tedavisi ve yönetimi</a:t>
          </a:r>
          <a:endParaRPr lang="tr-TR" sz="1000" dirty="0"/>
        </a:p>
      </dgm:t>
    </dgm:pt>
    <dgm:pt modelId="{70B271F5-208B-465B-B252-2F579204A6CB}" type="parTrans" cxnId="{E51EA1B8-B7EF-4120-BA0C-A479E7BAA6F1}">
      <dgm:prSet/>
      <dgm:spPr/>
      <dgm:t>
        <a:bodyPr/>
        <a:lstStyle/>
        <a:p>
          <a:endParaRPr lang="tr-TR"/>
        </a:p>
      </dgm:t>
    </dgm:pt>
    <dgm:pt modelId="{DB04769D-0FFE-43C0-92D2-D8B23AA610F2}" type="sibTrans" cxnId="{E51EA1B8-B7EF-4120-BA0C-A479E7BAA6F1}">
      <dgm:prSet/>
      <dgm:spPr/>
      <dgm:t>
        <a:bodyPr/>
        <a:lstStyle/>
        <a:p>
          <a:endParaRPr lang="tr-TR"/>
        </a:p>
      </dgm:t>
    </dgm:pt>
    <dgm:pt modelId="{DD68E53F-6050-4E07-96C8-20DCB932CF1C}">
      <dgm:prSet custT="1"/>
      <dgm:spPr/>
      <dgm:t>
        <a:bodyPr/>
        <a:lstStyle/>
        <a:p>
          <a:r>
            <a:rPr lang="tr-TR" sz="900" b="1" i="0" dirty="0"/>
            <a:t>PRATİK UYGULAMA:</a:t>
          </a:r>
          <a:endParaRPr lang="tr-TR" sz="900" dirty="0"/>
        </a:p>
      </dgm:t>
    </dgm:pt>
    <dgm:pt modelId="{2A93D9A5-947B-4C56-99FB-74575F71F92A}" type="parTrans" cxnId="{59BF56B3-EE8B-423D-A1F6-494C28900CF3}">
      <dgm:prSet/>
      <dgm:spPr/>
      <dgm:t>
        <a:bodyPr/>
        <a:lstStyle/>
        <a:p>
          <a:endParaRPr lang="tr-TR"/>
        </a:p>
      </dgm:t>
    </dgm:pt>
    <dgm:pt modelId="{1D11F23D-95D8-41A9-9242-6ABC8A16F71F}" type="sibTrans" cxnId="{59BF56B3-EE8B-423D-A1F6-494C28900CF3}">
      <dgm:prSet/>
      <dgm:spPr/>
      <dgm:t>
        <a:bodyPr/>
        <a:lstStyle/>
        <a:p>
          <a:endParaRPr lang="tr-TR"/>
        </a:p>
      </dgm:t>
    </dgm:pt>
    <dgm:pt modelId="{E7834941-0ECE-46B0-8442-9A11875BE10D}">
      <dgm:prSet custT="1"/>
      <dgm:spPr/>
      <dgm:t>
        <a:bodyPr/>
        <a:lstStyle/>
        <a:p>
          <a:r>
            <a:rPr lang="tr-TR" sz="900" b="1" i="0" dirty="0" err="1"/>
            <a:t>Deliryum</a:t>
          </a:r>
          <a:r>
            <a:rPr lang="tr-TR" sz="900" b="1" i="0" dirty="0"/>
            <a:t>:</a:t>
          </a:r>
          <a:r>
            <a:rPr lang="tr-TR" sz="900" b="0" i="0" dirty="0"/>
            <a:t> Günde en az iki kez tarama yapılmalıdır </a:t>
          </a:r>
          <a:r>
            <a:rPr lang="tr-TR" sz="900" b="1" i="0" dirty="0"/>
            <a:t>(CAM, Nu-DESC gibi araçlarla).</a:t>
          </a:r>
          <a:r>
            <a:rPr lang="tr-TR" sz="900" b="0" i="0" dirty="0"/>
            <a:t> Belirlendiğinde, altta yatan neden (enfeksiyon, ilaç vb.) derhal ele alınmalıdır</a:t>
          </a:r>
          <a:endParaRPr lang="tr-TR" sz="900" dirty="0"/>
        </a:p>
      </dgm:t>
    </dgm:pt>
    <dgm:pt modelId="{A3CAC170-2A90-4820-943A-52445237290B}" type="parTrans" cxnId="{50E51018-56A9-4C60-9BE5-F1474832D650}">
      <dgm:prSet/>
      <dgm:spPr/>
      <dgm:t>
        <a:bodyPr/>
        <a:lstStyle/>
        <a:p>
          <a:endParaRPr lang="tr-TR"/>
        </a:p>
      </dgm:t>
    </dgm:pt>
    <dgm:pt modelId="{2BE1D5E1-A533-48D9-9041-E09E3EE98355}" type="sibTrans" cxnId="{50E51018-56A9-4C60-9BE5-F1474832D650}">
      <dgm:prSet/>
      <dgm:spPr/>
      <dgm:t>
        <a:bodyPr/>
        <a:lstStyle/>
        <a:p>
          <a:endParaRPr lang="tr-TR"/>
        </a:p>
      </dgm:t>
    </dgm:pt>
    <dgm:pt modelId="{F63A1303-D311-4596-B2EE-BB36023A2F20}">
      <dgm:prSet custT="1"/>
      <dgm:spPr/>
      <dgm:t>
        <a:bodyPr/>
        <a:lstStyle/>
        <a:p>
          <a:r>
            <a:rPr lang="tr-TR" sz="900" b="1" i="0" dirty="0" err="1"/>
            <a:t>Demans</a:t>
          </a:r>
          <a:r>
            <a:rPr lang="tr-TR" sz="900" b="1" i="0" dirty="0"/>
            <a:t> ve Depresyon:</a:t>
          </a:r>
          <a:r>
            <a:rPr lang="tr-TR" sz="900" b="0" i="0" dirty="0"/>
            <a:t> Tarama yapılmalı ve uygun kaynaklara yönlendirilmelidir</a:t>
          </a:r>
          <a:endParaRPr lang="tr-TR" sz="900" dirty="0"/>
        </a:p>
      </dgm:t>
    </dgm:pt>
    <dgm:pt modelId="{BD39F6F2-6818-4382-B0C2-D1B5CDD2DFFB}" type="parTrans" cxnId="{BC588728-C4CC-4C96-9759-6956B1E32964}">
      <dgm:prSet/>
      <dgm:spPr/>
      <dgm:t>
        <a:bodyPr/>
        <a:lstStyle/>
        <a:p>
          <a:endParaRPr lang="tr-TR"/>
        </a:p>
      </dgm:t>
    </dgm:pt>
    <dgm:pt modelId="{2F032FF7-CE3F-4320-B4EB-5F1B69296B50}" type="sibTrans" cxnId="{BC588728-C4CC-4C96-9759-6956B1E32964}">
      <dgm:prSet/>
      <dgm:spPr/>
      <dgm:t>
        <a:bodyPr/>
        <a:lstStyle/>
        <a:p>
          <a:endParaRPr lang="tr-TR"/>
        </a:p>
      </dgm:t>
    </dgm:pt>
    <dgm:pt modelId="{48A55A1C-A5CD-4B41-BF0F-1ABE6C7D0F77}">
      <dgm:prSet/>
      <dgm:spPr/>
      <dgm:t>
        <a:bodyPr/>
        <a:lstStyle/>
        <a:p>
          <a:r>
            <a:rPr lang="tr-TR" b="1" i="0" dirty="0"/>
            <a:t>4) </a:t>
          </a:r>
          <a:r>
            <a:rPr lang="tr-TR" b="1" i="0" dirty="0" err="1"/>
            <a:t>Mobility</a:t>
          </a:r>
          <a:r>
            <a:rPr lang="tr-TR" b="1" i="0" dirty="0"/>
            <a:t> (Hareketlilik)</a:t>
          </a:r>
          <a:endParaRPr lang="tr-TR" dirty="0"/>
        </a:p>
      </dgm:t>
    </dgm:pt>
    <dgm:pt modelId="{F348BD50-542A-4D7D-BBA5-241DDD037126}" type="parTrans" cxnId="{F87AED3B-78A2-4E8E-8D14-9BC12470FF7F}">
      <dgm:prSet/>
      <dgm:spPr/>
      <dgm:t>
        <a:bodyPr/>
        <a:lstStyle/>
        <a:p>
          <a:endParaRPr lang="tr-TR"/>
        </a:p>
      </dgm:t>
    </dgm:pt>
    <dgm:pt modelId="{CC183287-A3D2-4476-AF8B-39AFE128D78C}" type="sibTrans" cxnId="{F87AED3B-78A2-4E8E-8D14-9BC12470FF7F}">
      <dgm:prSet/>
      <dgm:spPr/>
      <dgm:t>
        <a:bodyPr/>
        <a:lstStyle/>
        <a:p>
          <a:endParaRPr lang="tr-TR"/>
        </a:p>
      </dgm:t>
    </dgm:pt>
    <dgm:pt modelId="{0F45D753-AA46-4F9B-BB8F-A5F756D507B3}">
      <dgm:prSet custT="1"/>
      <dgm:spPr/>
      <dgm:t>
        <a:bodyPr/>
        <a:lstStyle/>
        <a:p>
          <a:r>
            <a:rPr lang="tr-TR" sz="1000" b="0" i="0" dirty="0"/>
            <a:t>İşlevi sürdürmek ve düşmeyi önlemek için yaşlı bireylerin güvenli bir şekilde hareket etmesini sağlamak</a:t>
          </a:r>
          <a:endParaRPr lang="tr-TR" sz="1000" dirty="0"/>
        </a:p>
      </dgm:t>
    </dgm:pt>
    <dgm:pt modelId="{EC73531F-62D0-4CE3-95BA-3568CCE4B6EE}" type="parTrans" cxnId="{6DF9F1A7-F9C5-4622-85FA-FF922F0AAF36}">
      <dgm:prSet/>
      <dgm:spPr/>
      <dgm:t>
        <a:bodyPr/>
        <a:lstStyle/>
        <a:p>
          <a:endParaRPr lang="tr-TR"/>
        </a:p>
      </dgm:t>
    </dgm:pt>
    <dgm:pt modelId="{496610A6-FE29-4177-8BE8-31138D091B62}" type="sibTrans" cxnId="{6DF9F1A7-F9C5-4622-85FA-FF922F0AAF36}">
      <dgm:prSet/>
      <dgm:spPr/>
      <dgm:t>
        <a:bodyPr/>
        <a:lstStyle/>
        <a:p>
          <a:endParaRPr lang="tr-TR"/>
        </a:p>
      </dgm:t>
    </dgm:pt>
    <dgm:pt modelId="{8D94FC3C-274C-47BB-A14D-D9FEC3A2921E}">
      <dgm:prSet custT="1"/>
      <dgm:spPr/>
      <dgm:t>
        <a:bodyPr/>
        <a:lstStyle/>
        <a:p>
          <a:r>
            <a:rPr lang="tr-TR" sz="900" b="1" i="0" dirty="0"/>
            <a:t>PRATİK UYGULAMA:</a:t>
          </a:r>
          <a:endParaRPr lang="tr-TR" sz="900" dirty="0"/>
        </a:p>
      </dgm:t>
    </dgm:pt>
    <dgm:pt modelId="{92576D9B-3397-437E-8C1B-7AC7C2316C70}" type="parTrans" cxnId="{EC678260-B0F6-407A-A9B6-B03DA8F11717}">
      <dgm:prSet/>
      <dgm:spPr/>
      <dgm:t>
        <a:bodyPr/>
        <a:lstStyle/>
        <a:p>
          <a:endParaRPr lang="tr-TR"/>
        </a:p>
      </dgm:t>
    </dgm:pt>
    <dgm:pt modelId="{DFD109C7-F930-4BC3-9BC4-E586F339FF64}" type="sibTrans" cxnId="{EC678260-B0F6-407A-A9B6-B03DA8F11717}">
      <dgm:prSet/>
      <dgm:spPr/>
      <dgm:t>
        <a:bodyPr/>
        <a:lstStyle/>
        <a:p>
          <a:endParaRPr lang="tr-TR"/>
        </a:p>
      </dgm:t>
    </dgm:pt>
    <dgm:pt modelId="{F928160D-0626-4A3B-A537-12EB6296977E}">
      <dgm:prSet custT="1"/>
      <dgm:spPr/>
      <dgm:t>
        <a:bodyPr/>
        <a:lstStyle/>
        <a:p>
          <a:r>
            <a:rPr lang="tr-TR" sz="800" b="1" i="0" dirty="0"/>
            <a:t>Hareket Hedefi:</a:t>
          </a:r>
          <a:r>
            <a:rPr lang="tr-TR" sz="800" b="0" i="0" dirty="0"/>
            <a:t> Mümkünse hastaları günde </a:t>
          </a:r>
          <a:r>
            <a:rPr lang="tr-TR" sz="800" b="1" i="0" dirty="0"/>
            <a:t>üç kez</a:t>
          </a:r>
          <a:r>
            <a:rPr lang="tr-TR" sz="800" b="0" i="0" dirty="0"/>
            <a:t> yataktan çıkarmak ve fonksiyonel durumlarını korumaları için yürütmek.</a:t>
          </a:r>
          <a:endParaRPr lang="tr-TR" sz="800" dirty="0"/>
        </a:p>
      </dgm:t>
    </dgm:pt>
    <dgm:pt modelId="{972645A1-B9DA-4E98-AE82-98213C81837D}" type="parTrans" cxnId="{1D1D18F4-91FE-4927-9452-A813CB306CD2}">
      <dgm:prSet/>
      <dgm:spPr/>
      <dgm:t>
        <a:bodyPr/>
        <a:lstStyle/>
        <a:p>
          <a:endParaRPr lang="tr-TR"/>
        </a:p>
      </dgm:t>
    </dgm:pt>
    <dgm:pt modelId="{65E48F2C-EBFD-4037-8037-32362EC9A419}" type="sibTrans" cxnId="{1D1D18F4-91FE-4927-9452-A813CB306CD2}">
      <dgm:prSet/>
      <dgm:spPr/>
      <dgm:t>
        <a:bodyPr/>
        <a:lstStyle/>
        <a:p>
          <a:endParaRPr lang="tr-TR"/>
        </a:p>
      </dgm:t>
    </dgm:pt>
    <dgm:pt modelId="{151FA77E-C91C-4E71-AF66-211F700B32ED}">
      <dgm:prSet custT="1"/>
      <dgm:spPr/>
      <dgm:t>
        <a:bodyPr/>
        <a:lstStyle/>
        <a:p>
          <a:r>
            <a:rPr lang="tr-TR" sz="800" b="1" i="0" dirty="0"/>
            <a:t>Aile Katılımı:</a:t>
          </a:r>
          <a:r>
            <a:rPr lang="tr-TR" sz="800" b="0" i="0" dirty="0"/>
            <a:t> Aile bakım verenlere hastayı güvenli bir şekilde yürütme konusunda eğitim vermek. Eve dönüş için kritik beceriler kazandırır</a:t>
          </a:r>
          <a:endParaRPr lang="tr-TR" sz="800" dirty="0"/>
        </a:p>
      </dgm:t>
    </dgm:pt>
    <dgm:pt modelId="{ED97256D-61D3-4811-BDC7-3E8AC4352E5A}" type="parTrans" cxnId="{2CD9B2EC-BAC8-4794-96F8-5946B5004E46}">
      <dgm:prSet/>
      <dgm:spPr/>
      <dgm:t>
        <a:bodyPr/>
        <a:lstStyle/>
        <a:p>
          <a:endParaRPr lang="tr-TR"/>
        </a:p>
      </dgm:t>
    </dgm:pt>
    <dgm:pt modelId="{E0AC1AF2-705D-46BF-A024-3EEFA49639AF}" type="sibTrans" cxnId="{2CD9B2EC-BAC8-4794-96F8-5946B5004E46}">
      <dgm:prSet/>
      <dgm:spPr/>
      <dgm:t>
        <a:bodyPr/>
        <a:lstStyle/>
        <a:p>
          <a:endParaRPr lang="tr-TR"/>
        </a:p>
      </dgm:t>
    </dgm:pt>
    <dgm:pt modelId="{B5E61E2A-AAAE-4E81-A9D3-6FAB131A5454}">
      <dgm:prSet custT="1"/>
      <dgm:spPr/>
      <dgm:t>
        <a:bodyPr/>
        <a:lstStyle/>
        <a:p>
          <a:r>
            <a:rPr lang="tr-TR" sz="800" b="1" i="0" dirty="0"/>
            <a:t>Faydaları:</a:t>
          </a:r>
          <a:r>
            <a:rPr lang="tr-TR" sz="800" b="0" i="0" dirty="0"/>
            <a:t> </a:t>
          </a:r>
          <a:r>
            <a:rPr lang="tr-TR" sz="800" b="0" i="0" dirty="0" err="1"/>
            <a:t>Deliryumu</a:t>
          </a:r>
          <a:r>
            <a:rPr lang="tr-TR" sz="800" b="0" i="0" dirty="0"/>
            <a:t> azaltır, düşmeleri önler, hastanede kalış süresini kısaltır</a:t>
          </a:r>
          <a:endParaRPr lang="tr-TR" sz="800" dirty="0"/>
        </a:p>
      </dgm:t>
    </dgm:pt>
    <dgm:pt modelId="{893F8FE0-A87C-456B-BE70-FC76556F70DA}" type="parTrans" cxnId="{5EC57AA5-C236-4C4B-94B3-59D6C1E334FC}">
      <dgm:prSet/>
      <dgm:spPr/>
      <dgm:t>
        <a:bodyPr/>
        <a:lstStyle/>
        <a:p>
          <a:endParaRPr lang="tr-TR"/>
        </a:p>
      </dgm:t>
    </dgm:pt>
    <dgm:pt modelId="{9D1D6ABF-17E6-42B4-9F62-9906617304E2}" type="sibTrans" cxnId="{5EC57AA5-C236-4C4B-94B3-59D6C1E334FC}">
      <dgm:prSet/>
      <dgm:spPr/>
      <dgm:t>
        <a:bodyPr/>
        <a:lstStyle/>
        <a:p>
          <a:endParaRPr lang="tr-TR"/>
        </a:p>
      </dgm:t>
    </dgm:pt>
    <dgm:pt modelId="{5B2D55CB-AECA-4292-A0E7-B3809CBFFF47}">
      <dgm:prSet custT="1"/>
      <dgm:spPr/>
      <dgm:t>
        <a:bodyPr/>
        <a:lstStyle/>
        <a:p>
          <a:r>
            <a:rPr lang="tr-TR" sz="900" b="1" i="0" dirty="0"/>
            <a:t>İlaç Azaltma:</a:t>
          </a:r>
          <a:r>
            <a:rPr lang="tr-TR" sz="900" b="0" i="0" dirty="0"/>
            <a:t> Yüksek riskli ve gereksiz ilaçları kesmek veya değiştirmek.</a:t>
          </a:r>
          <a:endParaRPr lang="tr-TR" sz="900" dirty="0"/>
        </a:p>
      </dgm:t>
    </dgm:pt>
    <dgm:pt modelId="{D67C2B4B-AD76-4C62-BDDA-02D85CAAC33F}" type="parTrans" cxnId="{4FA6CE09-4A7E-4FB6-8C01-87C37EE9304A}">
      <dgm:prSet/>
      <dgm:spPr/>
      <dgm:t>
        <a:bodyPr/>
        <a:lstStyle/>
        <a:p>
          <a:endParaRPr lang="tr-TR"/>
        </a:p>
      </dgm:t>
    </dgm:pt>
    <dgm:pt modelId="{27201CEA-EE9A-43D7-B19E-7470610D0F05}" type="sibTrans" cxnId="{4FA6CE09-4A7E-4FB6-8C01-87C37EE9304A}">
      <dgm:prSet/>
      <dgm:spPr/>
      <dgm:t>
        <a:bodyPr/>
        <a:lstStyle/>
        <a:p>
          <a:endParaRPr lang="tr-TR"/>
        </a:p>
      </dgm:t>
    </dgm:pt>
    <dgm:pt modelId="{2465DA89-B850-4CB3-9964-D78E926682EC}" type="pres">
      <dgm:prSet presAssocID="{6EAA4608-A27C-4A71-8184-15CE4EA25936}" presName="diagram" presStyleCnt="0">
        <dgm:presLayoutVars>
          <dgm:chPref val="1"/>
          <dgm:dir/>
          <dgm:animOne val="branch"/>
          <dgm:animLvl val="lvl"/>
          <dgm:resizeHandles/>
        </dgm:presLayoutVars>
      </dgm:prSet>
      <dgm:spPr/>
    </dgm:pt>
    <dgm:pt modelId="{2B802DD9-3942-477D-9A9C-752182CD55AB}" type="pres">
      <dgm:prSet presAssocID="{58EB123B-C32A-402F-8CA7-331223AC1EFD}" presName="root" presStyleCnt="0"/>
      <dgm:spPr/>
    </dgm:pt>
    <dgm:pt modelId="{A0F29785-77BF-4696-9C01-DF46275323AF}" type="pres">
      <dgm:prSet presAssocID="{58EB123B-C32A-402F-8CA7-331223AC1EFD}" presName="rootComposite" presStyleCnt="0"/>
      <dgm:spPr/>
    </dgm:pt>
    <dgm:pt modelId="{631E4499-E438-4C0F-B9D0-329E93428D26}" type="pres">
      <dgm:prSet presAssocID="{58EB123B-C32A-402F-8CA7-331223AC1EFD}" presName="rootText" presStyleLbl="node1" presStyleIdx="0" presStyleCnt="4"/>
      <dgm:spPr/>
    </dgm:pt>
    <dgm:pt modelId="{A960F78B-9C78-4935-B0FC-8F82EB7F2FDC}" type="pres">
      <dgm:prSet presAssocID="{58EB123B-C32A-402F-8CA7-331223AC1EFD}" presName="rootConnector" presStyleLbl="node1" presStyleIdx="0" presStyleCnt="4"/>
      <dgm:spPr/>
    </dgm:pt>
    <dgm:pt modelId="{3C025FE9-D855-40D4-BC12-69913981C4D0}" type="pres">
      <dgm:prSet presAssocID="{58EB123B-C32A-402F-8CA7-331223AC1EFD}" presName="childShape" presStyleCnt="0"/>
      <dgm:spPr/>
    </dgm:pt>
    <dgm:pt modelId="{B42EF295-093F-4B52-80CF-4FEBB5E5D26E}" type="pres">
      <dgm:prSet presAssocID="{AB6F7362-57C9-468D-AC54-ED09638F3579}" presName="Name13" presStyleLbl="parChTrans1D2" presStyleIdx="0" presStyleCnt="8"/>
      <dgm:spPr/>
    </dgm:pt>
    <dgm:pt modelId="{D5B4ECF1-65E7-4C23-B9BF-EB1069DAA823}" type="pres">
      <dgm:prSet presAssocID="{0C0BFD91-4580-4CD4-998E-8C90EEBE643F}" presName="childText" presStyleLbl="bgAcc1" presStyleIdx="0" presStyleCnt="8">
        <dgm:presLayoutVars>
          <dgm:bulletEnabled val="1"/>
        </dgm:presLayoutVars>
      </dgm:prSet>
      <dgm:spPr/>
    </dgm:pt>
    <dgm:pt modelId="{323BA38E-81AC-4C88-B247-73E5A42C2EFD}" type="pres">
      <dgm:prSet presAssocID="{BA241401-8EF2-445C-AC40-11BF90FE5C5D}" presName="Name13" presStyleLbl="parChTrans1D2" presStyleIdx="1" presStyleCnt="8"/>
      <dgm:spPr/>
    </dgm:pt>
    <dgm:pt modelId="{725072ED-F107-4FB0-999A-D634C6F22C0A}" type="pres">
      <dgm:prSet presAssocID="{B3FFCF85-3A6B-42C4-A979-8AA3015E8ABB}" presName="childText" presStyleLbl="bgAcc1" presStyleIdx="1" presStyleCnt="8" custScaleX="121531" custScaleY="145919">
        <dgm:presLayoutVars>
          <dgm:bulletEnabled val="1"/>
        </dgm:presLayoutVars>
      </dgm:prSet>
      <dgm:spPr/>
    </dgm:pt>
    <dgm:pt modelId="{EA09E1C0-6E1F-4A32-958B-13672A87DE5D}" type="pres">
      <dgm:prSet presAssocID="{DA3F59BE-52B4-4A81-9F90-84D918277851}" presName="root" presStyleCnt="0"/>
      <dgm:spPr/>
    </dgm:pt>
    <dgm:pt modelId="{8FBEFF66-C630-4F7B-A4E0-8090274E274C}" type="pres">
      <dgm:prSet presAssocID="{DA3F59BE-52B4-4A81-9F90-84D918277851}" presName="rootComposite" presStyleCnt="0"/>
      <dgm:spPr/>
    </dgm:pt>
    <dgm:pt modelId="{BB84697D-2681-4247-ACBA-462A5A9FAFE5}" type="pres">
      <dgm:prSet presAssocID="{DA3F59BE-52B4-4A81-9F90-84D918277851}" presName="rootText" presStyleLbl="node1" presStyleIdx="1" presStyleCnt="4"/>
      <dgm:spPr/>
    </dgm:pt>
    <dgm:pt modelId="{FF41E634-D41D-4CA3-95AD-513843462857}" type="pres">
      <dgm:prSet presAssocID="{DA3F59BE-52B4-4A81-9F90-84D918277851}" presName="rootConnector" presStyleLbl="node1" presStyleIdx="1" presStyleCnt="4"/>
      <dgm:spPr/>
    </dgm:pt>
    <dgm:pt modelId="{14AFDBD2-6588-4E2D-939D-9E2C29DEBB8B}" type="pres">
      <dgm:prSet presAssocID="{DA3F59BE-52B4-4A81-9F90-84D918277851}" presName="childShape" presStyleCnt="0"/>
      <dgm:spPr/>
    </dgm:pt>
    <dgm:pt modelId="{B76DE396-3A41-4A29-BFC1-CDEDEB7F0E12}" type="pres">
      <dgm:prSet presAssocID="{ABF441DC-A2A3-4BEF-A440-3F814B091EFB}" presName="Name13" presStyleLbl="parChTrans1D2" presStyleIdx="2" presStyleCnt="8"/>
      <dgm:spPr/>
    </dgm:pt>
    <dgm:pt modelId="{077DE47B-E730-4AB2-8EAB-C2D6823B877D}" type="pres">
      <dgm:prSet presAssocID="{4F3E8FD2-5CB4-4AD1-900E-FB685BAE5AAB}" presName="childText" presStyleLbl="bgAcc1" presStyleIdx="2" presStyleCnt="8">
        <dgm:presLayoutVars>
          <dgm:bulletEnabled val="1"/>
        </dgm:presLayoutVars>
      </dgm:prSet>
      <dgm:spPr/>
    </dgm:pt>
    <dgm:pt modelId="{4D0F9442-3C71-4A38-8B2C-4CEFCAA56470}" type="pres">
      <dgm:prSet presAssocID="{A3602DF6-92AA-4C9B-8005-3C50A5003E57}" presName="Name13" presStyleLbl="parChTrans1D2" presStyleIdx="3" presStyleCnt="8"/>
      <dgm:spPr/>
    </dgm:pt>
    <dgm:pt modelId="{27CC24F6-A363-4F8B-9169-364B574D1ED9}" type="pres">
      <dgm:prSet presAssocID="{F7F5E2C1-3239-4B2A-841D-32C31736A432}" presName="childText" presStyleLbl="bgAcc1" presStyleIdx="3" presStyleCnt="8" custScaleX="122551" custScaleY="145264">
        <dgm:presLayoutVars>
          <dgm:bulletEnabled val="1"/>
        </dgm:presLayoutVars>
      </dgm:prSet>
      <dgm:spPr/>
    </dgm:pt>
    <dgm:pt modelId="{2D0A0AB9-B741-45A3-A510-130487F1C6CF}" type="pres">
      <dgm:prSet presAssocID="{B466021F-4237-4DA2-9AE4-D08A9952DFCD}" presName="root" presStyleCnt="0"/>
      <dgm:spPr/>
    </dgm:pt>
    <dgm:pt modelId="{BF2D9597-838B-41E5-803A-A019A8EB0800}" type="pres">
      <dgm:prSet presAssocID="{B466021F-4237-4DA2-9AE4-D08A9952DFCD}" presName="rootComposite" presStyleCnt="0"/>
      <dgm:spPr/>
    </dgm:pt>
    <dgm:pt modelId="{96DA363D-8316-47B2-9516-B5F20FB6F934}" type="pres">
      <dgm:prSet presAssocID="{B466021F-4237-4DA2-9AE4-D08A9952DFCD}" presName="rootText" presStyleLbl="node1" presStyleIdx="2" presStyleCnt="4"/>
      <dgm:spPr/>
    </dgm:pt>
    <dgm:pt modelId="{53B8EE34-89E8-464D-8A9A-CFE11AEAEB30}" type="pres">
      <dgm:prSet presAssocID="{B466021F-4237-4DA2-9AE4-D08A9952DFCD}" presName="rootConnector" presStyleLbl="node1" presStyleIdx="2" presStyleCnt="4"/>
      <dgm:spPr/>
    </dgm:pt>
    <dgm:pt modelId="{DEB77657-6630-4C74-8A13-D992E57B998F}" type="pres">
      <dgm:prSet presAssocID="{B466021F-4237-4DA2-9AE4-D08A9952DFCD}" presName="childShape" presStyleCnt="0"/>
      <dgm:spPr/>
    </dgm:pt>
    <dgm:pt modelId="{E22CC7C8-631A-4D82-AC3C-1CB43F79A44E}" type="pres">
      <dgm:prSet presAssocID="{70B271F5-208B-465B-B252-2F579204A6CB}" presName="Name13" presStyleLbl="parChTrans1D2" presStyleIdx="4" presStyleCnt="8"/>
      <dgm:spPr/>
    </dgm:pt>
    <dgm:pt modelId="{2ED2150D-BC50-46DB-8C05-9B98EF3B53F6}" type="pres">
      <dgm:prSet presAssocID="{F0245E82-5509-492C-92C6-E49DFEBF45B4}" presName="childText" presStyleLbl="bgAcc1" presStyleIdx="4" presStyleCnt="8">
        <dgm:presLayoutVars>
          <dgm:bulletEnabled val="1"/>
        </dgm:presLayoutVars>
      </dgm:prSet>
      <dgm:spPr/>
    </dgm:pt>
    <dgm:pt modelId="{EB1A2601-6B47-4BE7-9455-F10C806CE6FB}" type="pres">
      <dgm:prSet presAssocID="{2A93D9A5-947B-4C56-99FB-74575F71F92A}" presName="Name13" presStyleLbl="parChTrans1D2" presStyleIdx="5" presStyleCnt="8"/>
      <dgm:spPr/>
    </dgm:pt>
    <dgm:pt modelId="{5C20D068-5008-4A2B-B493-B6AB4902158F}" type="pres">
      <dgm:prSet presAssocID="{DD68E53F-6050-4E07-96C8-20DCB932CF1C}" presName="childText" presStyleLbl="bgAcc1" presStyleIdx="5" presStyleCnt="8" custScaleX="113048" custScaleY="145919">
        <dgm:presLayoutVars>
          <dgm:bulletEnabled val="1"/>
        </dgm:presLayoutVars>
      </dgm:prSet>
      <dgm:spPr/>
    </dgm:pt>
    <dgm:pt modelId="{2FA46404-F6B1-4607-AB39-CFB158E7B156}" type="pres">
      <dgm:prSet presAssocID="{48A55A1C-A5CD-4B41-BF0F-1ABE6C7D0F77}" presName="root" presStyleCnt="0"/>
      <dgm:spPr/>
    </dgm:pt>
    <dgm:pt modelId="{B6358E6E-3EFD-4594-B27A-77B726531190}" type="pres">
      <dgm:prSet presAssocID="{48A55A1C-A5CD-4B41-BF0F-1ABE6C7D0F77}" presName="rootComposite" presStyleCnt="0"/>
      <dgm:spPr/>
    </dgm:pt>
    <dgm:pt modelId="{E420D19B-297C-43C1-9ED9-70C381105A42}" type="pres">
      <dgm:prSet presAssocID="{48A55A1C-A5CD-4B41-BF0F-1ABE6C7D0F77}" presName="rootText" presStyleLbl="node1" presStyleIdx="3" presStyleCnt="4"/>
      <dgm:spPr/>
    </dgm:pt>
    <dgm:pt modelId="{6C80952C-D0EB-4269-A333-197CC4AA74BB}" type="pres">
      <dgm:prSet presAssocID="{48A55A1C-A5CD-4B41-BF0F-1ABE6C7D0F77}" presName="rootConnector" presStyleLbl="node1" presStyleIdx="3" presStyleCnt="4"/>
      <dgm:spPr/>
    </dgm:pt>
    <dgm:pt modelId="{E3EAA29C-F405-4DA1-9694-155E0150FF16}" type="pres">
      <dgm:prSet presAssocID="{48A55A1C-A5CD-4B41-BF0F-1ABE6C7D0F77}" presName="childShape" presStyleCnt="0"/>
      <dgm:spPr/>
    </dgm:pt>
    <dgm:pt modelId="{C548C581-7CBD-4423-B884-C1204B86FFF4}" type="pres">
      <dgm:prSet presAssocID="{EC73531F-62D0-4CE3-95BA-3568CCE4B6EE}" presName="Name13" presStyleLbl="parChTrans1D2" presStyleIdx="6" presStyleCnt="8"/>
      <dgm:spPr/>
    </dgm:pt>
    <dgm:pt modelId="{4297EBF4-DF36-4C81-BB11-E72C65C77E3B}" type="pres">
      <dgm:prSet presAssocID="{0F45D753-AA46-4F9B-BB8F-A5F756D507B3}" presName="childText" presStyleLbl="bgAcc1" presStyleIdx="6" presStyleCnt="8">
        <dgm:presLayoutVars>
          <dgm:bulletEnabled val="1"/>
        </dgm:presLayoutVars>
      </dgm:prSet>
      <dgm:spPr/>
    </dgm:pt>
    <dgm:pt modelId="{14653EAE-79D0-4BA0-B0D2-FAC5EC893E65}" type="pres">
      <dgm:prSet presAssocID="{92576D9B-3397-437E-8C1B-7AC7C2316C70}" presName="Name13" presStyleLbl="parChTrans1D2" presStyleIdx="7" presStyleCnt="8"/>
      <dgm:spPr/>
    </dgm:pt>
    <dgm:pt modelId="{02FF12FF-0F51-4201-A556-4D077FC3576C}" type="pres">
      <dgm:prSet presAssocID="{8D94FC3C-274C-47BB-A14D-D9FEC3A2921E}" presName="childText" presStyleLbl="bgAcc1" presStyleIdx="7" presStyleCnt="8" custScaleX="120243" custScaleY="142824">
        <dgm:presLayoutVars>
          <dgm:bulletEnabled val="1"/>
        </dgm:presLayoutVars>
      </dgm:prSet>
      <dgm:spPr/>
    </dgm:pt>
  </dgm:ptLst>
  <dgm:cxnLst>
    <dgm:cxn modelId="{E049E501-A302-4331-BA65-FBE48918BF69}" srcId="{DA3F59BE-52B4-4A81-9F90-84D918277851}" destId="{F7F5E2C1-3239-4B2A-841D-32C31736A432}" srcOrd="1" destOrd="0" parTransId="{A3602DF6-92AA-4C9B-8005-3C50A5003E57}" sibTransId="{1C63698E-B13C-407F-AB9F-A5ED8F929846}"/>
    <dgm:cxn modelId="{4FA6CE09-4A7E-4FB6-8C01-87C37EE9304A}" srcId="{F7F5E2C1-3239-4B2A-841D-32C31736A432}" destId="{5B2D55CB-AECA-4292-A0E7-B3809CBFFF47}" srcOrd="1" destOrd="0" parTransId="{D67C2B4B-AD76-4C62-BDDA-02D85CAAC33F}" sibTransId="{27201CEA-EE9A-43D7-B19E-7470610D0F05}"/>
    <dgm:cxn modelId="{1E557C12-46E2-4C6B-B862-5F46B7C2E588}" srcId="{6EAA4608-A27C-4A71-8184-15CE4EA25936}" destId="{B466021F-4237-4DA2-9AE4-D08A9952DFCD}" srcOrd="2" destOrd="0" parTransId="{F74E4A87-2D7D-458A-8E5C-5D7193FCD344}" sibTransId="{35DC1749-C176-464A-8E57-7CEAD15F5635}"/>
    <dgm:cxn modelId="{890D6715-298C-42A9-B930-C1C973D9F132}" type="presOf" srcId="{F7F5E2C1-3239-4B2A-841D-32C31736A432}" destId="{27CC24F6-A363-4F8B-9169-364B574D1ED9}" srcOrd="0" destOrd="0" presId="urn:microsoft.com/office/officeart/2005/8/layout/hierarchy3"/>
    <dgm:cxn modelId="{50E51018-56A9-4C60-9BE5-F1474832D650}" srcId="{DD68E53F-6050-4E07-96C8-20DCB932CF1C}" destId="{E7834941-0ECE-46B0-8442-9A11875BE10D}" srcOrd="0" destOrd="0" parTransId="{A3CAC170-2A90-4820-943A-52445237290B}" sibTransId="{2BE1D5E1-A533-48D9-9041-E09E3EE98355}"/>
    <dgm:cxn modelId="{09474619-4E39-4F8D-9CE6-DEDAB2BAF138}" type="presOf" srcId="{2A93D9A5-947B-4C56-99FB-74575F71F92A}" destId="{EB1A2601-6B47-4BE7-9455-F10C806CE6FB}" srcOrd="0" destOrd="0" presId="urn:microsoft.com/office/officeart/2005/8/layout/hierarchy3"/>
    <dgm:cxn modelId="{BC588728-C4CC-4C96-9759-6956B1E32964}" srcId="{DD68E53F-6050-4E07-96C8-20DCB932CF1C}" destId="{F63A1303-D311-4596-B2EE-BB36023A2F20}" srcOrd="1" destOrd="0" parTransId="{BD39F6F2-6818-4382-B0C2-D1B5CDD2DFFB}" sibTransId="{2F032FF7-CE3F-4320-B4EB-5F1B69296B50}"/>
    <dgm:cxn modelId="{C895532A-384E-4F1C-9BCA-B89F12D81F8E}" type="presOf" srcId="{58EB123B-C32A-402F-8CA7-331223AC1EFD}" destId="{A960F78B-9C78-4935-B0FC-8F82EB7F2FDC}" srcOrd="1" destOrd="0" presId="urn:microsoft.com/office/officeart/2005/8/layout/hierarchy3"/>
    <dgm:cxn modelId="{3F1C462C-0937-40C9-9672-6B5A30E0D5B8}" type="presOf" srcId="{07E2EA1F-6E31-4FBC-9AC2-30842569105E}" destId="{27CC24F6-A363-4F8B-9169-364B574D1ED9}" srcOrd="0" destOrd="3" presId="urn:microsoft.com/office/officeart/2005/8/layout/hierarchy3"/>
    <dgm:cxn modelId="{DAE3152F-3D0D-4BBF-98AF-87161C8D8767}" srcId="{B3FFCF85-3A6B-42C4-A979-8AA3015E8ABB}" destId="{F4F8C3F1-0341-4BCB-A60B-DCE5ABD81C74}" srcOrd="1" destOrd="0" parTransId="{7559A75E-B656-4816-8699-2233E8AEE9E6}" sibTransId="{993393F4-DF4B-43FB-BE73-AEC166208A62}"/>
    <dgm:cxn modelId="{B6EA7836-381F-42F8-8A0C-4C14DD84330F}" type="presOf" srcId="{8D94FC3C-274C-47BB-A14D-D9FEC3A2921E}" destId="{02FF12FF-0F51-4201-A556-4D077FC3576C}" srcOrd="0" destOrd="0" presId="urn:microsoft.com/office/officeart/2005/8/layout/hierarchy3"/>
    <dgm:cxn modelId="{17368C39-8480-4584-98BF-EDF1E346510C}" srcId="{B3FFCF85-3A6B-42C4-A979-8AA3015E8ABB}" destId="{5B5B3103-F85B-49F4-BAA2-1A3959D5030E}" srcOrd="2" destOrd="0" parTransId="{271B3EDB-8B94-498C-97F6-C84C7D307F3E}" sibTransId="{2FE24FF7-7BF1-490B-B2CE-AC6226EF6E33}"/>
    <dgm:cxn modelId="{F87AED3B-78A2-4E8E-8D14-9BC12470FF7F}" srcId="{6EAA4608-A27C-4A71-8184-15CE4EA25936}" destId="{48A55A1C-A5CD-4B41-BF0F-1ABE6C7D0F77}" srcOrd="3" destOrd="0" parTransId="{F348BD50-542A-4D7D-BBA5-241DDD037126}" sibTransId="{CC183287-A3D2-4476-AF8B-39AFE128D78C}"/>
    <dgm:cxn modelId="{05195B40-A8C0-4479-853B-C26FB8716C3E}" type="presOf" srcId="{B466021F-4237-4DA2-9AE4-D08A9952DFCD}" destId="{96DA363D-8316-47B2-9516-B5F20FB6F934}" srcOrd="0" destOrd="0" presId="urn:microsoft.com/office/officeart/2005/8/layout/hierarchy3"/>
    <dgm:cxn modelId="{BF6EE040-5DC2-4CE7-A9CC-C6E63750C18A}" type="presOf" srcId="{ABF441DC-A2A3-4BEF-A440-3F814B091EFB}" destId="{B76DE396-3A41-4A29-BFC1-CDEDEB7F0E12}" srcOrd="0" destOrd="0" presId="urn:microsoft.com/office/officeart/2005/8/layout/hierarchy3"/>
    <dgm:cxn modelId="{1106D25B-98BF-4CFB-9963-F275E6F3FDAE}" type="presOf" srcId="{6EAA4608-A27C-4A71-8184-15CE4EA25936}" destId="{2465DA89-B850-4CB3-9964-D78E926682EC}" srcOrd="0" destOrd="0" presId="urn:microsoft.com/office/officeart/2005/8/layout/hierarchy3"/>
    <dgm:cxn modelId="{EC678260-B0F6-407A-A9B6-B03DA8F11717}" srcId="{48A55A1C-A5CD-4B41-BF0F-1ABE6C7D0F77}" destId="{8D94FC3C-274C-47BB-A14D-D9FEC3A2921E}" srcOrd="1" destOrd="0" parTransId="{92576D9B-3397-437E-8C1B-7AC7C2316C70}" sibTransId="{DFD109C7-F930-4BC3-9BC4-E586F339FF64}"/>
    <dgm:cxn modelId="{958D2E61-F759-49D5-AF1B-07FBDB01B90A}" type="presOf" srcId="{F63A1303-D311-4596-B2EE-BB36023A2F20}" destId="{5C20D068-5008-4A2B-B493-B6AB4902158F}" srcOrd="0" destOrd="2" presId="urn:microsoft.com/office/officeart/2005/8/layout/hierarchy3"/>
    <dgm:cxn modelId="{1651DA41-A0E9-4FB2-AC8F-F28620284766}" type="presOf" srcId="{21F84243-3C90-4669-8E3F-B40DA3D0B282}" destId="{725072ED-F107-4FB0-999A-D634C6F22C0A}" srcOrd="0" destOrd="1" presId="urn:microsoft.com/office/officeart/2005/8/layout/hierarchy3"/>
    <dgm:cxn modelId="{0401EB42-092E-4AF5-970A-20752754630A}" type="presOf" srcId="{92576D9B-3397-437E-8C1B-7AC7C2316C70}" destId="{14653EAE-79D0-4BA0-B0D2-FAC5EC893E65}" srcOrd="0" destOrd="0" presId="urn:microsoft.com/office/officeart/2005/8/layout/hierarchy3"/>
    <dgm:cxn modelId="{214C5A47-CA2C-4235-87CB-4793FAC7CD64}" type="presOf" srcId="{F0245E82-5509-492C-92C6-E49DFEBF45B4}" destId="{2ED2150D-BC50-46DB-8C05-9B98EF3B53F6}" srcOrd="0" destOrd="0" presId="urn:microsoft.com/office/officeart/2005/8/layout/hierarchy3"/>
    <dgm:cxn modelId="{6B989E68-234D-43D2-9C0A-C2D594E996D5}" type="presOf" srcId="{F928160D-0626-4A3B-A537-12EB6296977E}" destId="{02FF12FF-0F51-4201-A556-4D077FC3576C}" srcOrd="0" destOrd="1" presId="urn:microsoft.com/office/officeart/2005/8/layout/hierarchy3"/>
    <dgm:cxn modelId="{5540094C-9F4A-46FB-9F37-B6E67A379D93}" type="presOf" srcId="{DD68E53F-6050-4E07-96C8-20DCB932CF1C}" destId="{5C20D068-5008-4A2B-B493-B6AB4902158F}" srcOrd="0" destOrd="0" presId="urn:microsoft.com/office/officeart/2005/8/layout/hierarchy3"/>
    <dgm:cxn modelId="{5012CB4D-E5F5-4D8C-9FEE-2B08CB290BED}" type="presOf" srcId="{58EB123B-C32A-402F-8CA7-331223AC1EFD}" destId="{631E4499-E438-4C0F-B9D0-329E93428D26}" srcOrd="0" destOrd="0" presId="urn:microsoft.com/office/officeart/2005/8/layout/hierarchy3"/>
    <dgm:cxn modelId="{DF26526F-87C3-4942-95EF-E81456C07BF7}" srcId="{6EAA4608-A27C-4A71-8184-15CE4EA25936}" destId="{DA3F59BE-52B4-4A81-9F90-84D918277851}" srcOrd="1" destOrd="0" parTransId="{9FF481D0-0669-4268-88C2-CBEE96E763E5}" sibTransId="{5427CEDC-CC47-45F8-82AB-86FA3DDC3B7A}"/>
    <dgm:cxn modelId="{DF7B564F-0C63-4087-AB13-B7853998D53D}" type="presOf" srcId="{151FA77E-C91C-4E71-AF66-211F700B32ED}" destId="{02FF12FF-0F51-4201-A556-4D077FC3576C}" srcOrd="0" destOrd="2" presId="urn:microsoft.com/office/officeart/2005/8/layout/hierarchy3"/>
    <dgm:cxn modelId="{9D855574-A0BF-49EE-832F-428BBA6B92ED}" type="presOf" srcId="{0C0BFD91-4580-4CD4-998E-8C90EEBE643F}" destId="{D5B4ECF1-65E7-4C23-B9BF-EB1069DAA823}" srcOrd="0" destOrd="0" presId="urn:microsoft.com/office/officeart/2005/8/layout/hierarchy3"/>
    <dgm:cxn modelId="{E990B275-8C5E-4EA2-873B-B8FE7C9A61D0}" type="presOf" srcId="{5B5B3103-F85B-49F4-BAA2-1A3959D5030E}" destId="{725072ED-F107-4FB0-999A-D634C6F22C0A}" srcOrd="0" destOrd="3" presId="urn:microsoft.com/office/officeart/2005/8/layout/hierarchy3"/>
    <dgm:cxn modelId="{C3A3E057-1AA2-4B2F-9AAD-58192AE6591C}" type="presOf" srcId="{AB6F7362-57C9-468D-AC54-ED09638F3579}" destId="{B42EF295-093F-4B52-80CF-4FEBB5E5D26E}" srcOrd="0" destOrd="0" presId="urn:microsoft.com/office/officeart/2005/8/layout/hierarchy3"/>
    <dgm:cxn modelId="{39499D58-31DA-4874-9F18-E09428ABA00B}" type="presOf" srcId="{F4F8C3F1-0341-4BCB-A60B-DCE5ABD81C74}" destId="{725072ED-F107-4FB0-999A-D634C6F22C0A}" srcOrd="0" destOrd="2" presId="urn:microsoft.com/office/officeart/2005/8/layout/hierarchy3"/>
    <dgm:cxn modelId="{CCF4B278-906C-46F2-8460-A2351985CCEC}" type="presOf" srcId="{5B2D55CB-AECA-4292-A0E7-B3809CBFFF47}" destId="{27CC24F6-A363-4F8B-9169-364B574D1ED9}" srcOrd="0" destOrd="2" presId="urn:microsoft.com/office/officeart/2005/8/layout/hierarchy3"/>
    <dgm:cxn modelId="{202F717B-64E6-437F-9E6F-443B94B758F5}" type="presOf" srcId="{B3FFCF85-3A6B-42C4-A979-8AA3015E8ABB}" destId="{725072ED-F107-4FB0-999A-D634C6F22C0A}" srcOrd="0" destOrd="0" presId="urn:microsoft.com/office/officeart/2005/8/layout/hierarchy3"/>
    <dgm:cxn modelId="{01AB2582-85AE-44B7-86C5-3418B32C114C}" srcId="{DA3F59BE-52B4-4A81-9F90-84D918277851}" destId="{4F3E8FD2-5CB4-4AD1-900E-FB685BAE5AAB}" srcOrd="0" destOrd="0" parTransId="{ABF441DC-A2A3-4BEF-A440-3F814B091EFB}" sibTransId="{E3B12865-62C8-4AB2-9354-58C32B1B7496}"/>
    <dgm:cxn modelId="{E8DC3286-E008-4380-B701-30DFC8847AE0}" type="presOf" srcId="{B5E61E2A-AAAE-4E81-A9D3-6FAB131A5454}" destId="{02FF12FF-0F51-4201-A556-4D077FC3576C}" srcOrd="0" destOrd="3" presId="urn:microsoft.com/office/officeart/2005/8/layout/hierarchy3"/>
    <dgm:cxn modelId="{47F48586-6FB2-42FD-9C6C-748D09C6BAE9}" srcId="{58EB123B-C32A-402F-8CA7-331223AC1EFD}" destId="{0C0BFD91-4580-4CD4-998E-8C90EEBE643F}" srcOrd="0" destOrd="0" parTransId="{AB6F7362-57C9-468D-AC54-ED09638F3579}" sibTransId="{1E0B7966-1271-4700-9495-418F9740A7D5}"/>
    <dgm:cxn modelId="{1A4B7C8A-E6A7-435D-B577-9D911AE5FC63}" type="presOf" srcId="{EC73531F-62D0-4CE3-95BA-3568CCE4B6EE}" destId="{C548C581-7CBD-4423-B884-C1204B86FFF4}" srcOrd="0" destOrd="0" presId="urn:microsoft.com/office/officeart/2005/8/layout/hierarchy3"/>
    <dgm:cxn modelId="{BB73F094-D8A8-4E46-98AC-4AC57F02738F}" type="presOf" srcId="{A3602DF6-92AA-4C9B-8005-3C50A5003E57}" destId="{4D0F9442-3C71-4A38-8B2C-4CEFCAA56470}" srcOrd="0" destOrd="0" presId="urn:microsoft.com/office/officeart/2005/8/layout/hierarchy3"/>
    <dgm:cxn modelId="{A686B49B-92C5-4045-9CA9-9526327CD32E}" srcId="{B3FFCF85-3A6B-42C4-A979-8AA3015E8ABB}" destId="{21F84243-3C90-4669-8E3F-B40DA3D0B282}" srcOrd="0" destOrd="0" parTransId="{5D1028EE-58CA-4175-9831-8778C4D670D4}" sibTransId="{7820E3E9-BF6B-4924-AF59-C0111C3304A8}"/>
    <dgm:cxn modelId="{843AC89D-7976-4AFD-B823-1AE4E2F22243}" srcId="{F7F5E2C1-3239-4B2A-841D-32C31736A432}" destId="{D5B64184-2882-4802-B6A8-801EDEBAE1CE}" srcOrd="0" destOrd="0" parTransId="{C82C0BFA-742D-4F4D-A078-AF17977AAC4C}" sibTransId="{7EA35BF0-FEAF-4E76-8878-C669E1FF9915}"/>
    <dgm:cxn modelId="{E0557B9E-1883-46E8-8739-DCFB831D339C}" type="presOf" srcId="{E7834941-0ECE-46B0-8442-9A11875BE10D}" destId="{5C20D068-5008-4A2B-B493-B6AB4902158F}" srcOrd="0" destOrd="1" presId="urn:microsoft.com/office/officeart/2005/8/layout/hierarchy3"/>
    <dgm:cxn modelId="{8E3960A3-A512-4C86-9696-5D9AE8D367F3}" type="presOf" srcId="{0F45D753-AA46-4F9B-BB8F-A5F756D507B3}" destId="{4297EBF4-DF36-4C81-BB11-E72C65C77E3B}" srcOrd="0" destOrd="0" presId="urn:microsoft.com/office/officeart/2005/8/layout/hierarchy3"/>
    <dgm:cxn modelId="{5EC57AA5-C236-4C4B-94B3-59D6C1E334FC}" srcId="{8D94FC3C-274C-47BB-A14D-D9FEC3A2921E}" destId="{B5E61E2A-AAAE-4E81-A9D3-6FAB131A5454}" srcOrd="2" destOrd="0" parTransId="{893F8FE0-A87C-456B-BE70-FC76556F70DA}" sibTransId="{9D1D6ABF-17E6-42B4-9F62-9906617304E2}"/>
    <dgm:cxn modelId="{6DF9F1A7-F9C5-4622-85FA-FF922F0AAF36}" srcId="{48A55A1C-A5CD-4B41-BF0F-1ABE6C7D0F77}" destId="{0F45D753-AA46-4F9B-BB8F-A5F756D507B3}" srcOrd="0" destOrd="0" parTransId="{EC73531F-62D0-4CE3-95BA-3568CCE4B6EE}" sibTransId="{496610A6-FE29-4177-8BE8-31138D091B62}"/>
    <dgm:cxn modelId="{59BF56B3-EE8B-423D-A1F6-494C28900CF3}" srcId="{B466021F-4237-4DA2-9AE4-D08A9952DFCD}" destId="{DD68E53F-6050-4E07-96C8-20DCB932CF1C}" srcOrd="1" destOrd="0" parTransId="{2A93D9A5-947B-4C56-99FB-74575F71F92A}" sibTransId="{1D11F23D-95D8-41A9-9242-6ABC8A16F71F}"/>
    <dgm:cxn modelId="{2743F5B7-E509-4715-8BF6-B3A8A78F664A}" type="presOf" srcId="{B466021F-4237-4DA2-9AE4-D08A9952DFCD}" destId="{53B8EE34-89E8-464D-8A9A-CFE11AEAEB30}" srcOrd="1" destOrd="0" presId="urn:microsoft.com/office/officeart/2005/8/layout/hierarchy3"/>
    <dgm:cxn modelId="{E51EA1B8-B7EF-4120-BA0C-A479E7BAA6F1}" srcId="{B466021F-4237-4DA2-9AE4-D08A9952DFCD}" destId="{F0245E82-5509-492C-92C6-E49DFEBF45B4}" srcOrd="0" destOrd="0" parTransId="{70B271F5-208B-465B-B252-2F579204A6CB}" sibTransId="{DB04769D-0FFE-43C0-92D2-D8B23AA610F2}"/>
    <dgm:cxn modelId="{91F7A2BA-F15B-4B1A-A2AB-1AEF5D764616}" type="presOf" srcId="{4F3E8FD2-5CB4-4AD1-900E-FB685BAE5AAB}" destId="{077DE47B-E730-4AB2-8EAB-C2D6823B877D}" srcOrd="0" destOrd="0" presId="urn:microsoft.com/office/officeart/2005/8/layout/hierarchy3"/>
    <dgm:cxn modelId="{EFB821BC-AC58-4206-A51F-3FF99454037F}" type="presOf" srcId="{48A55A1C-A5CD-4B41-BF0F-1ABE6C7D0F77}" destId="{E420D19B-297C-43C1-9ED9-70C381105A42}" srcOrd="0" destOrd="0" presId="urn:microsoft.com/office/officeart/2005/8/layout/hierarchy3"/>
    <dgm:cxn modelId="{3356EDC2-F9C4-44D9-8489-45D687B5BF2F}" srcId="{6EAA4608-A27C-4A71-8184-15CE4EA25936}" destId="{58EB123B-C32A-402F-8CA7-331223AC1EFD}" srcOrd="0" destOrd="0" parTransId="{CF7C0BB9-5FB2-428F-A24A-E272489241CD}" sibTransId="{3D5561D0-980D-4BED-9388-81D6D0680E7A}"/>
    <dgm:cxn modelId="{47498CC4-4BA3-4AA3-B076-BE1E34495993}" type="presOf" srcId="{D5B64184-2882-4802-B6A8-801EDEBAE1CE}" destId="{27CC24F6-A363-4F8B-9169-364B574D1ED9}" srcOrd="0" destOrd="1" presId="urn:microsoft.com/office/officeart/2005/8/layout/hierarchy3"/>
    <dgm:cxn modelId="{DC7788C9-E200-4F78-8428-E852A3DA83DE}" type="presOf" srcId="{70B271F5-208B-465B-B252-2F579204A6CB}" destId="{E22CC7C8-631A-4D82-AC3C-1CB43F79A44E}" srcOrd="0" destOrd="0" presId="urn:microsoft.com/office/officeart/2005/8/layout/hierarchy3"/>
    <dgm:cxn modelId="{0B21C9D0-FC34-45AB-A3B7-A2CA79A597B3}" type="presOf" srcId="{DA3F59BE-52B4-4A81-9F90-84D918277851}" destId="{FF41E634-D41D-4CA3-95AD-513843462857}" srcOrd="1" destOrd="0" presId="urn:microsoft.com/office/officeart/2005/8/layout/hierarchy3"/>
    <dgm:cxn modelId="{A30D5BD6-6582-4CC9-9EDD-89F2D5D5C8C0}" type="presOf" srcId="{DA3F59BE-52B4-4A81-9F90-84D918277851}" destId="{BB84697D-2681-4247-ACBA-462A5A9FAFE5}" srcOrd="0" destOrd="0" presId="urn:microsoft.com/office/officeart/2005/8/layout/hierarchy3"/>
    <dgm:cxn modelId="{A3945FD8-16CF-4AC3-8604-E346F05AC171}" srcId="{F7F5E2C1-3239-4B2A-841D-32C31736A432}" destId="{07E2EA1F-6E31-4FBC-9AC2-30842569105E}" srcOrd="2" destOrd="0" parTransId="{DF59DBDF-382D-4FAA-9CE7-F0C710DA73BD}" sibTransId="{A310291D-E014-4545-9BDF-736DF80CACEA}"/>
    <dgm:cxn modelId="{65A663E9-F262-49F0-AE1D-69D9C901E90D}" type="presOf" srcId="{48A55A1C-A5CD-4B41-BF0F-1ABE6C7D0F77}" destId="{6C80952C-D0EB-4269-A333-197CC4AA74BB}" srcOrd="1" destOrd="0" presId="urn:microsoft.com/office/officeart/2005/8/layout/hierarchy3"/>
    <dgm:cxn modelId="{2A6D04EC-36C5-4EA8-83EE-5FBFE66183FD}" srcId="{58EB123B-C32A-402F-8CA7-331223AC1EFD}" destId="{B3FFCF85-3A6B-42C4-A979-8AA3015E8ABB}" srcOrd="1" destOrd="0" parTransId="{BA241401-8EF2-445C-AC40-11BF90FE5C5D}" sibTransId="{09172F5E-D9AE-4D2C-8B3A-1C9B0F8138B1}"/>
    <dgm:cxn modelId="{2CD9B2EC-BAC8-4794-96F8-5946B5004E46}" srcId="{8D94FC3C-274C-47BB-A14D-D9FEC3A2921E}" destId="{151FA77E-C91C-4E71-AF66-211F700B32ED}" srcOrd="1" destOrd="0" parTransId="{ED97256D-61D3-4811-BDC7-3E8AC4352E5A}" sibTransId="{E0AC1AF2-705D-46BF-A024-3EEFA49639AF}"/>
    <dgm:cxn modelId="{1D1D18F4-91FE-4927-9452-A813CB306CD2}" srcId="{8D94FC3C-274C-47BB-A14D-D9FEC3A2921E}" destId="{F928160D-0626-4A3B-A537-12EB6296977E}" srcOrd="0" destOrd="0" parTransId="{972645A1-B9DA-4E98-AE82-98213C81837D}" sibTransId="{65E48F2C-EBFD-4037-8037-32362EC9A419}"/>
    <dgm:cxn modelId="{62B5EEFE-2314-4323-BD3C-1D94B99495ED}" type="presOf" srcId="{BA241401-8EF2-445C-AC40-11BF90FE5C5D}" destId="{323BA38E-81AC-4C88-B247-73E5A42C2EFD}" srcOrd="0" destOrd="0" presId="urn:microsoft.com/office/officeart/2005/8/layout/hierarchy3"/>
    <dgm:cxn modelId="{C1E2A441-EAE8-448E-969F-DF795569B75B}" type="presParOf" srcId="{2465DA89-B850-4CB3-9964-D78E926682EC}" destId="{2B802DD9-3942-477D-9A9C-752182CD55AB}" srcOrd="0" destOrd="0" presId="urn:microsoft.com/office/officeart/2005/8/layout/hierarchy3"/>
    <dgm:cxn modelId="{71D6C65A-7BDF-4F35-8BD7-C43E8177C394}" type="presParOf" srcId="{2B802DD9-3942-477D-9A9C-752182CD55AB}" destId="{A0F29785-77BF-4696-9C01-DF46275323AF}" srcOrd="0" destOrd="0" presId="urn:microsoft.com/office/officeart/2005/8/layout/hierarchy3"/>
    <dgm:cxn modelId="{51B93F82-2DA4-4E50-8DDC-4BDD753BA59C}" type="presParOf" srcId="{A0F29785-77BF-4696-9C01-DF46275323AF}" destId="{631E4499-E438-4C0F-B9D0-329E93428D26}" srcOrd="0" destOrd="0" presId="urn:microsoft.com/office/officeart/2005/8/layout/hierarchy3"/>
    <dgm:cxn modelId="{7AECDADD-76FB-4CAB-8CBA-53683C210F28}" type="presParOf" srcId="{A0F29785-77BF-4696-9C01-DF46275323AF}" destId="{A960F78B-9C78-4935-B0FC-8F82EB7F2FDC}" srcOrd="1" destOrd="0" presId="urn:microsoft.com/office/officeart/2005/8/layout/hierarchy3"/>
    <dgm:cxn modelId="{985B4310-11BD-4EC4-9091-F5FB57F8ED41}" type="presParOf" srcId="{2B802DD9-3942-477D-9A9C-752182CD55AB}" destId="{3C025FE9-D855-40D4-BC12-69913981C4D0}" srcOrd="1" destOrd="0" presId="urn:microsoft.com/office/officeart/2005/8/layout/hierarchy3"/>
    <dgm:cxn modelId="{75423FE2-FE32-472D-8D55-3B5828E1F552}" type="presParOf" srcId="{3C025FE9-D855-40D4-BC12-69913981C4D0}" destId="{B42EF295-093F-4B52-80CF-4FEBB5E5D26E}" srcOrd="0" destOrd="0" presId="urn:microsoft.com/office/officeart/2005/8/layout/hierarchy3"/>
    <dgm:cxn modelId="{784ABA52-AEDD-42D7-A422-93A53B499E79}" type="presParOf" srcId="{3C025FE9-D855-40D4-BC12-69913981C4D0}" destId="{D5B4ECF1-65E7-4C23-B9BF-EB1069DAA823}" srcOrd="1" destOrd="0" presId="urn:microsoft.com/office/officeart/2005/8/layout/hierarchy3"/>
    <dgm:cxn modelId="{6F461489-5C87-4C95-9102-5DE4B42EA56D}" type="presParOf" srcId="{3C025FE9-D855-40D4-BC12-69913981C4D0}" destId="{323BA38E-81AC-4C88-B247-73E5A42C2EFD}" srcOrd="2" destOrd="0" presId="urn:microsoft.com/office/officeart/2005/8/layout/hierarchy3"/>
    <dgm:cxn modelId="{20B68DC8-4ED7-4F79-858F-E11CFAEF14AB}" type="presParOf" srcId="{3C025FE9-D855-40D4-BC12-69913981C4D0}" destId="{725072ED-F107-4FB0-999A-D634C6F22C0A}" srcOrd="3" destOrd="0" presId="urn:microsoft.com/office/officeart/2005/8/layout/hierarchy3"/>
    <dgm:cxn modelId="{4F1BF994-4F33-477F-B75F-A40F9CC3E899}" type="presParOf" srcId="{2465DA89-B850-4CB3-9964-D78E926682EC}" destId="{EA09E1C0-6E1F-4A32-958B-13672A87DE5D}" srcOrd="1" destOrd="0" presId="urn:microsoft.com/office/officeart/2005/8/layout/hierarchy3"/>
    <dgm:cxn modelId="{350875DF-8AE4-4B48-BAD0-0FAF09D0876B}" type="presParOf" srcId="{EA09E1C0-6E1F-4A32-958B-13672A87DE5D}" destId="{8FBEFF66-C630-4F7B-A4E0-8090274E274C}" srcOrd="0" destOrd="0" presId="urn:microsoft.com/office/officeart/2005/8/layout/hierarchy3"/>
    <dgm:cxn modelId="{345DE4CC-E625-4F20-A58E-03FEBECF026F}" type="presParOf" srcId="{8FBEFF66-C630-4F7B-A4E0-8090274E274C}" destId="{BB84697D-2681-4247-ACBA-462A5A9FAFE5}" srcOrd="0" destOrd="0" presId="urn:microsoft.com/office/officeart/2005/8/layout/hierarchy3"/>
    <dgm:cxn modelId="{C3F4AB3D-BF89-4786-A3EB-CC9C2FE18550}" type="presParOf" srcId="{8FBEFF66-C630-4F7B-A4E0-8090274E274C}" destId="{FF41E634-D41D-4CA3-95AD-513843462857}" srcOrd="1" destOrd="0" presId="urn:microsoft.com/office/officeart/2005/8/layout/hierarchy3"/>
    <dgm:cxn modelId="{1674B7F8-C946-4799-830D-45C68D809B40}" type="presParOf" srcId="{EA09E1C0-6E1F-4A32-958B-13672A87DE5D}" destId="{14AFDBD2-6588-4E2D-939D-9E2C29DEBB8B}" srcOrd="1" destOrd="0" presId="urn:microsoft.com/office/officeart/2005/8/layout/hierarchy3"/>
    <dgm:cxn modelId="{A2730377-713F-418E-B251-0A36A6325069}" type="presParOf" srcId="{14AFDBD2-6588-4E2D-939D-9E2C29DEBB8B}" destId="{B76DE396-3A41-4A29-BFC1-CDEDEB7F0E12}" srcOrd="0" destOrd="0" presId="urn:microsoft.com/office/officeart/2005/8/layout/hierarchy3"/>
    <dgm:cxn modelId="{15D880A9-DA96-4E23-BB2B-3B2C74FF1E94}" type="presParOf" srcId="{14AFDBD2-6588-4E2D-939D-9E2C29DEBB8B}" destId="{077DE47B-E730-4AB2-8EAB-C2D6823B877D}" srcOrd="1" destOrd="0" presId="urn:microsoft.com/office/officeart/2005/8/layout/hierarchy3"/>
    <dgm:cxn modelId="{2327A388-5172-4218-956B-A6FE4A663DD0}" type="presParOf" srcId="{14AFDBD2-6588-4E2D-939D-9E2C29DEBB8B}" destId="{4D0F9442-3C71-4A38-8B2C-4CEFCAA56470}" srcOrd="2" destOrd="0" presId="urn:microsoft.com/office/officeart/2005/8/layout/hierarchy3"/>
    <dgm:cxn modelId="{2A61A521-59A3-4C06-9840-9F81185995A5}" type="presParOf" srcId="{14AFDBD2-6588-4E2D-939D-9E2C29DEBB8B}" destId="{27CC24F6-A363-4F8B-9169-364B574D1ED9}" srcOrd="3" destOrd="0" presId="urn:microsoft.com/office/officeart/2005/8/layout/hierarchy3"/>
    <dgm:cxn modelId="{13DE0C09-DBC1-4DCB-BC41-9C026E2C01CB}" type="presParOf" srcId="{2465DA89-B850-4CB3-9964-D78E926682EC}" destId="{2D0A0AB9-B741-45A3-A510-130487F1C6CF}" srcOrd="2" destOrd="0" presId="urn:microsoft.com/office/officeart/2005/8/layout/hierarchy3"/>
    <dgm:cxn modelId="{4D400D91-ECA2-4839-A809-1D77CD1A5B16}" type="presParOf" srcId="{2D0A0AB9-B741-45A3-A510-130487F1C6CF}" destId="{BF2D9597-838B-41E5-803A-A019A8EB0800}" srcOrd="0" destOrd="0" presId="urn:microsoft.com/office/officeart/2005/8/layout/hierarchy3"/>
    <dgm:cxn modelId="{B21415E6-7C3B-48CB-BD22-E33613DC2D0D}" type="presParOf" srcId="{BF2D9597-838B-41E5-803A-A019A8EB0800}" destId="{96DA363D-8316-47B2-9516-B5F20FB6F934}" srcOrd="0" destOrd="0" presId="urn:microsoft.com/office/officeart/2005/8/layout/hierarchy3"/>
    <dgm:cxn modelId="{D18F80B0-88A7-4764-A288-8E46B0BE1403}" type="presParOf" srcId="{BF2D9597-838B-41E5-803A-A019A8EB0800}" destId="{53B8EE34-89E8-464D-8A9A-CFE11AEAEB30}" srcOrd="1" destOrd="0" presId="urn:microsoft.com/office/officeart/2005/8/layout/hierarchy3"/>
    <dgm:cxn modelId="{948124D5-AFAA-4263-92E2-9DC0DF1CCEEA}" type="presParOf" srcId="{2D0A0AB9-B741-45A3-A510-130487F1C6CF}" destId="{DEB77657-6630-4C74-8A13-D992E57B998F}" srcOrd="1" destOrd="0" presId="urn:microsoft.com/office/officeart/2005/8/layout/hierarchy3"/>
    <dgm:cxn modelId="{F9CBD89E-748B-44FF-A5F8-383F7B3AD98E}" type="presParOf" srcId="{DEB77657-6630-4C74-8A13-D992E57B998F}" destId="{E22CC7C8-631A-4D82-AC3C-1CB43F79A44E}" srcOrd="0" destOrd="0" presId="urn:microsoft.com/office/officeart/2005/8/layout/hierarchy3"/>
    <dgm:cxn modelId="{86C2F053-0808-4D76-8D9E-25DD456DBB46}" type="presParOf" srcId="{DEB77657-6630-4C74-8A13-D992E57B998F}" destId="{2ED2150D-BC50-46DB-8C05-9B98EF3B53F6}" srcOrd="1" destOrd="0" presId="urn:microsoft.com/office/officeart/2005/8/layout/hierarchy3"/>
    <dgm:cxn modelId="{450EBCA1-748F-4A18-B07E-8E37557E963E}" type="presParOf" srcId="{DEB77657-6630-4C74-8A13-D992E57B998F}" destId="{EB1A2601-6B47-4BE7-9455-F10C806CE6FB}" srcOrd="2" destOrd="0" presId="urn:microsoft.com/office/officeart/2005/8/layout/hierarchy3"/>
    <dgm:cxn modelId="{92C465C2-C563-4E14-815B-D1DE1FB501F1}" type="presParOf" srcId="{DEB77657-6630-4C74-8A13-D992E57B998F}" destId="{5C20D068-5008-4A2B-B493-B6AB4902158F}" srcOrd="3" destOrd="0" presId="urn:microsoft.com/office/officeart/2005/8/layout/hierarchy3"/>
    <dgm:cxn modelId="{1617695C-6E02-4887-A920-45698CB31585}" type="presParOf" srcId="{2465DA89-B850-4CB3-9964-D78E926682EC}" destId="{2FA46404-F6B1-4607-AB39-CFB158E7B156}" srcOrd="3" destOrd="0" presId="urn:microsoft.com/office/officeart/2005/8/layout/hierarchy3"/>
    <dgm:cxn modelId="{FDD598B3-F2F7-4F8C-9323-ABBC7F371714}" type="presParOf" srcId="{2FA46404-F6B1-4607-AB39-CFB158E7B156}" destId="{B6358E6E-3EFD-4594-B27A-77B726531190}" srcOrd="0" destOrd="0" presId="urn:microsoft.com/office/officeart/2005/8/layout/hierarchy3"/>
    <dgm:cxn modelId="{6FF4F115-CDD0-4050-BDEE-12CA79CB9007}" type="presParOf" srcId="{B6358E6E-3EFD-4594-B27A-77B726531190}" destId="{E420D19B-297C-43C1-9ED9-70C381105A42}" srcOrd="0" destOrd="0" presId="urn:microsoft.com/office/officeart/2005/8/layout/hierarchy3"/>
    <dgm:cxn modelId="{A82F0C28-D042-4CE0-AE34-3CEF8FB72D3F}" type="presParOf" srcId="{B6358E6E-3EFD-4594-B27A-77B726531190}" destId="{6C80952C-D0EB-4269-A333-197CC4AA74BB}" srcOrd="1" destOrd="0" presId="urn:microsoft.com/office/officeart/2005/8/layout/hierarchy3"/>
    <dgm:cxn modelId="{C02627CA-18D4-4D90-AD66-334330976649}" type="presParOf" srcId="{2FA46404-F6B1-4607-AB39-CFB158E7B156}" destId="{E3EAA29C-F405-4DA1-9694-155E0150FF16}" srcOrd="1" destOrd="0" presId="urn:microsoft.com/office/officeart/2005/8/layout/hierarchy3"/>
    <dgm:cxn modelId="{CD082C01-8DCF-4A91-BB2B-ED5F58E03CCB}" type="presParOf" srcId="{E3EAA29C-F405-4DA1-9694-155E0150FF16}" destId="{C548C581-7CBD-4423-B884-C1204B86FFF4}" srcOrd="0" destOrd="0" presId="urn:microsoft.com/office/officeart/2005/8/layout/hierarchy3"/>
    <dgm:cxn modelId="{B02BB458-A46D-4576-AFA1-2E46F9505886}" type="presParOf" srcId="{E3EAA29C-F405-4DA1-9694-155E0150FF16}" destId="{4297EBF4-DF36-4C81-BB11-E72C65C77E3B}" srcOrd="1" destOrd="0" presId="urn:microsoft.com/office/officeart/2005/8/layout/hierarchy3"/>
    <dgm:cxn modelId="{C3819891-E55B-4C5C-9FAA-54876B21BD7D}" type="presParOf" srcId="{E3EAA29C-F405-4DA1-9694-155E0150FF16}" destId="{14653EAE-79D0-4BA0-B0D2-FAC5EC893E65}" srcOrd="2" destOrd="0" presId="urn:microsoft.com/office/officeart/2005/8/layout/hierarchy3"/>
    <dgm:cxn modelId="{C61147D7-0581-4DB8-A4A1-C9F1A6101181}" type="presParOf" srcId="{E3EAA29C-F405-4DA1-9694-155E0150FF16}" destId="{02FF12FF-0F51-4201-A556-4D077FC3576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C4AA64-A2B3-4F56-BB74-1AC1B139B8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8AA63B34-CDCE-4930-BCB8-63BDE62493BB}">
      <dgm:prSet/>
      <dgm:spPr/>
      <dgm:t>
        <a:bodyPr/>
        <a:lstStyle/>
        <a:p>
          <a:r>
            <a:rPr lang="tr-TR" b="0" i="0"/>
            <a:t>4M Modeli, karmaşık görünen yaşlı hasta bakımını, </a:t>
          </a:r>
          <a:r>
            <a:rPr lang="tr-TR" b="1" i="0"/>
            <a:t>hatırlanması ve uygulanması kolay dört anahtar prensibe indirger</a:t>
          </a:r>
          <a:r>
            <a:rPr lang="tr-TR" b="0" i="0"/>
            <a:t> </a:t>
          </a:r>
          <a:endParaRPr lang="tr-TR"/>
        </a:p>
      </dgm:t>
    </dgm:pt>
    <dgm:pt modelId="{E7004931-D434-4DBC-8D18-D0A6A7784457}" type="parTrans" cxnId="{3E14E8FD-BA15-4E13-8D8A-99D5A4BCC707}">
      <dgm:prSet/>
      <dgm:spPr/>
      <dgm:t>
        <a:bodyPr/>
        <a:lstStyle/>
        <a:p>
          <a:endParaRPr lang="tr-TR"/>
        </a:p>
      </dgm:t>
    </dgm:pt>
    <dgm:pt modelId="{33C135CF-0A7B-4110-82E2-0434B12B2B3F}" type="sibTrans" cxnId="{3E14E8FD-BA15-4E13-8D8A-99D5A4BCC707}">
      <dgm:prSet/>
      <dgm:spPr/>
      <dgm:t>
        <a:bodyPr/>
        <a:lstStyle/>
        <a:p>
          <a:endParaRPr lang="tr-TR"/>
        </a:p>
      </dgm:t>
    </dgm:pt>
    <dgm:pt modelId="{D6B245AC-62C7-41ED-A13A-2ED0468C8B2F}">
      <dgm:prSet/>
      <dgm:spPr/>
      <dgm:t>
        <a:bodyPr/>
        <a:lstStyle/>
        <a:p>
          <a:r>
            <a:rPr lang="tr-TR" b="0" i="0" dirty="0"/>
            <a:t>Bakımı standartlaştırır</a:t>
          </a:r>
          <a:endParaRPr lang="tr-TR" dirty="0"/>
        </a:p>
      </dgm:t>
    </dgm:pt>
    <dgm:pt modelId="{1DFAC752-D183-4D43-A24D-21325965893D}" type="parTrans" cxnId="{C4DDDA7D-A898-4BF9-B0AA-BCF20DCFBD1B}">
      <dgm:prSet/>
      <dgm:spPr/>
      <dgm:t>
        <a:bodyPr/>
        <a:lstStyle/>
        <a:p>
          <a:endParaRPr lang="tr-TR"/>
        </a:p>
      </dgm:t>
    </dgm:pt>
    <dgm:pt modelId="{BCDB1A58-E6C9-4BE3-BAFE-9CEB6CBABFC5}" type="sibTrans" cxnId="{C4DDDA7D-A898-4BF9-B0AA-BCF20DCFBD1B}">
      <dgm:prSet/>
      <dgm:spPr/>
      <dgm:t>
        <a:bodyPr/>
        <a:lstStyle/>
        <a:p>
          <a:endParaRPr lang="tr-TR"/>
        </a:p>
      </dgm:t>
    </dgm:pt>
    <dgm:pt modelId="{21D3AE52-472E-418D-A754-73963D47AE76}">
      <dgm:prSet/>
      <dgm:spPr/>
      <dgm:t>
        <a:bodyPr/>
        <a:lstStyle/>
        <a:p>
          <a:r>
            <a:rPr lang="tr-TR" b="0" i="0" dirty="0"/>
            <a:t>Hem </a:t>
          </a:r>
          <a:r>
            <a:rPr lang="tr-TR" b="0" i="0" dirty="0" err="1"/>
            <a:t>klinisyenler</a:t>
          </a:r>
          <a:r>
            <a:rPr lang="tr-TR" b="0" i="0" dirty="0"/>
            <a:t> hem de aile bakım verenler için güçlü bir ortak dil ve eylem planı sunar</a:t>
          </a:r>
          <a:endParaRPr lang="tr-TR" dirty="0"/>
        </a:p>
      </dgm:t>
    </dgm:pt>
    <dgm:pt modelId="{BD958665-8A16-44FC-A488-9228DE3743BE}" type="parTrans" cxnId="{EC6B3A75-E053-44A8-9A73-9A5960BD747A}">
      <dgm:prSet/>
      <dgm:spPr/>
      <dgm:t>
        <a:bodyPr/>
        <a:lstStyle/>
        <a:p>
          <a:endParaRPr lang="tr-TR"/>
        </a:p>
      </dgm:t>
    </dgm:pt>
    <dgm:pt modelId="{C8D0F0F9-88D3-4CFF-86CC-4EA823527AC4}" type="sibTrans" cxnId="{EC6B3A75-E053-44A8-9A73-9A5960BD747A}">
      <dgm:prSet/>
      <dgm:spPr/>
      <dgm:t>
        <a:bodyPr/>
        <a:lstStyle/>
        <a:p>
          <a:endParaRPr lang="tr-TR"/>
        </a:p>
      </dgm:t>
    </dgm:pt>
    <dgm:pt modelId="{0D4D7B2C-DE19-47EE-B521-A957C4C2FCFF}">
      <dgm:prSet/>
      <dgm:spPr/>
      <dgm:t>
        <a:bodyPr/>
        <a:lstStyle/>
        <a:p>
          <a:r>
            <a:rPr lang="tr-TR" b="0" i="0" dirty="0"/>
            <a:t>İletişimi geliştirir</a:t>
          </a:r>
          <a:endParaRPr lang="tr-TR" dirty="0"/>
        </a:p>
      </dgm:t>
    </dgm:pt>
    <dgm:pt modelId="{11358C4F-E27F-44CF-BBA2-C96028C41A4E}" type="parTrans" cxnId="{30030A63-6A57-48D5-9901-17C55087819C}">
      <dgm:prSet/>
      <dgm:spPr/>
      <dgm:t>
        <a:bodyPr/>
        <a:lstStyle/>
        <a:p>
          <a:endParaRPr lang="tr-TR"/>
        </a:p>
      </dgm:t>
    </dgm:pt>
    <dgm:pt modelId="{E948299E-37C1-4720-9D04-E0C58A848C48}" type="sibTrans" cxnId="{30030A63-6A57-48D5-9901-17C55087819C}">
      <dgm:prSet/>
      <dgm:spPr/>
      <dgm:t>
        <a:bodyPr/>
        <a:lstStyle/>
        <a:p>
          <a:endParaRPr lang="tr-TR"/>
        </a:p>
      </dgm:t>
    </dgm:pt>
    <dgm:pt modelId="{6B677099-F5B6-4D31-9BD9-588C3ACECAB9}">
      <dgm:prSet/>
      <dgm:spPr/>
      <dgm:t>
        <a:bodyPr/>
        <a:lstStyle/>
        <a:p>
          <a:r>
            <a:rPr lang="tr-TR" b="0" i="0" dirty="0"/>
            <a:t>Bakımı </a:t>
          </a:r>
          <a:r>
            <a:rPr lang="tr-TR" b="1" i="0" u="sng" dirty="0"/>
            <a:t>hastanın değerleri ve hedefleri </a:t>
          </a:r>
          <a:r>
            <a:rPr lang="tr-TR" b="0" i="0" dirty="0"/>
            <a:t>etrafında şekillendirerek </a:t>
          </a:r>
          <a:r>
            <a:rPr lang="tr-TR" b="1" i="0" dirty="0"/>
            <a:t> hasta merkezli hale getirir</a:t>
          </a:r>
          <a:endParaRPr lang="tr-TR" dirty="0"/>
        </a:p>
      </dgm:t>
    </dgm:pt>
    <dgm:pt modelId="{4471AB1D-18CF-4DD4-B4E0-56BBDD5F9BB7}" type="parTrans" cxnId="{25A6865B-39F1-4D60-9A2F-A97A71FFD3D0}">
      <dgm:prSet/>
      <dgm:spPr/>
    </dgm:pt>
    <dgm:pt modelId="{DA4A60AF-2E06-41D8-B890-312EBD98A2B5}" type="sibTrans" cxnId="{25A6865B-39F1-4D60-9A2F-A97A71FFD3D0}">
      <dgm:prSet/>
      <dgm:spPr/>
    </dgm:pt>
    <dgm:pt modelId="{DB2D15E5-85BB-4428-954A-322C24B51A20}" type="pres">
      <dgm:prSet presAssocID="{58C4AA64-A2B3-4F56-BB74-1AC1B139B8E2}" presName="linear" presStyleCnt="0">
        <dgm:presLayoutVars>
          <dgm:animLvl val="lvl"/>
          <dgm:resizeHandles val="exact"/>
        </dgm:presLayoutVars>
      </dgm:prSet>
      <dgm:spPr/>
    </dgm:pt>
    <dgm:pt modelId="{1AD99470-3775-4757-BEA7-38C3DEB945AA}" type="pres">
      <dgm:prSet presAssocID="{8AA63B34-CDCE-4930-BCB8-63BDE62493BB}" presName="parentText" presStyleLbl="node1" presStyleIdx="0" presStyleCnt="2">
        <dgm:presLayoutVars>
          <dgm:chMax val="0"/>
          <dgm:bulletEnabled val="1"/>
        </dgm:presLayoutVars>
      </dgm:prSet>
      <dgm:spPr/>
    </dgm:pt>
    <dgm:pt modelId="{A56BC2ED-CCA0-4107-8658-6A20A6C1EDCE}" type="pres">
      <dgm:prSet presAssocID="{8AA63B34-CDCE-4930-BCB8-63BDE62493BB}" presName="childText" presStyleLbl="revTx" presStyleIdx="0" presStyleCnt="1">
        <dgm:presLayoutVars>
          <dgm:bulletEnabled val="1"/>
        </dgm:presLayoutVars>
      </dgm:prSet>
      <dgm:spPr/>
    </dgm:pt>
    <dgm:pt modelId="{96E7E911-2448-40E5-A5CC-9A3CE79C4C37}" type="pres">
      <dgm:prSet presAssocID="{21D3AE52-472E-418D-A754-73963D47AE76}" presName="parentText" presStyleLbl="node1" presStyleIdx="1" presStyleCnt="2">
        <dgm:presLayoutVars>
          <dgm:chMax val="0"/>
          <dgm:bulletEnabled val="1"/>
        </dgm:presLayoutVars>
      </dgm:prSet>
      <dgm:spPr/>
    </dgm:pt>
  </dgm:ptLst>
  <dgm:cxnLst>
    <dgm:cxn modelId="{EC4D8128-A187-4897-9F70-A3069ABABE21}" type="presOf" srcId="{58C4AA64-A2B3-4F56-BB74-1AC1B139B8E2}" destId="{DB2D15E5-85BB-4428-954A-322C24B51A20}" srcOrd="0" destOrd="0" presId="urn:microsoft.com/office/officeart/2005/8/layout/vList2"/>
    <dgm:cxn modelId="{5CEE523F-08F3-43D1-8974-03F933E3C055}" type="presOf" srcId="{0D4D7B2C-DE19-47EE-B521-A957C4C2FCFF}" destId="{A56BC2ED-CCA0-4107-8658-6A20A6C1EDCE}" srcOrd="0" destOrd="1" presId="urn:microsoft.com/office/officeart/2005/8/layout/vList2"/>
    <dgm:cxn modelId="{25A6865B-39F1-4D60-9A2F-A97A71FFD3D0}" srcId="{8AA63B34-CDCE-4930-BCB8-63BDE62493BB}" destId="{6B677099-F5B6-4D31-9BD9-588C3ACECAB9}" srcOrd="2" destOrd="0" parTransId="{4471AB1D-18CF-4DD4-B4E0-56BBDD5F9BB7}" sibTransId="{DA4A60AF-2E06-41D8-B890-312EBD98A2B5}"/>
    <dgm:cxn modelId="{33AABB5F-1AA5-427E-A57C-EE6BDFB73B86}" type="presOf" srcId="{6B677099-F5B6-4D31-9BD9-588C3ACECAB9}" destId="{A56BC2ED-CCA0-4107-8658-6A20A6C1EDCE}" srcOrd="0" destOrd="2" presId="urn:microsoft.com/office/officeart/2005/8/layout/vList2"/>
    <dgm:cxn modelId="{30030A63-6A57-48D5-9901-17C55087819C}" srcId="{8AA63B34-CDCE-4930-BCB8-63BDE62493BB}" destId="{0D4D7B2C-DE19-47EE-B521-A957C4C2FCFF}" srcOrd="1" destOrd="0" parTransId="{11358C4F-E27F-44CF-BBA2-C96028C41A4E}" sibTransId="{E948299E-37C1-4720-9D04-E0C58A848C48}"/>
    <dgm:cxn modelId="{21A55A72-B217-42C4-8D56-DB3C475EDBED}" type="presOf" srcId="{21D3AE52-472E-418D-A754-73963D47AE76}" destId="{96E7E911-2448-40E5-A5CC-9A3CE79C4C37}" srcOrd="0" destOrd="0" presId="urn:microsoft.com/office/officeart/2005/8/layout/vList2"/>
    <dgm:cxn modelId="{EC6B3A75-E053-44A8-9A73-9A5960BD747A}" srcId="{58C4AA64-A2B3-4F56-BB74-1AC1B139B8E2}" destId="{21D3AE52-472E-418D-A754-73963D47AE76}" srcOrd="1" destOrd="0" parTransId="{BD958665-8A16-44FC-A488-9228DE3743BE}" sibTransId="{C8D0F0F9-88D3-4CFF-86CC-4EA823527AC4}"/>
    <dgm:cxn modelId="{C4DDDA7D-A898-4BF9-B0AA-BCF20DCFBD1B}" srcId="{8AA63B34-CDCE-4930-BCB8-63BDE62493BB}" destId="{D6B245AC-62C7-41ED-A13A-2ED0468C8B2F}" srcOrd="0" destOrd="0" parTransId="{1DFAC752-D183-4D43-A24D-21325965893D}" sibTransId="{BCDB1A58-E6C9-4BE3-BAFE-9CEB6CBABFC5}"/>
    <dgm:cxn modelId="{85E6A3DF-66EC-4979-9C85-F2B820BE028E}" type="presOf" srcId="{8AA63B34-CDCE-4930-BCB8-63BDE62493BB}" destId="{1AD99470-3775-4757-BEA7-38C3DEB945AA}" srcOrd="0" destOrd="0" presId="urn:microsoft.com/office/officeart/2005/8/layout/vList2"/>
    <dgm:cxn modelId="{45D710F1-A771-4B56-9003-8C49473D9ADC}" type="presOf" srcId="{D6B245AC-62C7-41ED-A13A-2ED0468C8B2F}" destId="{A56BC2ED-CCA0-4107-8658-6A20A6C1EDCE}" srcOrd="0" destOrd="0" presId="urn:microsoft.com/office/officeart/2005/8/layout/vList2"/>
    <dgm:cxn modelId="{3E14E8FD-BA15-4E13-8D8A-99D5A4BCC707}" srcId="{58C4AA64-A2B3-4F56-BB74-1AC1B139B8E2}" destId="{8AA63B34-CDCE-4930-BCB8-63BDE62493BB}" srcOrd="0" destOrd="0" parTransId="{E7004931-D434-4DBC-8D18-D0A6A7784457}" sibTransId="{33C135CF-0A7B-4110-82E2-0434B12B2B3F}"/>
    <dgm:cxn modelId="{4CEC2F32-2817-4C10-AAF4-7114C9D3B374}" type="presParOf" srcId="{DB2D15E5-85BB-4428-954A-322C24B51A20}" destId="{1AD99470-3775-4757-BEA7-38C3DEB945AA}" srcOrd="0" destOrd="0" presId="urn:microsoft.com/office/officeart/2005/8/layout/vList2"/>
    <dgm:cxn modelId="{B3946B43-C8A1-441B-AA33-A051018985D0}" type="presParOf" srcId="{DB2D15E5-85BB-4428-954A-322C24B51A20}" destId="{A56BC2ED-CCA0-4107-8658-6A20A6C1EDCE}" srcOrd="1" destOrd="0" presId="urn:microsoft.com/office/officeart/2005/8/layout/vList2"/>
    <dgm:cxn modelId="{7EE99C69-EBAE-449D-BCD9-0092011F9564}" type="presParOf" srcId="{DB2D15E5-85BB-4428-954A-322C24B51A20}" destId="{96E7E911-2448-40E5-A5CC-9A3CE79C4C3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7DF9BF1-42CE-4209-8F88-A90E1303D1CB}"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tr-TR"/>
        </a:p>
      </dgm:t>
    </dgm:pt>
    <dgm:pt modelId="{FA95D223-8F9D-439F-984A-1A174221D130}">
      <dgm:prSet/>
      <dgm:spPr/>
      <dgm:t>
        <a:bodyPr/>
        <a:lstStyle/>
        <a:p>
          <a:r>
            <a:rPr lang="tr-TR" b="0" i="0" dirty="0"/>
            <a:t>Kaynak ayırabiliyorsanız (personel, gönüllü) ve </a:t>
          </a:r>
          <a:r>
            <a:rPr lang="tr-TR" b="1" i="0" dirty="0" err="1"/>
            <a:t>deliryumu</a:t>
          </a:r>
          <a:r>
            <a:rPr lang="tr-TR" b="1" i="0" dirty="0"/>
            <a:t> önleme</a:t>
          </a:r>
          <a:r>
            <a:rPr lang="tr-TR" b="0" i="0" dirty="0"/>
            <a:t> önceliğinizse.</a:t>
          </a:r>
        </a:p>
        <a:p>
          <a:r>
            <a:rPr lang="tr-TR" b="0" i="0" dirty="0"/>
            <a:t>Ölçülebilir, yüksek etki isteyen bir program arıyorsanız </a:t>
          </a:r>
          <a:r>
            <a:rPr lang="tr-TR" b="1" dirty="0"/>
            <a:t> </a:t>
          </a:r>
          <a:endParaRPr lang="tr-TR" dirty="0"/>
        </a:p>
      </dgm:t>
    </dgm:pt>
    <dgm:pt modelId="{6B0DD09A-4950-49B9-BE21-BC0AA795C813}" type="parTrans" cxnId="{E401C0DD-D4F2-4B65-AA1C-E93A5A28959C}">
      <dgm:prSet/>
      <dgm:spPr/>
      <dgm:t>
        <a:bodyPr/>
        <a:lstStyle/>
        <a:p>
          <a:endParaRPr lang="tr-TR"/>
        </a:p>
      </dgm:t>
    </dgm:pt>
    <dgm:pt modelId="{A6DE0E96-5C8E-4E70-AB9D-429328C4FE47}" type="sibTrans" cxnId="{E401C0DD-D4F2-4B65-AA1C-E93A5A28959C}">
      <dgm:prSet/>
      <dgm:spPr/>
      <dgm:t>
        <a:bodyPr/>
        <a:lstStyle/>
        <a:p>
          <a:endParaRPr lang="tr-TR"/>
        </a:p>
      </dgm:t>
    </dgm:pt>
    <dgm:pt modelId="{9ECC4789-6BE1-43D4-8AE4-68E7C389C1E3}">
      <dgm:prSet custT="1"/>
      <dgm:spPr/>
      <dgm:t>
        <a:bodyPr/>
        <a:lstStyle/>
        <a:p>
          <a:r>
            <a:rPr lang="tr-TR" sz="2000" b="1" dirty="0" err="1"/>
            <a:t>HELP'i</a:t>
          </a:r>
          <a:r>
            <a:rPr lang="tr-TR" sz="2000" b="1" dirty="0"/>
            <a:t> seçin</a:t>
          </a:r>
          <a:r>
            <a:rPr lang="tr-TR" sz="2000" dirty="0"/>
            <a:t> </a:t>
          </a:r>
        </a:p>
      </dgm:t>
    </dgm:pt>
    <dgm:pt modelId="{5028E310-8AC9-4A0D-AEFE-651E233FFB0C}" type="parTrans" cxnId="{A6A91D08-F3DE-4715-A472-D83732CC26D0}">
      <dgm:prSet/>
      <dgm:spPr/>
      <dgm:t>
        <a:bodyPr/>
        <a:lstStyle/>
        <a:p>
          <a:endParaRPr lang="tr-TR"/>
        </a:p>
      </dgm:t>
    </dgm:pt>
    <dgm:pt modelId="{1F6C7469-3FCB-485A-BDAB-52244A1EE045}" type="sibTrans" cxnId="{A6A91D08-F3DE-4715-A472-D83732CC26D0}">
      <dgm:prSet/>
      <dgm:spPr/>
      <dgm:t>
        <a:bodyPr/>
        <a:lstStyle/>
        <a:p>
          <a:endParaRPr lang="tr-TR"/>
        </a:p>
      </dgm:t>
    </dgm:pt>
    <dgm:pt modelId="{92F8C131-7A24-445F-B8F4-60BAB10F7CAB}" type="pres">
      <dgm:prSet presAssocID="{D7DF9BF1-42CE-4209-8F88-A90E1303D1CB}" presName="CompostProcess" presStyleCnt="0">
        <dgm:presLayoutVars>
          <dgm:dir/>
          <dgm:resizeHandles val="exact"/>
        </dgm:presLayoutVars>
      </dgm:prSet>
      <dgm:spPr/>
    </dgm:pt>
    <dgm:pt modelId="{6F44825E-9990-45B0-9AB4-C28A3137F5C0}" type="pres">
      <dgm:prSet presAssocID="{D7DF9BF1-42CE-4209-8F88-A90E1303D1CB}" presName="arrow" presStyleLbl="bgShp" presStyleIdx="0" presStyleCnt="1"/>
      <dgm:spPr/>
    </dgm:pt>
    <dgm:pt modelId="{CC202B8D-57A9-450D-BC98-4EE86751ABE0}" type="pres">
      <dgm:prSet presAssocID="{D7DF9BF1-42CE-4209-8F88-A90E1303D1CB}" presName="linearProcess" presStyleCnt="0"/>
      <dgm:spPr/>
    </dgm:pt>
    <dgm:pt modelId="{3722550B-59A6-4E63-8072-73585F570039}" type="pres">
      <dgm:prSet presAssocID="{FA95D223-8F9D-439F-984A-1A174221D130}" presName="textNode" presStyleLbl="node1" presStyleIdx="0" presStyleCnt="2" custScaleX="106165" custScaleY="99544" custLinFactX="-22174" custLinFactNeighborX="-100000">
        <dgm:presLayoutVars>
          <dgm:bulletEnabled val="1"/>
        </dgm:presLayoutVars>
      </dgm:prSet>
      <dgm:spPr/>
    </dgm:pt>
    <dgm:pt modelId="{BF33EB29-23CB-4B17-A4C4-BEBECAC17FBD}" type="pres">
      <dgm:prSet presAssocID="{A6DE0E96-5C8E-4E70-AB9D-429328C4FE47}" presName="sibTrans" presStyleCnt="0"/>
      <dgm:spPr/>
    </dgm:pt>
    <dgm:pt modelId="{59D188DC-AEF6-4A72-8EA7-8B615F79221E}" type="pres">
      <dgm:prSet presAssocID="{9ECC4789-6BE1-43D4-8AE4-68E7C389C1E3}" presName="textNode" presStyleLbl="node1" presStyleIdx="1" presStyleCnt="2" custScaleX="92333" custLinFactX="-603" custLinFactNeighborX="-100000" custLinFactNeighborY="0">
        <dgm:presLayoutVars>
          <dgm:bulletEnabled val="1"/>
        </dgm:presLayoutVars>
      </dgm:prSet>
      <dgm:spPr/>
    </dgm:pt>
  </dgm:ptLst>
  <dgm:cxnLst>
    <dgm:cxn modelId="{A6A91D08-F3DE-4715-A472-D83732CC26D0}" srcId="{D7DF9BF1-42CE-4209-8F88-A90E1303D1CB}" destId="{9ECC4789-6BE1-43D4-8AE4-68E7C389C1E3}" srcOrd="1" destOrd="0" parTransId="{5028E310-8AC9-4A0D-AEFE-651E233FFB0C}" sibTransId="{1F6C7469-3FCB-485A-BDAB-52244A1EE045}"/>
    <dgm:cxn modelId="{8F539070-5AD3-4094-83DF-5EA996C06244}" type="presOf" srcId="{FA95D223-8F9D-439F-984A-1A174221D130}" destId="{3722550B-59A6-4E63-8072-73585F570039}" srcOrd="0" destOrd="0" presId="urn:microsoft.com/office/officeart/2005/8/layout/hProcess9"/>
    <dgm:cxn modelId="{8EAD6DB3-0296-442E-B521-F1B6113687AA}" type="presOf" srcId="{D7DF9BF1-42CE-4209-8F88-A90E1303D1CB}" destId="{92F8C131-7A24-445F-B8F4-60BAB10F7CAB}" srcOrd="0" destOrd="0" presId="urn:microsoft.com/office/officeart/2005/8/layout/hProcess9"/>
    <dgm:cxn modelId="{E401C0DD-D4F2-4B65-AA1C-E93A5A28959C}" srcId="{D7DF9BF1-42CE-4209-8F88-A90E1303D1CB}" destId="{FA95D223-8F9D-439F-984A-1A174221D130}" srcOrd="0" destOrd="0" parTransId="{6B0DD09A-4950-49B9-BE21-BC0AA795C813}" sibTransId="{A6DE0E96-5C8E-4E70-AB9D-429328C4FE47}"/>
    <dgm:cxn modelId="{2DDCD1E9-8073-4236-AB1E-F3BFBE105C9B}" type="presOf" srcId="{9ECC4789-6BE1-43D4-8AE4-68E7C389C1E3}" destId="{59D188DC-AEF6-4A72-8EA7-8B615F79221E}" srcOrd="0" destOrd="0" presId="urn:microsoft.com/office/officeart/2005/8/layout/hProcess9"/>
    <dgm:cxn modelId="{D4A5D377-98E4-4227-85CC-4426B6A20C84}" type="presParOf" srcId="{92F8C131-7A24-445F-B8F4-60BAB10F7CAB}" destId="{6F44825E-9990-45B0-9AB4-C28A3137F5C0}" srcOrd="0" destOrd="0" presId="urn:microsoft.com/office/officeart/2005/8/layout/hProcess9"/>
    <dgm:cxn modelId="{53E30F6A-96A6-49B3-8C53-8FE48A2D6355}" type="presParOf" srcId="{92F8C131-7A24-445F-B8F4-60BAB10F7CAB}" destId="{CC202B8D-57A9-450D-BC98-4EE86751ABE0}" srcOrd="1" destOrd="0" presId="urn:microsoft.com/office/officeart/2005/8/layout/hProcess9"/>
    <dgm:cxn modelId="{0704EE37-665B-40FB-A5AD-6A0B0E618D29}" type="presParOf" srcId="{CC202B8D-57A9-450D-BC98-4EE86751ABE0}" destId="{3722550B-59A6-4E63-8072-73585F570039}" srcOrd="0" destOrd="0" presId="urn:microsoft.com/office/officeart/2005/8/layout/hProcess9"/>
    <dgm:cxn modelId="{93328705-C598-49AC-8058-8D25761D1500}" type="presParOf" srcId="{CC202B8D-57A9-450D-BC98-4EE86751ABE0}" destId="{BF33EB29-23CB-4B17-A4C4-BEBECAC17FBD}" srcOrd="1" destOrd="0" presId="urn:microsoft.com/office/officeart/2005/8/layout/hProcess9"/>
    <dgm:cxn modelId="{C33FAC0C-4EF0-4A78-84AF-8FEF6F4CE70C}" type="presParOf" srcId="{CC202B8D-57A9-450D-BC98-4EE86751ABE0}" destId="{59D188DC-AEF6-4A72-8EA7-8B615F79221E}"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9496BC-2A0C-4AFA-9862-1003040FF607}"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tr-TR"/>
        </a:p>
      </dgm:t>
    </dgm:pt>
    <dgm:pt modelId="{427AB0A4-1BBC-4E13-8FBB-D3436AD61927}">
      <dgm:prSet/>
      <dgm:spPr/>
      <dgm:t>
        <a:bodyPr/>
        <a:lstStyle/>
        <a:p>
          <a:r>
            <a:rPr lang="tr-TR" b="0" i="0" dirty="0"/>
            <a:t>Tüm yaşlı hasta popülasyonunuzun bakım kalitesini iyileştirmek için hızlı, esnek ve kültürel bir dönüşüm başlatmak istiyorsanız</a:t>
          </a:r>
        </a:p>
        <a:p>
          <a:r>
            <a:rPr lang="tr-TR" b="0" i="0" dirty="0"/>
            <a:t>HELP için kaynağınız yoksa</a:t>
          </a:r>
          <a:endParaRPr lang="tr-TR" dirty="0"/>
        </a:p>
      </dgm:t>
    </dgm:pt>
    <dgm:pt modelId="{373F6A49-4661-45AB-81FD-37CDBFA0A208}" type="parTrans" cxnId="{FF6B6EF4-7ED9-4AD3-B1B3-E456139686F1}">
      <dgm:prSet/>
      <dgm:spPr/>
      <dgm:t>
        <a:bodyPr/>
        <a:lstStyle/>
        <a:p>
          <a:endParaRPr lang="tr-TR"/>
        </a:p>
      </dgm:t>
    </dgm:pt>
    <dgm:pt modelId="{EBD4A4AD-C6FE-46D0-85D6-404DF0829B1A}" type="sibTrans" cxnId="{FF6B6EF4-7ED9-4AD3-B1B3-E456139686F1}">
      <dgm:prSet/>
      <dgm:spPr/>
      <dgm:t>
        <a:bodyPr/>
        <a:lstStyle/>
        <a:p>
          <a:endParaRPr lang="tr-TR"/>
        </a:p>
      </dgm:t>
    </dgm:pt>
    <dgm:pt modelId="{F66578E2-0514-412A-A524-418863488BA2}">
      <dgm:prSet custT="1"/>
      <dgm:spPr/>
      <dgm:t>
        <a:bodyPr/>
        <a:lstStyle/>
        <a:p>
          <a:r>
            <a:rPr lang="tr-TR" sz="2000" b="1" dirty="0"/>
            <a:t>4M'yi seçin</a:t>
          </a:r>
          <a:endParaRPr lang="tr-TR" sz="2000" dirty="0"/>
        </a:p>
      </dgm:t>
    </dgm:pt>
    <dgm:pt modelId="{23C496A7-C51C-4238-9F76-EE663EF36CFA}" type="parTrans" cxnId="{A3112353-513C-42BC-9835-DE9D7ABCB85F}">
      <dgm:prSet/>
      <dgm:spPr/>
      <dgm:t>
        <a:bodyPr/>
        <a:lstStyle/>
        <a:p>
          <a:endParaRPr lang="tr-TR"/>
        </a:p>
      </dgm:t>
    </dgm:pt>
    <dgm:pt modelId="{1877E2A0-70C3-444C-87E4-5B1100F75605}" type="sibTrans" cxnId="{A3112353-513C-42BC-9835-DE9D7ABCB85F}">
      <dgm:prSet/>
      <dgm:spPr/>
      <dgm:t>
        <a:bodyPr/>
        <a:lstStyle/>
        <a:p>
          <a:endParaRPr lang="tr-TR"/>
        </a:p>
      </dgm:t>
    </dgm:pt>
    <dgm:pt modelId="{AB665E50-7501-4A46-8D00-D2FDC8A5034F}" type="pres">
      <dgm:prSet presAssocID="{169496BC-2A0C-4AFA-9862-1003040FF607}" presName="CompostProcess" presStyleCnt="0">
        <dgm:presLayoutVars>
          <dgm:dir/>
          <dgm:resizeHandles val="exact"/>
        </dgm:presLayoutVars>
      </dgm:prSet>
      <dgm:spPr/>
    </dgm:pt>
    <dgm:pt modelId="{AFAACC66-63C0-4251-9EEA-52151B829A9D}" type="pres">
      <dgm:prSet presAssocID="{169496BC-2A0C-4AFA-9862-1003040FF607}" presName="arrow" presStyleLbl="bgShp" presStyleIdx="0" presStyleCnt="1"/>
      <dgm:spPr/>
    </dgm:pt>
    <dgm:pt modelId="{BCEF3329-4642-4E48-A6C6-C8FED72D612E}" type="pres">
      <dgm:prSet presAssocID="{169496BC-2A0C-4AFA-9862-1003040FF607}" presName="linearProcess" presStyleCnt="0"/>
      <dgm:spPr/>
    </dgm:pt>
    <dgm:pt modelId="{0A6E5371-9D2F-4E30-8909-B509A6112506}" type="pres">
      <dgm:prSet presAssocID="{427AB0A4-1BBC-4E13-8FBB-D3436AD61927}" presName="textNode" presStyleLbl="node1" presStyleIdx="0" presStyleCnt="2" custScaleX="94642" custScaleY="101488" custLinFactNeighborX="70805" custLinFactNeighborY="1355">
        <dgm:presLayoutVars>
          <dgm:bulletEnabled val="1"/>
        </dgm:presLayoutVars>
      </dgm:prSet>
      <dgm:spPr/>
    </dgm:pt>
    <dgm:pt modelId="{94BB5A27-60E6-4344-94FF-2960690C2B47}" type="pres">
      <dgm:prSet presAssocID="{EBD4A4AD-C6FE-46D0-85D6-404DF0829B1A}" presName="sibTrans" presStyleCnt="0"/>
      <dgm:spPr/>
    </dgm:pt>
    <dgm:pt modelId="{778D21BE-A699-4A18-9D25-847F97701F7C}" type="pres">
      <dgm:prSet presAssocID="{F66578E2-0514-412A-A524-418863488BA2}" presName="textNode" presStyleLbl="node1" presStyleIdx="1" presStyleCnt="2" custScaleX="92375">
        <dgm:presLayoutVars>
          <dgm:bulletEnabled val="1"/>
        </dgm:presLayoutVars>
      </dgm:prSet>
      <dgm:spPr/>
    </dgm:pt>
  </dgm:ptLst>
  <dgm:cxnLst>
    <dgm:cxn modelId="{DAF54F1C-97F0-4D91-BE08-005CF6A7AB14}" type="presOf" srcId="{427AB0A4-1BBC-4E13-8FBB-D3436AD61927}" destId="{0A6E5371-9D2F-4E30-8909-B509A6112506}" srcOrd="0" destOrd="0" presId="urn:microsoft.com/office/officeart/2005/8/layout/hProcess9"/>
    <dgm:cxn modelId="{A3112353-513C-42BC-9835-DE9D7ABCB85F}" srcId="{169496BC-2A0C-4AFA-9862-1003040FF607}" destId="{F66578E2-0514-412A-A524-418863488BA2}" srcOrd="1" destOrd="0" parTransId="{23C496A7-C51C-4238-9F76-EE663EF36CFA}" sibTransId="{1877E2A0-70C3-444C-87E4-5B1100F75605}"/>
    <dgm:cxn modelId="{1866F8D3-3BEC-4EF9-93D9-4E41ABD1C91F}" type="presOf" srcId="{169496BC-2A0C-4AFA-9862-1003040FF607}" destId="{AB665E50-7501-4A46-8D00-D2FDC8A5034F}" srcOrd="0" destOrd="0" presId="urn:microsoft.com/office/officeart/2005/8/layout/hProcess9"/>
    <dgm:cxn modelId="{A610D1EF-DF57-40F8-89CC-E58F116D7BA8}" type="presOf" srcId="{F66578E2-0514-412A-A524-418863488BA2}" destId="{778D21BE-A699-4A18-9D25-847F97701F7C}" srcOrd="0" destOrd="0" presId="urn:microsoft.com/office/officeart/2005/8/layout/hProcess9"/>
    <dgm:cxn modelId="{FF6B6EF4-7ED9-4AD3-B1B3-E456139686F1}" srcId="{169496BC-2A0C-4AFA-9862-1003040FF607}" destId="{427AB0A4-1BBC-4E13-8FBB-D3436AD61927}" srcOrd="0" destOrd="0" parTransId="{373F6A49-4661-45AB-81FD-37CDBFA0A208}" sibTransId="{EBD4A4AD-C6FE-46D0-85D6-404DF0829B1A}"/>
    <dgm:cxn modelId="{6A795E40-5423-43C3-9BA8-27E2937CF6C5}" type="presParOf" srcId="{AB665E50-7501-4A46-8D00-D2FDC8A5034F}" destId="{AFAACC66-63C0-4251-9EEA-52151B829A9D}" srcOrd="0" destOrd="0" presId="urn:microsoft.com/office/officeart/2005/8/layout/hProcess9"/>
    <dgm:cxn modelId="{1CBA7F40-9E6A-4BA0-92BC-F780E58B9D0A}" type="presParOf" srcId="{AB665E50-7501-4A46-8D00-D2FDC8A5034F}" destId="{BCEF3329-4642-4E48-A6C6-C8FED72D612E}" srcOrd="1" destOrd="0" presId="urn:microsoft.com/office/officeart/2005/8/layout/hProcess9"/>
    <dgm:cxn modelId="{8CC590CB-D804-4AF6-9716-17E2C37B5EE3}" type="presParOf" srcId="{BCEF3329-4642-4E48-A6C6-C8FED72D612E}" destId="{0A6E5371-9D2F-4E30-8909-B509A6112506}" srcOrd="0" destOrd="0" presId="urn:microsoft.com/office/officeart/2005/8/layout/hProcess9"/>
    <dgm:cxn modelId="{76E1CDD0-D6A9-48B9-87D0-92FC91DE3A03}" type="presParOf" srcId="{BCEF3329-4642-4E48-A6C6-C8FED72D612E}" destId="{94BB5A27-60E6-4344-94FF-2960690C2B47}" srcOrd="1" destOrd="0" presId="urn:microsoft.com/office/officeart/2005/8/layout/hProcess9"/>
    <dgm:cxn modelId="{F0A32D91-54B0-4673-BE4F-26CDCD7DEE94}" type="presParOf" srcId="{BCEF3329-4642-4E48-A6C6-C8FED72D612E}" destId="{778D21BE-A699-4A18-9D25-847F97701F7C}"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A6F386A-238A-4F6C-84B1-C2124D4A463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57AA84B9-BE75-47AF-ADC1-C24F91621F1E}">
      <dgm:prSet/>
      <dgm:spPr/>
      <dgm:t>
        <a:bodyPr/>
        <a:lstStyle/>
        <a:p>
          <a:r>
            <a:rPr lang="tr-TR" b="1" i="0" dirty="0"/>
            <a:t>4M'yi kapsayıcı bir çerçeve olarak benimseyin ve </a:t>
          </a:r>
          <a:r>
            <a:rPr lang="tr-TR" b="1" i="0" dirty="0" err="1"/>
            <a:t>deliryum</a:t>
          </a:r>
          <a:r>
            <a:rPr lang="tr-TR" b="1" i="0" dirty="0"/>
            <a:t> önleme stratejinizin bir parçası olarak </a:t>
          </a:r>
          <a:r>
            <a:rPr lang="tr-TR" b="1" i="0" dirty="0" err="1"/>
            <a:t>HELP'i</a:t>
          </a:r>
          <a:r>
            <a:rPr lang="tr-TR" b="1" i="0" dirty="0"/>
            <a:t> bu çerçevenin içine entegre edin</a:t>
          </a:r>
          <a:r>
            <a:rPr lang="tr-TR" b="0" i="0" dirty="0"/>
            <a:t> </a:t>
          </a:r>
          <a:endParaRPr lang="tr-TR" dirty="0"/>
        </a:p>
      </dgm:t>
    </dgm:pt>
    <dgm:pt modelId="{D6988070-61A8-4440-BBBF-B9DDF288D4FF}" type="parTrans" cxnId="{3B3FA8E7-13AB-45B0-BB4A-185318165EE0}">
      <dgm:prSet/>
      <dgm:spPr/>
      <dgm:t>
        <a:bodyPr/>
        <a:lstStyle/>
        <a:p>
          <a:endParaRPr lang="tr-TR"/>
        </a:p>
      </dgm:t>
    </dgm:pt>
    <dgm:pt modelId="{013B538A-ED84-466D-9218-D0CC64C2A598}" type="sibTrans" cxnId="{3B3FA8E7-13AB-45B0-BB4A-185318165EE0}">
      <dgm:prSet/>
      <dgm:spPr/>
      <dgm:t>
        <a:bodyPr/>
        <a:lstStyle/>
        <a:p>
          <a:endParaRPr lang="tr-TR"/>
        </a:p>
      </dgm:t>
    </dgm:pt>
    <dgm:pt modelId="{D1F25F47-8CD3-48C2-8A30-7C19E1DD3035}" type="pres">
      <dgm:prSet presAssocID="{EA6F386A-238A-4F6C-84B1-C2124D4A4637}" presName="linear" presStyleCnt="0">
        <dgm:presLayoutVars>
          <dgm:animLvl val="lvl"/>
          <dgm:resizeHandles val="exact"/>
        </dgm:presLayoutVars>
      </dgm:prSet>
      <dgm:spPr/>
    </dgm:pt>
    <dgm:pt modelId="{C7389C6E-1077-4B74-A02B-5E5AB03A50E3}" type="pres">
      <dgm:prSet presAssocID="{57AA84B9-BE75-47AF-ADC1-C24F91621F1E}" presName="parentText" presStyleLbl="node1" presStyleIdx="0" presStyleCnt="1">
        <dgm:presLayoutVars>
          <dgm:chMax val="0"/>
          <dgm:bulletEnabled val="1"/>
        </dgm:presLayoutVars>
      </dgm:prSet>
      <dgm:spPr/>
    </dgm:pt>
  </dgm:ptLst>
  <dgm:cxnLst>
    <dgm:cxn modelId="{19F98386-9731-4709-8AA0-FDC8AA59F1DF}" type="presOf" srcId="{57AA84B9-BE75-47AF-ADC1-C24F91621F1E}" destId="{C7389C6E-1077-4B74-A02B-5E5AB03A50E3}" srcOrd="0" destOrd="0" presId="urn:microsoft.com/office/officeart/2005/8/layout/vList2"/>
    <dgm:cxn modelId="{3B3FA8E7-13AB-45B0-BB4A-185318165EE0}" srcId="{EA6F386A-238A-4F6C-84B1-C2124D4A4637}" destId="{57AA84B9-BE75-47AF-ADC1-C24F91621F1E}" srcOrd="0" destOrd="0" parTransId="{D6988070-61A8-4440-BBBF-B9DDF288D4FF}" sibTransId="{013B538A-ED84-466D-9218-D0CC64C2A598}"/>
    <dgm:cxn modelId="{908B45EC-BA39-4584-B5FD-8CA573B9861F}" type="presOf" srcId="{EA6F386A-238A-4F6C-84B1-C2124D4A4637}" destId="{D1F25F47-8CD3-48C2-8A30-7C19E1DD3035}" srcOrd="0" destOrd="0" presId="urn:microsoft.com/office/officeart/2005/8/layout/vList2"/>
    <dgm:cxn modelId="{D6C38C88-9301-4DBD-BF7E-D3747BEB4268}" type="presParOf" srcId="{D1F25F47-8CD3-48C2-8A30-7C19E1DD3035}" destId="{C7389C6E-1077-4B74-A02B-5E5AB03A50E3}"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8AA1F6-624D-42CF-86CF-6D8E4C93FA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687963FE-E6A6-4911-8CFC-19162426473B}">
      <dgm:prSet/>
      <dgm:spPr>
        <a:solidFill>
          <a:schemeClr val="accent6">
            <a:lumMod val="75000"/>
          </a:schemeClr>
        </a:solidFill>
      </dgm:spPr>
      <dgm:t>
        <a:bodyPr/>
        <a:lstStyle/>
        <a:p>
          <a:r>
            <a:rPr lang="tr-TR" b="0" i="0" dirty="0" err="1"/>
            <a:t>Hospital</a:t>
          </a:r>
          <a:r>
            <a:rPr lang="tr-TR" b="0" i="0" dirty="0"/>
            <a:t> </a:t>
          </a:r>
          <a:r>
            <a:rPr lang="tr-TR" b="0" i="0" dirty="0" err="1"/>
            <a:t>Elder</a:t>
          </a:r>
          <a:r>
            <a:rPr lang="tr-TR" b="0" i="0" dirty="0"/>
            <a:t> Life Program</a:t>
          </a:r>
          <a:endParaRPr lang="tr-TR" dirty="0"/>
        </a:p>
      </dgm:t>
    </dgm:pt>
    <dgm:pt modelId="{D5576364-5589-4760-B55E-0DCE686FA6DD}" type="parTrans" cxnId="{291E1B10-0F6D-4392-8002-84FF3BA303D6}">
      <dgm:prSet/>
      <dgm:spPr/>
      <dgm:t>
        <a:bodyPr/>
        <a:lstStyle/>
        <a:p>
          <a:endParaRPr lang="tr-TR"/>
        </a:p>
      </dgm:t>
    </dgm:pt>
    <dgm:pt modelId="{12BE04AF-9DEF-43D9-A69B-7DF4829AEAF1}" type="sibTrans" cxnId="{291E1B10-0F6D-4392-8002-84FF3BA303D6}">
      <dgm:prSet/>
      <dgm:spPr/>
      <dgm:t>
        <a:bodyPr/>
        <a:lstStyle/>
        <a:p>
          <a:endParaRPr lang="tr-TR"/>
        </a:p>
      </dgm:t>
    </dgm:pt>
    <dgm:pt modelId="{9C42B245-CC47-489F-8B5C-60B127DF6E41}" type="pres">
      <dgm:prSet presAssocID="{C88AA1F6-624D-42CF-86CF-6D8E4C93FA3A}" presName="linear" presStyleCnt="0">
        <dgm:presLayoutVars>
          <dgm:animLvl val="lvl"/>
          <dgm:resizeHandles val="exact"/>
        </dgm:presLayoutVars>
      </dgm:prSet>
      <dgm:spPr/>
    </dgm:pt>
    <dgm:pt modelId="{19D2F986-FFD5-4D1C-9973-09A26B5E7C7C}" type="pres">
      <dgm:prSet presAssocID="{687963FE-E6A6-4911-8CFC-19162426473B}" presName="parentText" presStyleLbl="node1" presStyleIdx="0" presStyleCnt="1">
        <dgm:presLayoutVars>
          <dgm:chMax val="0"/>
          <dgm:bulletEnabled val="1"/>
        </dgm:presLayoutVars>
      </dgm:prSet>
      <dgm:spPr/>
    </dgm:pt>
  </dgm:ptLst>
  <dgm:cxnLst>
    <dgm:cxn modelId="{291E1B10-0F6D-4392-8002-84FF3BA303D6}" srcId="{C88AA1F6-624D-42CF-86CF-6D8E4C93FA3A}" destId="{687963FE-E6A6-4911-8CFC-19162426473B}" srcOrd="0" destOrd="0" parTransId="{D5576364-5589-4760-B55E-0DCE686FA6DD}" sibTransId="{12BE04AF-9DEF-43D9-A69B-7DF4829AEAF1}"/>
    <dgm:cxn modelId="{8023B765-B8C0-4F4E-82A0-EF2D6EF8EED4}" type="presOf" srcId="{687963FE-E6A6-4911-8CFC-19162426473B}" destId="{19D2F986-FFD5-4D1C-9973-09A26B5E7C7C}" srcOrd="0" destOrd="0" presId="urn:microsoft.com/office/officeart/2005/8/layout/vList2"/>
    <dgm:cxn modelId="{C48D7396-67F6-428B-B22D-71AAE5BAB5F7}" type="presOf" srcId="{C88AA1F6-624D-42CF-86CF-6D8E4C93FA3A}" destId="{9C42B245-CC47-489F-8B5C-60B127DF6E41}" srcOrd="0" destOrd="0" presId="urn:microsoft.com/office/officeart/2005/8/layout/vList2"/>
    <dgm:cxn modelId="{0D82FFFC-DF37-405C-AD45-97D18E980AC1}" type="presParOf" srcId="{9C42B245-CC47-489F-8B5C-60B127DF6E41}" destId="{19D2F986-FFD5-4D1C-9973-09A26B5E7C7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E0B8AD-AC03-4A6F-8109-9710FF97ED4F}" type="doc">
      <dgm:prSet loTypeId="urn:microsoft.com/office/officeart/2005/8/layout/arrow6" loCatId="process" qsTypeId="urn:microsoft.com/office/officeart/2005/8/quickstyle/simple1" qsCatId="simple" csTypeId="urn:microsoft.com/office/officeart/2005/8/colors/accent2_2" csCatId="accent2" phldr="1"/>
      <dgm:spPr/>
      <dgm:t>
        <a:bodyPr/>
        <a:lstStyle/>
        <a:p>
          <a:endParaRPr lang="tr-TR"/>
        </a:p>
      </dgm:t>
    </dgm:pt>
    <dgm:pt modelId="{FB412E7F-52FE-4068-99FD-946B1D5D0026}">
      <dgm:prSet/>
      <dgm:spPr/>
      <dgm:t>
        <a:bodyPr/>
        <a:lstStyle/>
        <a:p>
          <a:r>
            <a:rPr lang="tr-TR" b="0" i="0" dirty="0"/>
            <a:t>Dr. </a:t>
          </a:r>
          <a:r>
            <a:rPr lang="tr-TR" b="0" i="0" dirty="0" err="1"/>
            <a:t>Sharon</a:t>
          </a:r>
          <a:r>
            <a:rPr lang="tr-TR" b="0" i="0" dirty="0"/>
            <a:t> </a:t>
          </a:r>
          <a:r>
            <a:rPr lang="tr-TR" b="0" i="0" dirty="0" err="1"/>
            <a:t>Inouye'nin</a:t>
          </a:r>
          <a:r>
            <a:rPr lang="tr-TR" b="0" i="0" dirty="0"/>
            <a:t> öncülüğünde geliştirilmiş, kanıta dayalı bir model</a:t>
          </a:r>
          <a:endParaRPr lang="tr-TR" dirty="0"/>
        </a:p>
      </dgm:t>
    </dgm:pt>
    <dgm:pt modelId="{A577E912-9BEB-4FF1-8D45-00920A561FFF}" type="parTrans" cxnId="{AEF836FD-305E-416F-96B1-7C415697BC14}">
      <dgm:prSet/>
      <dgm:spPr/>
      <dgm:t>
        <a:bodyPr/>
        <a:lstStyle/>
        <a:p>
          <a:endParaRPr lang="tr-TR"/>
        </a:p>
      </dgm:t>
    </dgm:pt>
    <dgm:pt modelId="{F31A53E0-E43B-4729-83D0-3EA206E910C3}" type="sibTrans" cxnId="{AEF836FD-305E-416F-96B1-7C415697BC14}">
      <dgm:prSet/>
      <dgm:spPr/>
      <dgm:t>
        <a:bodyPr/>
        <a:lstStyle/>
        <a:p>
          <a:endParaRPr lang="tr-TR"/>
        </a:p>
      </dgm:t>
    </dgm:pt>
    <dgm:pt modelId="{E0F2722C-133A-4064-BC45-B70FCBDC9259}">
      <dgm:prSet/>
      <dgm:spPr/>
      <dgm:t>
        <a:bodyPr/>
        <a:lstStyle/>
        <a:p>
          <a:r>
            <a:rPr lang="tr-TR" b="0" i="0" dirty="0"/>
            <a:t>Temel mantık; </a:t>
          </a:r>
          <a:r>
            <a:rPr lang="tr-TR" b="0" i="0" dirty="0" err="1"/>
            <a:t>Deliryumun</a:t>
          </a:r>
          <a:r>
            <a:rPr lang="tr-TR" b="0" i="0" dirty="0"/>
            <a:t> altında yatan 6 temel risk faktörünü hedeflemek</a:t>
          </a:r>
          <a:endParaRPr lang="tr-TR" dirty="0"/>
        </a:p>
      </dgm:t>
    </dgm:pt>
    <dgm:pt modelId="{D353A2AB-3704-406C-82E1-04B51AC82D93}" type="parTrans" cxnId="{2313FDF7-68C6-405E-8F4C-223F3798B353}">
      <dgm:prSet/>
      <dgm:spPr/>
      <dgm:t>
        <a:bodyPr/>
        <a:lstStyle/>
        <a:p>
          <a:endParaRPr lang="tr-TR"/>
        </a:p>
      </dgm:t>
    </dgm:pt>
    <dgm:pt modelId="{91E636BA-AAF0-4EA9-9B44-ED7389813BB2}" type="sibTrans" cxnId="{2313FDF7-68C6-405E-8F4C-223F3798B353}">
      <dgm:prSet/>
      <dgm:spPr/>
      <dgm:t>
        <a:bodyPr/>
        <a:lstStyle/>
        <a:p>
          <a:endParaRPr lang="tr-TR"/>
        </a:p>
      </dgm:t>
    </dgm:pt>
    <dgm:pt modelId="{E6F50843-045B-4BED-948D-B9F5A578D7FA}" type="pres">
      <dgm:prSet presAssocID="{26E0B8AD-AC03-4A6F-8109-9710FF97ED4F}" presName="compositeShape" presStyleCnt="0">
        <dgm:presLayoutVars>
          <dgm:chMax val="2"/>
          <dgm:dir/>
          <dgm:resizeHandles val="exact"/>
        </dgm:presLayoutVars>
      </dgm:prSet>
      <dgm:spPr/>
    </dgm:pt>
    <dgm:pt modelId="{7FF1C5C6-5D3A-4ED8-8110-7F40A1711BE6}" type="pres">
      <dgm:prSet presAssocID="{26E0B8AD-AC03-4A6F-8109-9710FF97ED4F}" presName="ribbon" presStyleLbl="node1" presStyleIdx="0" presStyleCnt="1" custLinFactNeighborX="-1985" custLinFactNeighborY="-16393"/>
      <dgm:spPr/>
    </dgm:pt>
    <dgm:pt modelId="{19966340-218E-467D-9CCF-0EFD985DB6A0}" type="pres">
      <dgm:prSet presAssocID="{26E0B8AD-AC03-4A6F-8109-9710FF97ED4F}" presName="leftArrowText" presStyleLbl="node1" presStyleIdx="0" presStyleCnt="1">
        <dgm:presLayoutVars>
          <dgm:chMax val="0"/>
          <dgm:bulletEnabled val="1"/>
        </dgm:presLayoutVars>
      </dgm:prSet>
      <dgm:spPr/>
    </dgm:pt>
    <dgm:pt modelId="{A81758C3-D1D4-475D-BA7A-B78A7043981A}" type="pres">
      <dgm:prSet presAssocID="{26E0B8AD-AC03-4A6F-8109-9710FF97ED4F}" presName="rightArrowText" presStyleLbl="node1" presStyleIdx="0" presStyleCnt="1">
        <dgm:presLayoutVars>
          <dgm:chMax val="0"/>
          <dgm:bulletEnabled val="1"/>
        </dgm:presLayoutVars>
      </dgm:prSet>
      <dgm:spPr/>
    </dgm:pt>
  </dgm:ptLst>
  <dgm:cxnLst>
    <dgm:cxn modelId="{D158F18E-AADC-45A3-88E4-FC8C4421D77A}" type="presOf" srcId="{26E0B8AD-AC03-4A6F-8109-9710FF97ED4F}" destId="{E6F50843-045B-4BED-948D-B9F5A578D7FA}" srcOrd="0" destOrd="0" presId="urn:microsoft.com/office/officeart/2005/8/layout/arrow6"/>
    <dgm:cxn modelId="{78FDAFC0-B35E-4BE1-A4E7-93A140A7531D}" type="presOf" srcId="{FB412E7F-52FE-4068-99FD-946B1D5D0026}" destId="{19966340-218E-467D-9CCF-0EFD985DB6A0}" srcOrd="0" destOrd="0" presId="urn:microsoft.com/office/officeart/2005/8/layout/arrow6"/>
    <dgm:cxn modelId="{BA524BCD-055F-4079-A85E-A56A71908560}" type="presOf" srcId="{E0F2722C-133A-4064-BC45-B70FCBDC9259}" destId="{A81758C3-D1D4-475D-BA7A-B78A7043981A}" srcOrd="0" destOrd="0" presId="urn:microsoft.com/office/officeart/2005/8/layout/arrow6"/>
    <dgm:cxn modelId="{2313FDF7-68C6-405E-8F4C-223F3798B353}" srcId="{26E0B8AD-AC03-4A6F-8109-9710FF97ED4F}" destId="{E0F2722C-133A-4064-BC45-B70FCBDC9259}" srcOrd="1" destOrd="0" parTransId="{D353A2AB-3704-406C-82E1-04B51AC82D93}" sibTransId="{91E636BA-AAF0-4EA9-9B44-ED7389813BB2}"/>
    <dgm:cxn modelId="{AEF836FD-305E-416F-96B1-7C415697BC14}" srcId="{26E0B8AD-AC03-4A6F-8109-9710FF97ED4F}" destId="{FB412E7F-52FE-4068-99FD-946B1D5D0026}" srcOrd="0" destOrd="0" parTransId="{A577E912-9BEB-4FF1-8D45-00920A561FFF}" sibTransId="{F31A53E0-E43B-4729-83D0-3EA206E910C3}"/>
    <dgm:cxn modelId="{03B9F39D-F2C6-4E19-9A81-113D7F2FE295}" type="presParOf" srcId="{E6F50843-045B-4BED-948D-B9F5A578D7FA}" destId="{7FF1C5C6-5D3A-4ED8-8110-7F40A1711BE6}" srcOrd="0" destOrd="0" presId="urn:microsoft.com/office/officeart/2005/8/layout/arrow6"/>
    <dgm:cxn modelId="{81A1CD5D-346E-4731-8EE8-FA1E083C0270}" type="presParOf" srcId="{E6F50843-045B-4BED-948D-B9F5A578D7FA}" destId="{19966340-218E-467D-9CCF-0EFD985DB6A0}" srcOrd="1" destOrd="0" presId="urn:microsoft.com/office/officeart/2005/8/layout/arrow6"/>
    <dgm:cxn modelId="{1D2E69B3-0012-42FE-8797-BEC41F2DDA12}" type="presParOf" srcId="{E6F50843-045B-4BED-948D-B9F5A578D7FA}" destId="{A81758C3-D1D4-475D-BA7A-B78A7043981A}"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7E5B4B-60F7-4E0A-90AC-3CEA8B1D0E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0166867-0C04-4EEF-90A0-1B169D56B750}">
      <dgm:prSet/>
      <dgm:spPr>
        <a:solidFill>
          <a:schemeClr val="accent6">
            <a:lumMod val="75000"/>
          </a:schemeClr>
        </a:solidFill>
      </dgm:spPr>
      <dgm:t>
        <a:bodyPr/>
        <a:lstStyle/>
        <a:p>
          <a:r>
            <a:rPr lang="tr-TR" b="1" dirty="0"/>
            <a:t>HELP</a:t>
          </a:r>
          <a:r>
            <a:rPr lang="tr-TR" dirty="0"/>
            <a:t> (</a:t>
          </a:r>
          <a:r>
            <a:rPr lang="tr-TR" b="0" i="0" dirty="0"/>
            <a:t>Hastane Yaşlı Yaşam Programı</a:t>
          </a:r>
          <a:r>
            <a:rPr lang="tr-TR" dirty="0"/>
            <a:t>)</a:t>
          </a:r>
        </a:p>
      </dgm:t>
    </dgm:pt>
    <dgm:pt modelId="{0C28ECAA-9259-43BB-B29F-716041C0D28C}" type="parTrans" cxnId="{3A19D5E2-5D6B-46F8-9D57-60252C0B7653}">
      <dgm:prSet/>
      <dgm:spPr/>
      <dgm:t>
        <a:bodyPr/>
        <a:lstStyle/>
        <a:p>
          <a:endParaRPr lang="tr-TR"/>
        </a:p>
      </dgm:t>
    </dgm:pt>
    <dgm:pt modelId="{392AAEDF-39B2-4BC4-95D7-0062D3FFBE23}" type="sibTrans" cxnId="{3A19D5E2-5D6B-46F8-9D57-60252C0B7653}">
      <dgm:prSet/>
      <dgm:spPr/>
      <dgm:t>
        <a:bodyPr/>
        <a:lstStyle/>
        <a:p>
          <a:endParaRPr lang="tr-TR"/>
        </a:p>
      </dgm:t>
    </dgm:pt>
    <dgm:pt modelId="{4B743977-6982-4ABB-975B-5B2B302C5515}" type="pres">
      <dgm:prSet presAssocID="{EB7E5B4B-60F7-4E0A-90AC-3CEA8B1D0EFE}" presName="linear" presStyleCnt="0">
        <dgm:presLayoutVars>
          <dgm:animLvl val="lvl"/>
          <dgm:resizeHandles val="exact"/>
        </dgm:presLayoutVars>
      </dgm:prSet>
      <dgm:spPr/>
    </dgm:pt>
    <dgm:pt modelId="{B3690DE8-E7C0-4D0D-843D-B0A4CDA94A18}" type="pres">
      <dgm:prSet presAssocID="{A0166867-0C04-4EEF-90A0-1B169D56B750}" presName="parentText" presStyleLbl="node1" presStyleIdx="0" presStyleCnt="1" custLinFactNeighborX="-334" custLinFactNeighborY="-26336">
        <dgm:presLayoutVars>
          <dgm:chMax val="0"/>
          <dgm:bulletEnabled val="1"/>
        </dgm:presLayoutVars>
      </dgm:prSet>
      <dgm:spPr/>
    </dgm:pt>
  </dgm:ptLst>
  <dgm:cxnLst>
    <dgm:cxn modelId="{E25C9AC6-ED1D-4D3A-A5EF-3E9E51476F5B}" type="presOf" srcId="{A0166867-0C04-4EEF-90A0-1B169D56B750}" destId="{B3690DE8-E7C0-4D0D-843D-B0A4CDA94A18}" srcOrd="0" destOrd="0" presId="urn:microsoft.com/office/officeart/2005/8/layout/vList2"/>
    <dgm:cxn modelId="{4326C0D3-03AF-4534-B0A5-608EE85E4B1C}" type="presOf" srcId="{EB7E5B4B-60F7-4E0A-90AC-3CEA8B1D0EFE}" destId="{4B743977-6982-4ABB-975B-5B2B302C5515}" srcOrd="0" destOrd="0" presId="urn:microsoft.com/office/officeart/2005/8/layout/vList2"/>
    <dgm:cxn modelId="{3A19D5E2-5D6B-46F8-9D57-60252C0B7653}" srcId="{EB7E5B4B-60F7-4E0A-90AC-3CEA8B1D0EFE}" destId="{A0166867-0C04-4EEF-90A0-1B169D56B750}" srcOrd="0" destOrd="0" parTransId="{0C28ECAA-9259-43BB-B29F-716041C0D28C}" sibTransId="{392AAEDF-39B2-4BC4-95D7-0062D3FFBE23}"/>
    <dgm:cxn modelId="{F8118486-517A-40DD-BBF4-37BFB64F9823}" type="presParOf" srcId="{4B743977-6982-4ABB-975B-5B2B302C5515}" destId="{B3690DE8-E7C0-4D0D-843D-B0A4CDA94A1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E2B351-00CA-490F-8DF4-54FD61881EC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A6A95A45-AE7E-4CD5-BA31-BC58B139D0AF}">
      <dgm:prSet custT="1"/>
      <dgm:spPr>
        <a:solidFill>
          <a:srgbClr val="C00000"/>
        </a:solidFill>
      </dgm:spPr>
      <dgm:t>
        <a:bodyPr/>
        <a:lstStyle/>
        <a:p>
          <a:r>
            <a:rPr lang="tr-TR" sz="1600" b="1" i="0" dirty="0"/>
            <a:t>Sorun:</a:t>
          </a:r>
          <a:r>
            <a:rPr lang="tr-TR" sz="1600" b="0" i="0" dirty="0"/>
            <a:t> </a:t>
          </a:r>
          <a:r>
            <a:rPr lang="tr-TR" sz="1600" b="0" i="0" u="sng" dirty="0"/>
            <a:t>Amerika'nın sağlık sistemi</a:t>
          </a:r>
          <a:r>
            <a:rPr lang="tr-TR" sz="1600" b="0" i="0" dirty="0"/>
            <a:t>, yataklı tedavi gören ve yan etki riski yüksek </a:t>
          </a:r>
          <a:r>
            <a:rPr lang="tr-TR" sz="1600" b="0" i="0" u="sng" dirty="0"/>
            <a:t>olan yaşlıların ihtiyaçlarını karşılamak </a:t>
          </a:r>
          <a:r>
            <a:rPr lang="tr-TR" sz="1600" b="0" i="0" dirty="0"/>
            <a:t>konusunda </a:t>
          </a:r>
          <a:r>
            <a:rPr lang="tr-TR" sz="1600" b="0" i="0" u="sng" dirty="0"/>
            <a:t>zorlamaktadır</a:t>
          </a:r>
          <a:endParaRPr lang="tr-TR" sz="1600" u="sng" dirty="0"/>
        </a:p>
      </dgm:t>
    </dgm:pt>
    <dgm:pt modelId="{9DB79161-43E8-4A34-A6D4-1B3B3A4FAAC2}" type="parTrans" cxnId="{DF8FE147-6D4C-4B34-99C8-8A3124753E12}">
      <dgm:prSet/>
      <dgm:spPr/>
      <dgm:t>
        <a:bodyPr/>
        <a:lstStyle/>
        <a:p>
          <a:endParaRPr lang="tr-TR"/>
        </a:p>
      </dgm:t>
    </dgm:pt>
    <dgm:pt modelId="{292F4EB6-1165-412C-AF47-0FE64118C846}" type="sibTrans" cxnId="{DF8FE147-6D4C-4B34-99C8-8A3124753E12}">
      <dgm:prSet/>
      <dgm:spPr/>
      <dgm:t>
        <a:bodyPr/>
        <a:lstStyle/>
        <a:p>
          <a:endParaRPr lang="tr-TR"/>
        </a:p>
      </dgm:t>
    </dgm:pt>
    <dgm:pt modelId="{A7F0E471-2C9B-4284-A781-99811795C87D}">
      <dgm:prSet custT="1"/>
      <dgm:spPr>
        <a:solidFill>
          <a:schemeClr val="tx1">
            <a:lumMod val="75000"/>
            <a:lumOff val="25000"/>
          </a:schemeClr>
        </a:solidFill>
      </dgm:spPr>
      <dgm:t>
        <a:bodyPr/>
        <a:lstStyle/>
        <a:p>
          <a:r>
            <a:rPr lang="tr-TR" sz="1600" b="1" i="0" dirty="0"/>
            <a:t>Çözüm:</a:t>
          </a:r>
          <a:r>
            <a:rPr lang="tr-TR" sz="1600" b="0" i="0" dirty="0"/>
            <a:t> Hastane Yaşlı Yaşam Programı, bu ihtiyaca yönelik yenilikçi bir modeldir</a:t>
          </a:r>
          <a:endParaRPr lang="tr-TR" sz="1600" dirty="0"/>
        </a:p>
      </dgm:t>
    </dgm:pt>
    <dgm:pt modelId="{2923631A-8756-428E-A12F-8A80BEF6ABBA}" type="parTrans" cxnId="{9E190099-53E7-4D1A-920B-E060A0245074}">
      <dgm:prSet/>
      <dgm:spPr/>
      <dgm:t>
        <a:bodyPr/>
        <a:lstStyle/>
        <a:p>
          <a:endParaRPr lang="tr-TR"/>
        </a:p>
      </dgm:t>
    </dgm:pt>
    <dgm:pt modelId="{CEB2E338-E687-41FF-95B3-E1A4A9807C9A}" type="sibTrans" cxnId="{9E190099-53E7-4D1A-920B-E060A0245074}">
      <dgm:prSet/>
      <dgm:spPr/>
      <dgm:t>
        <a:bodyPr/>
        <a:lstStyle/>
        <a:p>
          <a:endParaRPr lang="tr-TR"/>
        </a:p>
      </dgm:t>
    </dgm:pt>
    <dgm:pt modelId="{FB56B3E1-6674-4CC4-8DAD-B0CEBCD4F1C5}">
      <dgm:prSet/>
      <dgm:spPr/>
      <dgm:t>
        <a:bodyPr/>
        <a:lstStyle/>
        <a:p>
          <a:r>
            <a:rPr lang="tr-TR" b="1" i="0" dirty="0"/>
            <a:t>Temel Özellikler:</a:t>
          </a:r>
          <a:endParaRPr lang="tr-TR" dirty="0"/>
        </a:p>
      </dgm:t>
    </dgm:pt>
    <dgm:pt modelId="{72FF3933-0ADA-4A98-8939-37DAC502697D}" type="parTrans" cxnId="{1C749328-823E-4B80-B446-83299A3D639F}">
      <dgm:prSet/>
      <dgm:spPr/>
      <dgm:t>
        <a:bodyPr/>
        <a:lstStyle/>
        <a:p>
          <a:endParaRPr lang="tr-TR"/>
        </a:p>
      </dgm:t>
    </dgm:pt>
    <dgm:pt modelId="{25A6FB70-2D73-4DAD-A2D2-41E6E63887C5}" type="sibTrans" cxnId="{1C749328-823E-4B80-B446-83299A3D639F}">
      <dgm:prSet/>
      <dgm:spPr/>
      <dgm:t>
        <a:bodyPr/>
        <a:lstStyle/>
        <a:p>
          <a:endParaRPr lang="tr-TR"/>
        </a:p>
      </dgm:t>
    </dgm:pt>
    <dgm:pt modelId="{84EDFBAC-19FC-4C78-8024-C2AA8244DB08}">
      <dgm:prSet custT="1"/>
      <dgm:spPr/>
      <dgm:t>
        <a:bodyPr/>
        <a:lstStyle/>
        <a:p>
          <a:r>
            <a:rPr lang="tr-TR" sz="1400" b="0" i="0" dirty="0"/>
            <a:t>Tüm hastane çapında uygulanır ve özel bir geriatri birimi gerektirmez</a:t>
          </a:r>
          <a:endParaRPr lang="tr-TR" sz="1400" dirty="0"/>
        </a:p>
      </dgm:t>
    </dgm:pt>
    <dgm:pt modelId="{9794BF79-D696-4749-B19F-900BD7257656}" type="parTrans" cxnId="{009F66E1-F9EA-4097-AB35-C8846CE951D0}">
      <dgm:prSet/>
      <dgm:spPr/>
      <dgm:t>
        <a:bodyPr/>
        <a:lstStyle/>
        <a:p>
          <a:endParaRPr lang="tr-TR"/>
        </a:p>
      </dgm:t>
    </dgm:pt>
    <dgm:pt modelId="{1AC3B9CF-E666-4E89-B820-90319BED5CCF}" type="sibTrans" cxnId="{009F66E1-F9EA-4097-AB35-C8846CE951D0}">
      <dgm:prSet/>
      <dgm:spPr/>
      <dgm:t>
        <a:bodyPr/>
        <a:lstStyle/>
        <a:p>
          <a:endParaRPr lang="tr-TR"/>
        </a:p>
      </dgm:t>
    </dgm:pt>
    <dgm:pt modelId="{CB1E6E42-044F-4977-924B-3D3434AFB5DE}">
      <dgm:prSet custT="1"/>
      <dgm:spPr/>
      <dgm:t>
        <a:bodyPr/>
        <a:lstStyle/>
        <a:p>
          <a:r>
            <a:rPr lang="tr-TR" sz="1400" b="0" i="0" dirty="0"/>
            <a:t>Eğitimli gönüllüler de dahil olmak üzere nitelikli personel kullanır</a:t>
          </a:r>
          <a:endParaRPr lang="tr-TR" sz="1400" dirty="0"/>
        </a:p>
      </dgm:t>
    </dgm:pt>
    <dgm:pt modelId="{93AB8028-D0BA-4588-B3B6-2605F76A3E37}" type="parTrans" cxnId="{6B2EF012-8C0C-4AC2-B657-A5E46201D0B7}">
      <dgm:prSet/>
      <dgm:spPr/>
      <dgm:t>
        <a:bodyPr/>
        <a:lstStyle/>
        <a:p>
          <a:endParaRPr lang="tr-TR"/>
        </a:p>
      </dgm:t>
    </dgm:pt>
    <dgm:pt modelId="{BA5BDF88-0BDB-48EE-80E6-AD5A0628E96E}" type="sibTrans" cxnId="{6B2EF012-8C0C-4AC2-B657-A5E46201D0B7}">
      <dgm:prSet/>
      <dgm:spPr/>
      <dgm:t>
        <a:bodyPr/>
        <a:lstStyle/>
        <a:p>
          <a:endParaRPr lang="tr-TR"/>
        </a:p>
      </dgm:t>
    </dgm:pt>
    <dgm:pt modelId="{87006270-405E-46BA-8AB6-F57EB3231FC3}">
      <dgm:prSet custT="1"/>
      <dgm:spPr/>
      <dgm:t>
        <a:bodyPr/>
        <a:lstStyle/>
        <a:p>
          <a:r>
            <a:rPr lang="tr-TR" sz="1400" b="0" i="0" dirty="0"/>
            <a:t>Müdahaleler, kanıta dayalı, yaygın ve değiştirilebilir risk faktörlerini (</a:t>
          </a:r>
          <a:r>
            <a:rPr lang="tr-TR" sz="1400" b="0" i="0" dirty="0" err="1"/>
            <a:t>deliryum</a:t>
          </a:r>
          <a:r>
            <a:rPr lang="tr-TR" sz="1400" b="0" i="0" dirty="0"/>
            <a:t>, bilişsel ve işlevsel gerileme gibi) hedefler</a:t>
          </a:r>
          <a:endParaRPr lang="tr-TR" sz="1400" dirty="0"/>
        </a:p>
      </dgm:t>
    </dgm:pt>
    <dgm:pt modelId="{B64D6781-5813-4941-9350-0591028694BB}" type="parTrans" cxnId="{F8112881-8AC4-467E-A82A-486315DCE3FC}">
      <dgm:prSet/>
      <dgm:spPr/>
      <dgm:t>
        <a:bodyPr/>
        <a:lstStyle/>
        <a:p>
          <a:endParaRPr lang="tr-TR"/>
        </a:p>
      </dgm:t>
    </dgm:pt>
    <dgm:pt modelId="{70DF6D0F-1002-4A1E-8245-17745C1F2613}" type="sibTrans" cxnId="{F8112881-8AC4-467E-A82A-486315DCE3FC}">
      <dgm:prSet/>
      <dgm:spPr/>
      <dgm:t>
        <a:bodyPr/>
        <a:lstStyle/>
        <a:p>
          <a:endParaRPr lang="tr-TR"/>
        </a:p>
      </dgm:t>
    </dgm:pt>
    <dgm:pt modelId="{6C28A415-B630-440E-8064-7479E33284AD}">
      <dgm:prSet/>
      <dgm:spPr/>
      <dgm:t>
        <a:bodyPr/>
        <a:lstStyle/>
        <a:p>
          <a:r>
            <a:rPr lang="tr-TR" b="1" i="0" dirty="0"/>
            <a:t>Kanıtlanmış Faydalar:</a:t>
          </a:r>
          <a:endParaRPr lang="tr-TR" dirty="0"/>
        </a:p>
      </dgm:t>
    </dgm:pt>
    <dgm:pt modelId="{6FF2C5B3-CF9B-408C-9415-526C92771AFD}" type="parTrans" cxnId="{D37A4827-14E7-4A1E-ABE6-5C8B9AA818FC}">
      <dgm:prSet/>
      <dgm:spPr/>
      <dgm:t>
        <a:bodyPr/>
        <a:lstStyle/>
        <a:p>
          <a:endParaRPr lang="tr-TR"/>
        </a:p>
      </dgm:t>
    </dgm:pt>
    <dgm:pt modelId="{B9406AFC-0A5F-42C2-99C4-1D2753679190}" type="sibTrans" cxnId="{D37A4827-14E7-4A1E-ABE6-5C8B9AA818FC}">
      <dgm:prSet/>
      <dgm:spPr/>
      <dgm:t>
        <a:bodyPr/>
        <a:lstStyle/>
        <a:p>
          <a:endParaRPr lang="tr-TR"/>
        </a:p>
      </dgm:t>
    </dgm:pt>
    <dgm:pt modelId="{227F1A07-C914-455E-8A90-CF25BEC3201C}">
      <dgm:prSet custT="1"/>
      <dgm:spPr/>
      <dgm:t>
        <a:bodyPr/>
        <a:lstStyle/>
        <a:p>
          <a:r>
            <a:rPr lang="tr-TR" sz="1400" b="0" i="0" dirty="0" err="1"/>
            <a:t>Deliryumun</a:t>
          </a:r>
          <a:r>
            <a:rPr lang="tr-TR" sz="1400" b="0" i="0" dirty="0"/>
            <a:t> ve bilişsel/fonksiyonel gerilemenin önlenmesinde etkinliği araştırmalarla kanıtlanmıştır</a:t>
          </a:r>
          <a:endParaRPr lang="tr-TR" sz="1400" dirty="0"/>
        </a:p>
      </dgm:t>
    </dgm:pt>
    <dgm:pt modelId="{9C1B1BFB-7EC3-480B-B932-DFB07B92C3EB}" type="parTrans" cxnId="{FC1D6A56-C10E-4522-AB83-C1841AB17F72}">
      <dgm:prSet/>
      <dgm:spPr/>
      <dgm:t>
        <a:bodyPr/>
        <a:lstStyle/>
        <a:p>
          <a:endParaRPr lang="tr-TR"/>
        </a:p>
      </dgm:t>
    </dgm:pt>
    <dgm:pt modelId="{BCCDE873-DC3E-4F72-ABA8-72C5330710D3}" type="sibTrans" cxnId="{FC1D6A56-C10E-4522-AB83-C1841AB17F72}">
      <dgm:prSet/>
      <dgm:spPr/>
      <dgm:t>
        <a:bodyPr/>
        <a:lstStyle/>
        <a:p>
          <a:endParaRPr lang="tr-TR"/>
        </a:p>
      </dgm:t>
    </dgm:pt>
    <dgm:pt modelId="{B89A0911-8CD3-4589-B3D8-5688631574BB}">
      <dgm:prSet custT="1"/>
      <dgm:spPr/>
      <dgm:t>
        <a:bodyPr/>
        <a:lstStyle/>
        <a:p>
          <a:r>
            <a:rPr lang="tr-TR" sz="1400" b="0" i="0" dirty="0"/>
            <a:t>Maliyet etkin bir bakım sunar</a:t>
          </a:r>
          <a:endParaRPr lang="tr-TR" sz="1400" dirty="0"/>
        </a:p>
      </dgm:t>
    </dgm:pt>
    <dgm:pt modelId="{8AF338C2-4983-4058-90EB-72191EA5D882}" type="parTrans" cxnId="{84C53480-BF7E-42D0-8FF7-E0A1477292DA}">
      <dgm:prSet/>
      <dgm:spPr/>
      <dgm:t>
        <a:bodyPr/>
        <a:lstStyle/>
        <a:p>
          <a:endParaRPr lang="tr-TR"/>
        </a:p>
      </dgm:t>
    </dgm:pt>
    <dgm:pt modelId="{A337CA56-72FC-4DC9-B674-9C694B50F19A}" type="sibTrans" cxnId="{84C53480-BF7E-42D0-8FF7-E0A1477292DA}">
      <dgm:prSet/>
      <dgm:spPr/>
      <dgm:t>
        <a:bodyPr/>
        <a:lstStyle/>
        <a:p>
          <a:endParaRPr lang="tr-TR"/>
        </a:p>
      </dgm:t>
    </dgm:pt>
    <dgm:pt modelId="{B65C685C-98FD-49C4-8938-9E811B19EC23}">
      <dgm:prSet custT="1"/>
      <dgm:spPr/>
      <dgm:t>
        <a:bodyPr/>
        <a:lstStyle/>
        <a:p>
          <a:r>
            <a:rPr lang="tr-TR" sz="1400" b="0" i="0" dirty="0"/>
            <a:t>Hasta ve aile memnuniyetini artırır</a:t>
          </a:r>
          <a:endParaRPr lang="tr-TR" sz="1400" dirty="0"/>
        </a:p>
      </dgm:t>
    </dgm:pt>
    <dgm:pt modelId="{CF104FAF-1A9B-4793-9055-B2DA98083B6B}" type="parTrans" cxnId="{753DC1A2-2EC2-4B83-AFDE-D01D985647EC}">
      <dgm:prSet/>
      <dgm:spPr/>
      <dgm:t>
        <a:bodyPr/>
        <a:lstStyle/>
        <a:p>
          <a:endParaRPr lang="tr-TR"/>
        </a:p>
      </dgm:t>
    </dgm:pt>
    <dgm:pt modelId="{00BD8602-1712-49BC-BD34-336817B2E963}" type="sibTrans" cxnId="{753DC1A2-2EC2-4B83-AFDE-D01D985647EC}">
      <dgm:prSet/>
      <dgm:spPr/>
      <dgm:t>
        <a:bodyPr/>
        <a:lstStyle/>
        <a:p>
          <a:endParaRPr lang="tr-TR"/>
        </a:p>
      </dgm:t>
    </dgm:pt>
    <dgm:pt modelId="{923D4CD9-E187-44B8-9460-D8F116644C39}">
      <dgm:prSet custT="1"/>
      <dgm:spPr/>
      <dgm:t>
        <a:bodyPr/>
        <a:lstStyle/>
        <a:p>
          <a:r>
            <a:rPr lang="tr-TR" sz="1400" b="0" i="0" dirty="0"/>
            <a:t>Farklı sağlık disiplinleri için önemli bir eğitim alanı oluşturur</a:t>
          </a:r>
          <a:endParaRPr lang="tr-TR" sz="1400" dirty="0"/>
        </a:p>
      </dgm:t>
    </dgm:pt>
    <dgm:pt modelId="{35CA2674-BF0D-4ECF-8B75-62C79C60E072}" type="parTrans" cxnId="{5AF47637-0A27-4836-B747-F92F7722DBC6}">
      <dgm:prSet/>
      <dgm:spPr/>
      <dgm:t>
        <a:bodyPr/>
        <a:lstStyle/>
        <a:p>
          <a:endParaRPr lang="tr-TR"/>
        </a:p>
      </dgm:t>
    </dgm:pt>
    <dgm:pt modelId="{D0F9ACDA-9909-4D85-91A6-A7BAEBAD64FA}" type="sibTrans" cxnId="{5AF47637-0A27-4836-B747-F92F7722DBC6}">
      <dgm:prSet/>
      <dgm:spPr/>
      <dgm:t>
        <a:bodyPr/>
        <a:lstStyle/>
        <a:p>
          <a:endParaRPr lang="tr-TR"/>
        </a:p>
      </dgm:t>
    </dgm:pt>
    <dgm:pt modelId="{F6589A75-3E54-4E6D-A448-39997E1FD291}" type="pres">
      <dgm:prSet presAssocID="{EFE2B351-00CA-490F-8DF4-54FD61881EC4}" presName="linear" presStyleCnt="0">
        <dgm:presLayoutVars>
          <dgm:animLvl val="lvl"/>
          <dgm:resizeHandles val="exact"/>
        </dgm:presLayoutVars>
      </dgm:prSet>
      <dgm:spPr/>
    </dgm:pt>
    <dgm:pt modelId="{BF5626E5-354D-4C3A-99FA-EAB00207849A}" type="pres">
      <dgm:prSet presAssocID="{A6A95A45-AE7E-4CD5-BA31-BC58B139D0AF}" presName="parentText" presStyleLbl="node1" presStyleIdx="0" presStyleCnt="4" custScaleY="130998">
        <dgm:presLayoutVars>
          <dgm:chMax val="0"/>
          <dgm:bulletEnabled val="1"/>
        </dgm:presLayoutVars>
      </dgm:prSet>
      <dgm:spPr/>
    </dgm:pt>
    <dgm:pt modelId="{1D4AC181-B055-4A01-A3DE-F3E440109ECA}" type="pres">
      <dgm:prSet presAssocID="{292F4EB6-1165-412C-AF47-0FE64118C846}" presName="spacer" presStyleCnt="0"/>
      <dgm:spPr/>
    </dgm:pt>
    <dgm:pt modelId="{EEBD212C-4226-47D8-842A-9AC42BD3DAAD}" type="pres">
      <dgm:prSet presAssocID="{A7F0E471-2C9B-4284-A781-99811795C87D}" presName="parentText" presStyleLbl="node1" presStyleIdx="1" presStyleCnt="4" custScaleY="98139">
        <dgm:presLayoutVars>
          <dgm:chMax val="0"/>
          <dgm:bulletEnabled val="1"/>
        </dgm:presLayoutVars>
      </dgm:prSet>
      <dgm:spPr/>
    </dgm:pt>
    <dgm:pt modelId="{86EFF2DF-FBE9-4EF1-BF5F-AFC7A31F402C}" type="pres">
      <dgm:prSet presAssocID="{CEB2E338-E687-41FF-95B3-E1A4A9807C9A}" presName="spacer" presStyleCnt="0"/>
      <dgm:spPr/>
    </dgm:pt>
    <dgm:pt modelId="{AC10C0AC-D3A2-459F-948D-64EEE8911498}" type="pres">
      <dgm:prSet presAssocID="{FB56B3E1-6674-4CC4-8DAD-B0CEBCD4F1C5}" presName="parentText" presStyleLbl="node1" presStyleIdx="2" presStyleCnt="4" custLinFactNeighborY="801">
        <dgm:presLayoutVars>
          <dgm:chMax val="0"/>
          <dgm:bulletEnabled val="1"/>
        </dgm:presLayoutVars>
      </dgm:prSet>
      <dgm:spPr/>
    </dgm:pt>
    <dgm:pt modelId="{8DFF024E-6E20-4952-8FB7-6D0C0AFA846A}" type="pres">
      <dgm:prSet presAssocID="{FB56B3E1-6674-4CC4-8DAD-B0CEBCD4F1C5}" presName="childText" presStyleLbl="revTx" presStyleIdx="0" presStyleCnt="2">
        <dgm:presLayoutVars>
          <dgm:bulletEnabled val="1"/>
        </dgm:presLayoutVars>
      </dgm:prSet>
      <dgm:spPr/>
    </dgm:pt>
    <dgm:pt modelId="{3373818B-E550-4578-A719-877F65776AEB}" type="pres">
      <dgm:prSet presAssocID="{6C28A415-B630-440E-8064-7479E33284AD}" presName="parentText" presStyleLbl="node1" presStyleIdx="3" presStyleCnt="4">
        <dgm:presLayoutVars>
          <dgm:chMax val="0"/>
          <dgm:bulletEnabled val="1"/>
        </dgm:presLayoutVars>
      </dgm:prSet>
      <dgm:spPr/>
    </dgm:pt>
    <dgm:pt modelId="{1231AC6D-A68D-4275-AAE6-CFD2F1516261}" type="pres">
      <dgm:prSet presAssocID="{6C28A415-B630-440E-8064-7479E33284AD}" presName="childText" presStyleLbl="revTx" presStyleIdx="1" presStyleCnt="2">
        <dgm:presLayoutVars>
          <dgm:bulletEnabled val="1"/>
        </dgm:presLayoutVars>
      </dgm:prSet>
      <dgm:spPr/>
    </dgm:pt>
  </dgm:ptLst>
  <dgm:cxnLst>
    <dgm:cxn modelId="{9B936312-1AFE-4FA2-B77B-186A504D1D3F}" type="presOf" srcId="{6C28A415-B630-440E-8064-7479E33284AD}" destId="{3373818B-E550-4578-A719-877F65776AEB}" srcOrd="0" destOrd="0" presId="urn:microsoft.com/office/officeart/2005/8/layout/vList2"/>
    <dgm:cxn modelId="{6B2EF012-8C0C-4AC2-B657-A5E46201D0B7}" srcId="{FB56B3E1-6674-4CC4-8DAD-B0CEBCD4F1C5}" destId="{CB1E6E42-044F-4977-924B-3D3434AFB5DE}" srcOrd="1" destOrd="0" parTransId="{93AB8028-D0BA-4588-B3B6-2605F76A3E37}" sibTransId="{BA5BDF88-0BDB-48EE-80E6-AD5A0628E96E}"/>
    <dgm:cxn modelId="{0FF6B51E-198E-4885-91DC-9477F6F6CD86}" type="presOf" srcId="{227F1A07-C914-455E-8A90-CF25BEC3201C}" destId="{1231AC6D-A68D-4275-AAE6-CFD2F1516261}" srcOrd="0" destOrd="0" presId="urn:microsoft.com/office/officeart/2005/8/layout/vList2"/>
    <dgm:cxn modelId="{D37A4827-14E7-4A1E-ABE6-5C8B9AA818FC}" srcId="{EFE2B351-00CA-490F-8DF4-54FD61881EC4}" destId="{6C28A415-B630-440E-8064-7479E33284AD}" srcOrd="3" destOrd="0" parTransId="{6FF2C5B3-CF9B-408C-9415-526C92771AFD}" sibTransId="{B9406AFC-0A5F-42C2-99C4-1D2753679190}"/>
    <dgm:cxn modelId="{6D77B727-D539-44F9-8B20-F3E3B3A72813}" type="presOf" srcId="{B89A0911-8CD3-4589-B3D8-5688631574BB}" destId="{1231AC6D-A68D-4275-AAE6-CFD2F1516261}" srcOrd="0" destOrd="1" presId="urn:microsoft.com/office/officeart/2005/8/layout/vList2"/>
    <dgm:cxn modelId="{1C749328-823E-4B80-B446-83299A3D639F}" srcId="{EFE2B351-00CA-490F-8DF4-54FD61881EC4}" destId="{FB56B3E1-6674-4CC4-8DAD-B0CEBCD4F1C5}" srcOrd="2" destOrd="0" parTransId="{72FF3933-0ADA-4A98-8939-37DAC502697D}" sibTransId="{25A6FB70-2D73-4DAD-A2D2-41E6E63887C5}"/>
    <dgm:cxn modelId="{5AF47637-0A27-4836-B747-F92F7722DBC6}" srcId="{6C28A415-B630-440E-8064-7479E33284AD}" destId="{923D4CD9-E187-44B8-9460-D8F116644C39}" srcOrd="3" destOrd="0" parTransId="{35CA2674-BF0D-4ECF-8B75-62C79C60E072}" sibTransId="{D0F9ACDA-9909-4D85-91A6-A7BAEBAD64FA}"/>
    <dgm:cxn modelId="{DF8FE147-6D4C-4B34-99C8-8A3124753E12}" srcId="{EFE2B351-00CA-490F-8DF4-54FD61881EC4}" destId="{A6A95A45-AE7E-4CD5-BA31-BC58B139D0AF}" srcOrd="0" destOrd="0" parTransId="{9DB79161-43E8-4A34-A6D4-1B3B3A4FAAC2}" sibTransId="{292F4EB6-1165-412C-AF47-0FE64118C846}"/>
    <dgm:cxn modelId="{DC00E468-5E79-4A74-AB49-2675EAC97E61}" type="presOf" srcId="{B65C685C-98FD-49C4-8938-9E811B19EC23}" destId="{1231AC6D-A68D-4275-AAE6-CFD2F1516261}" srcOrd="0" destOrd="2" presId="urn:microsoft.com/office/officeart/2005/8/layout/vList2"/>
    <dgm:cxn modelId="{12934D6A-1A80-44A3-875D-39D95BDE95C8}" type="presOf" srcId="{87006270-405E-46BA-8AB6-F57EB3231FC3}" destId="{8DFF024E-6E20-4952-8FB7-6D0C0AFA846A}" srcOrd="0" destOrd="2" presId="urn:microsoft.com/office/officeart/2005/8/layout/vList2"/>
    <dgm:cxn modelId="{0FAA0C6B-F00F-4924-A032-155F8CB3BD2D}" type="presOf" srcId="{FB56B3E1-6674-4CC4-8DAD-B0CEBCD4F1C5}" destId="{AC10C0AC-D3A2-459F-948D-64EEE8911498}" srcOrd="0" destOrd="0" presId="urn:microsoft.com/office/officeart/2005/8/layout/vList2"/>
    <dgm:cxn modelId="{656DDB53-9062-45A2-B98D-E02C887868A3}" type="presOf" srcId="{923D4CD9-E187-44B8-9460-D8F116644C39}" destId="{1231AC6D-A68D-4275-AAE6-CFD2F1516261}" srcOrd="0" destOrd="3" presId="urn:microsoft.com/office/officeart/2005/8/layout/vList2"/>
    <dgm:cxn modelId="{38EE1C56-FB89-4F67-A437-F59DA50CF526}" type="presOf" srcId="{CB1E6E42-044F-4977-924B-3D3434AFB5DE}" destId="{8DFF024E-6E20-4952-8FB7-6D0C0AFA846A}" srcOrd="0" destOrd="1" presId="urn:microsoft.com/office/officeart/2005/8/layout/vList2"/>
    <dgm:cxn modelId="{FC1D6A56-C10E-4522-AB83-C1841AB17F72}" srcId="{6C28A415-B630-440E-8064-7479E33284AD}" destId="{227F1A07-C914-455E-8A90-CF25BEC3201C}" srcOrd="0" destOrd="0" parTransId="{9C1B1BFB-7EC3-480B-B932-DFB07B92C3EB}" sibTransId="{BCCDE873-DC3E-4F72-ABA8-72C5330710D3}"/>
    <dgm:cxn modelId="{84C53480-BF7E-42D0-8FF7-E0A1477292DA}" srcId="{6C28A415-B630-440E-8064-7479E33284AD}" destId="{B89A0911-8CD3-4589-B3D8-5688631574BB}" srcOrd="1" destOrd="0" parTransId="{8AF338C2-4983-4058-90EB-72191EA5D882}" sibTransId="{A337CA56-72FC-4DC9-B674-9C694B50F19A}"/>
    <dgm:cxn modelId="{F8112881-8AC4-467E-A82A-486315DCE3FC}" srcId="{FB56B3E1-6674-4CC4-8DAD-B0CEBCD4F1C5}" destId="{87006270-405E-46BA-8AB6-F57EB3231FC3}" srcOrd="2" destOrd="0" parTransId="{B64D6781-5813-4941-9350-0591028694BB}" sibTransId="{70DF6D0F-1002-4A1E-8245-17745C1F2613}"/>
    <dgm:cxn modelId="{9E190099-53E7-4D1A-920B-E060A0245074}" srcId="{EFE2B351-00CA-490F-8DF4-54FD61881EC4}" destId="{A7F0E471-2C9B-4284-A781-99811795C87D}" srcOrd="1" destOrd="0" parTransId="{2923631A-8756-428E-A12F-8A80BEF6ABBA}" sibTransId="{CEB2E338-E687-41FF-95B3-E1A4A9807C9A}"/>
    <dgm:cxn modelId="{B71AF79F-615E-4B94-91DB-7EA1090D535C}" type="presOf" srcId="{EFE2B351-00CA-490F-8DF4-54FD61881EC4}" destId="{F6589A75-3E54-4E6D-A448-39997E1FD291}" srcOrd="0" destOrd="0" presId="urn:microsoft.com/office/officeart/2005/8/layout/vList2"/>
    <dgm:cxn modelId="{753DC1A2-2EC2-4B83-AFDE-D01D985647EC}" srcId="{6C28A415-B630-440E-8064-7479E33284AD}" destId="{B65C685C-98FD-49C4-8938-9E811B19EC23}" srcOrd="2" destOrd="0" parTransId="{CF104FAF-1A9B-4793-9055-B2DA98083B6B}" sibTransId="{00BD8602-1712-49BC-BD34-336817B2E963}"/>
    <dgm:cxn modelId="{7FBD4EB1-8061-479F-8769-C57E19B0CE0B}" type="presOf" srcId="{84EDFBAC-19FC-4C78-8024-C2AA8244DB08}" destId="{8DFF024E-6E20-4952-8FB7-6D0C0AFA846A}" srcOrd="0" destOrd="0" presId="urn:microsoft.com/office/officeart/2005/8/layout/vList2"/>
    <dgm:cxn modelId="{2A027DC7-13A1-4733-84A8-BEDAAC32D485}" type="presOf" srcId="{A7F0E471-2C9B-4284-A781-99811795C87D}" destId="{EEBD212C-4226-47D8-842A-9AC42BD3DAAD}" srcOrd="0" destOrd="0" presId="urn:microsoft.com/office/officeart/2005/8/layout/vList2"/>
    <dgm:cxn modelId="{009F66E1-F9EA-4097-AB35-C8846CE951D0}" srcId="{FB56B3E1-6674-4CC4-8DAD-B0CEBCD4F1C5}" destId="{84EDFBAC-19FC-4C78-8024-C2AA8244DB08}" srcOrd="0" destOrd="0" parTransId="{9794BF79-D696-4749-B19F-900BD7257656}" sibTransId="{1AC3B9CF-E666-4E89-B820-90319BED5CCF}"/>
    <dgm:cxn modelId="{DF5748F9-D57B-4C3C-991C-14CF99BCBC10}" type="presOf" srcId="{A6A95A45-AE7E-4CD5-BA31-BC58B139D0AF}" destId="{BF5626E5-354D-4C3A-99FA-EAB00207849A}" srcOrd="0" destOrd="0" presId="urn:microsoft.com/office/officeart/2005/8/layout/vList2"/>
    <dgm:cxn modelId="{0BDEDB57-6199-473B-9455-0AFE1D5E0864}" type="presParOf" srcId="{F6589A75-3E54-4E6D-A448-39997E1FD291}" destId="{BF5626E5-354D-4C3A-99FA-EAB00207849A}" srcOrd="0" destOrd="0" presId="urn:microsoft.com/office/officeart/2005/8/layout/vList2"/>
    <dgm:cxn modelId="{102CD5B5-9386-487B-B950-F9F34A327575}" type="presParOf" srcId="{F6589A75-3E54-4E6D-A448-39997E1FD291}" destId="{1D4AC181-B055-4A01-A3DE-F3E440109ECA}" srcOrd="1" destOrd="0" presId="urn:microsoft.com/office/officeart/2005/8/layout/vList2"/>
    <dgm:cxn modelId="{7F05111D-FB26-4220-B783-D399DAB440C2}" type="presParOf" srcId="{F6589A75-3E54-4E6D-A448-39997E1FD291}" destId="{EEBD212C-4226-47D8-842A-9AC42BD3DAAD}" srcOrd="2" destOrd="0" presId="urn:microsoft.com/office/officeart/2005/8/layout/vList2"/>
    <dgm:cxn modelId="{2E124949-1224-4569-963D-EF74AE5D64BC}" type="presParOf" srcId="{F6589A75-3E54-4E6D-A448-39997E1FD291}" destId="{86EFF2DF-FBE9-4EF1-BF5F-AFC7A31F402C}" srcOrd="3" destOrd="0" presId="urn:microsoft.com/office/officeart/2005/8/layout/vList2"/>
    <dgm:cxn modelId="{092E8987-1FA7-4BCE-80AD-8F8EC6F6E478}" type="presParOf" srcId="{F6589A75-3E54-4E6D-A448-39997E1FD291}" destId="{AC10C0AC-D3A2-459F-948D-64EEE8911498}" srcOrd="4" destOrd="0" presId="urn:microsoft.com/office/officeart/2005/8/layout/vList2"/>
    <dgm:cxn modelId="{BFB60530-DEC2-44E6-9062-AEAB678A931E}" type="presParOf" srcId="{F6589A75-3E54-4E6D-A448-39997E1FD291}" destId="{8DFF024E-6E20-4952-8FB7-6D0C0AFA846A}" srcOrd="5" destOrd="0" presId="urn:microsoft.com/office/officeart/2005/8/layout/vList2"/>
    <dgm:cxn modelId="{0B15981B-3A31-4AE9-B636-DA7FED3DA0D0}" type="presParOf" srcId="{F6589A75-3E54-4E6D-A448-39997E1FD291}" destId="{3373818B-E550-4578-A719-877F65776AEB}" srcOrd="6" destOrd="0" presId="urn:microsoft.com/office/officeart/2005/8/layout/vList2"/>
    <dgm:cxn modelId="{D483B4F1-FA6C-437E-9582-7A8B67DA8B47}" type="presParOf" srcId="{F6589A75-3E54-4E6D-A448-39997E1FD291}" destId="{1231AC6D-A68D-4275-AAE6-CFD2F1516261}"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667412-A124-4DDA-BE8A-5816E5DB4A7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tr-TR"/>
        </a:p>
      </dgm:t>
    </dgm:pt>
    <dgm:pt modelId="{34F4D516-28EF-4EEF-8730-A28A5709472F}">
      <dgm:prSet custT="1"/>
      <dgm:spPr>
        <a:solidFill>
          <a:schemeClr val="accent6">
            <a:lumMod val="75000"/>
          </a:schemeClr>
        </a:solidFill>
      </dgm:spPr>
      <dgm:t>
        <a:bodyPr/>
        <a:lstStyle/>
        <a:p>
          <a:r>
            <a:rPr lang="tr-TR" sz="2400" b="1" dirty="0"/>
            <a:t>Programın Hedefleri</a:t>
          </a:r>
        </a:p>
      </dgm:t>
    </dgm:pt>
    <dgm:pt modelId="{EA4986E0-120F-46F7-ACF7-783E4483951C}" type="parTrans" cxnId="{350F2D01-56BE-4404-9C59-653C77A5AFDF}">
      <dgm:prSet/>
      <dgm:spPr/>
      <dgm:t>
        <a:bodyPr/>
        <a:lstStyle/>
        <a:p>
          <a:endParaRPr lang="tr-TR"/>
        </a:p>
      </dgm:t>
    </dgm:pt>
    <dgm:pt modelId="{008DFEDF-A339-4E00-8526-F5777DCF6777}" type="sibTrans" cxnId="{350F2D01-56BE-4404-9C59-653C77A5AFDF}">
      <dgm:prSet/>
      <dgm:spPr/>
      <dgm:t>
        <a:bodyPr/>
        <a:lstStyle/>
        <a:p>
          <a:endParaRPr lang="tr-TR"/>
        </a:p>
      </dgm:t>
    </dgm:pt>
    <dgm:pt modelId="{74FB6841-1B5C-40F2-9E8A-93D7B0541BFE}">
      <dgm:prSet/>
      <dgm:spPr/>
      <dgm:t>
        <a:bodyPr/>
        <a:lstStyle/>
        <a:p>
          <a:r>
            <a:rPr lang="tr-TR" dirty="0"/>
            <a:t>Hastanede yatış süresince fiziksel ve bilişsel işlevselliği </a:t>
          </a:r>
          <a:r>
            <a:rPr lang="tr-TR" dirty="0" err="1"/>
            <a:t>sürdürmeK</a:t>
          </a:r>
          <a:endParaRPr lang="tr-TR" dirty="0"/>
        </a:p>
      </dgm:t>
    </dgm:pt>
    <dgm:pt modelId="{BD1EA2DC-1F0C-4FAD-BC68-D6AFAE4364FB}" type="parTrans" cxnId="{2D1F1B0B-3BF6-48C8-8AA4-1BE336483693}">
      <dgm:prSet/>
      <dgm:spPr/>
      <dgm:t>
        <a:bodyPr/>
        <a:lstStyle/>
        <a:p>
          <a:endParaRPr lang="tr-TR"/>
        </a:p>
      </dgm:t>
    </dgm:pt>
    <dgm:pt modelId="{057C32D2-DC18-4683-8009-ADA98E95D5C4}" type="sibTrans" cxnId="{2D1F1B0B-3BF6-48C8-8AA4-1BE336483693}">
      <dgm:prSet/>
      <dgm:spPr/>
      <dgm:t>
        <a:bodyPr/>
        <a:lstStyle/>
        <a:p>
          <a:endParaRPr lang="tr-TR"/>
        </a:p>
      </dgm:t>
    </dgm:pt>
    <dgm:pt modelId="{5140F6A5-075B-48D1-BCF6-5BB18F1E7FC6}">
      <dgm:prSet/>
      <dgm:spPr/>
      <dgm:t>
        <a:bodyPr/>
        <a:lstStyle/>
        <a:p>
          <a:r>
            <a:rPr lang="tr-TR" dirty="0"/>
            <a:t>Taburcu olurken bağımsızlığı en üst düzeye çıkarmak </a:t>
          </a:r>
        </a:p>
      </dgm:t>
    </dgm:pt>
    <dgm:pt modelId="{769EA34A-0BE3-4F9B-A742-F3AF62126089}" type="parTrans" cxnId="{FBEDBE6B-6C67-494D-BA22-803D897A6889}">
      <dgm:prSet/>
      <dgm:spPr/>
      <dgm:t>
        <a:bodyPr/>
        <a:lstStyle/>
        <a:p>
          <a:endParaRPr lang="tr-TR"/>
        </a:p>
      </dgm:t>
    </dgm:pt>
    <dgm:pt modelId="{907948DD-F186-4507-824D-558FAAC38561}" type="sibTrans" cxnId="{FBEDBE6B-6C67-494D-BA22-803D897A6889}">
      <dgm:prSet/>
      <dgm:spPr/>
      <dgm:t>
        <a:bodyPr/>
        <a:lstStyle/>
        <a:p>
          <a:endParaRPr lang="tr-TR"/>
        </a:p>
      </dgm:t>
    </dgm:pt>
    <dgm:pt modelId="{1FC86DAD-1580-48E2-8F7E-BE3FBD352F1F}">
      <dgm:prSet/>
      <dgm:spPr/>
      <dgm:t>
        <a:bodyPr/>
        <a:lstStyle/>
        <a:p>
          <a:r>
            <a:rPr lang="tr-TR" dirty="0"/>
            <a:t>Hastaneden eve geçişte yardımcı olmak</a:t>
          </a:r>
        </a:p>
      </dgm:t>
    </dgm:pt>
    <dgm:pt modelId="{0AA797BC-4749-4A39-94DD-2388D274418F}" type="parTrans" cxnId="{3E921354-F14D-48B5-BB64-830BBE4E0640}">
      <dgm:prSet/>
      <dgm:spPr/>
      <dgm:t>
        <a:bodyPr/>
        <a:lstStyle/>
        <a:p>
          <a:endParaRPr lang="tr-TR"/>
        </a:p>
      </dgm:t>
    </dgm:pt>
    <dgm:pt modelId="{4B954E68-B6D0-48E3-BE67-C06A8D82D890}" type="sibTrans" cxnId="{3E921354-F14D-48B5-BB64-830BBE4E0640}">
      <dgm:prSet/>
      <dgm:spPr/>
      <dgm:t>
        <a:bodyPr/>
        <a:lstStyle/>
        <a:p>
          <a:endParaRPr lang="tr-TR"/>
        </a:p>
      </dgm:t>
    </dgm:pt>
    <dgm:pt modelId="{9875E977-9EC4-413B-89F0-B8E1E0B79C14}">
      <dgm:prSet/>
      <dgm:spPr/>
      <dgm:t>
        <a:bodyPr/>
        <a:lstStyle/>
        <a:p>
          <a:r>
            <a:rPr lang="tr-TR" dirty="0"/>
            <a:t>Yeniden yatışları önlemek</a:t>
          </a:r>
        </a:p>
      </dgm:t>
    </dgm:pt>
    <dgm:pt modelId="{D7160127-12CF-48FB-8537-25CC3395026F}" type="parTrans" cxnId="{F2FBBB07-413A-4FB9-B3DB-ED47E7C71169}">
      <dgm:prSet/>
      <dgm:spPr/>
      <dgm:t>
        <a:bodyPr/>
        <a:lstStyle/>
        <a:p>
          <a:endParaRPr lang="tr-TR"/>
        </a:p>
      </dgm:t>
    </dgm:pt>
    <dgm:pt modelId="{32350ADE-948B-40F0-A221-EAAD685ED6EC}" type="sibTrans" cxnId="{F2FBBB07-413A-4FB9-B3DB-ED47E7C71169}">
      <dgm:prSet/>
      <dgm:spPr/>
      <dgm:t>
        <a:bodyPr/>
        <a:lstStyle/>
        <a:p>
          <a:endParaRPr lang="tr-TR"/>
        </a:p>
      </dgm:t>
    </dgm:pt>
    <dgm:pt modelId="{423CC2E8-4873-40B8-9F5B-D6AB3C25D99D}" type="pres">
      <dgm:prSet presAssocID="{41667412-A124-4DDA-BE8A-5816E5DB4A79}" presName="hierChild1" presStyleCnt="0">
        <dgm:presLayoutVars>
          <dgm:orgChart val="1"/>
          <dgm:chPref val="1"/>
          <dgm:dir/>
          <dgm:animOne val="branch"/>
          <dgm:animLvl val="lvl"/>
          <dgm:resizeHandles/>
        </dgm:presLayoutVars>
      </dgm:prSet>
      <dgm:spPr/>
    </dgm:pt>
    <dgm:pt modelId="{3E75FBFE-9253-4E0B-BC83-8555E1B1FA6A}" type="pres">
      <dgm:prSet presAssocID="{34F4D516-28EF-4EEF-8730-A28A5709472F}" presName="hierRoot1" presStyleCnt="0">
        <dgm:presLayoutVars>
          <dgm:hierBranch val="init"/>
        </dgm:presLayoutVars>
      </dgm:prSet>
      <dgm:spPr/>
    </dgm:pt>
    <dgm:pt modelId="{892B5269-90D3-4024-9F58-3E9EAC6621D7}" type="pres">
      <dgm:prSet presAssocID="{34F4D516-28EF-4EEF-8730-A28A5709472F}" presName="rootComposite1" presStyleCnt="0"/>
      <dgm:spPr/>
    </dgm:pt>
    <dgm:pt modelId="{533E69CC-260A-4F43-A1A6-A4FC7F826619}" type="pres">
      <dgm:prSet presAssocID="{34F4D516-28EF-4EEF-8730-A28A5709472F}" presName="rootText1" presStyleLbl="node0" presStyleIdx="0" presStyleCnt="1" custScaleX="188990" custScaleY="104007">
        <dgm:presLayoutVars>
          <dgm:chPref val="3"/>
        </dgm:presLayoutVars>
      </dgm:prSet>
      <dgm:spPr/>
    </dgm:pt>
    <dgm:pt modelId="{EE2EA3DA-652E-4CFD-A5FB-BCCE4CF6D8BC}" type="pres">
      <dgm:prSet presAssocID="{34F4D516-28EF-4EEF-8730-A28A5709472F}" presName="rootConnector1" presStyleLbl="node1" presStyleIdx="0" presStyleCnt="0"/>
      <dgm:spPr/>
    </dgm:pt>
    <dgm:pt modelId="{EA53790F-7077-44C3-A3D0-17E3645E3A29}" type="pres">
      <dgm:prSet presAssocID="{34F4D516-28EF-4EEF-8730-A28A5709472F}" presName="hierChild2" presStyleCnt="0"/>
      <dgm:spPr/>
    </dgm:pt>
    <dgm:pt modelId="{AE1D330D-5B87-4EA4-BC40-092075166B14}" type="pres">
      <dgm:prSet presAssocID="{BD1EA2DC-1F0C-4FAD-BC68-D6AFAE4364FB}" presName="Name37" presStyleLbl="parChTrans1D2" presStyleIdx="0" presStyleCnt="4"/>
      <dgm:spPr/>
    </dgm:pt>
    <dgm:pt modelId="{C42C9C43-F988-4472-87AC-F76F6ED57FA9}" type="pres">
      <dgm:prSet presAssocID="{74FB6841-1B5C-40F2-9E8A-93D7B0541BFE}" presName="hierRoot2" presStyleCnt="0">
        <dgm:presLayoutVars>
          <dgm:hierBranch val="init"/>
        </dgm:presLayoutVars>
      </dgm:prSet>
      <dgm:spPr/>
    </dgm:pt>
    <dgm:pt modelId="{2FDE261D-B05A-4057-8099-8DD066F6372E}" type="pres">
      <dgm:prSet presAssocID="{74FB6841-1B5C-40F2-9E8A-93D7B0541BFE}" presName="rootComposite" presStyleCnt="0"/>
      <dgm:spPr/>
    </dgm:pt>
    <dgm:pt modelId="{B7E34646-9EBD-409E-BE20-A8D7E875D0ED}" type="pres">
      <dgm:prSet presAssocID="{74FB6841-1B5C-40F2-9E8A-93D7B0541BFE}" presName="rootText" presStyleLbl="node2" presStyleIdx="0" presStyleCnt="4">
        <dgm:presLayoutVars>
          <dgm:chPref val="3"/>
        </dgm:presLayoutVars>
      </dgm:prSet>
      <dgm:spPr/>
    </dgm:pt>
    <dgm:pt modelId="{39D84DE6-FA98-40E1-AC0B-252573B2157A}" type="pres">
      <dgm:prSet presAssocID="{74FB6841-1B5C-40F2-9E8A-93D7B0541BFE}" presName="rootConnector" presStyleLbl="node2" presStyleIdx="0" presStyleCnt="4"/>
      <dgm:spPr/>
    </dgm:pt>
    <dgm:pt modelId="{3FBB6087-B1B3-4EA9-9229-6C4F221B5F97}" type="pres">
      <dgm:prSet presAssocID="{74FB6841-1B5C-40F2-9E8A-93D7B0541BFE}" presName="hierChild4" presStyleCnt="0"/>
      <dgm:spPr/>
    </dgm:pt>
    <dgm:pt modelId="{7E786C6E-6D4C-4D02-AF28-B67DAA222822}" type="pres">
      <dgm:prSet presAssocID="{74FB6841-1B5C-40F2-9E8A-93D7B0541BFE}" presName="hierChild5" presStyleCnt="0"/>
      <dgm:spPr/>
    </dgm:pt>
    <dgm:pt modelId="{E4F0EE34-AB6A-4D36-89AA-93C9FDD9394C}" type="pres">
      <dgm:prSet presAssocID="{769EA34A-0BE3-4F9B-A742-F3AF62126089}" presName="Name37" presStyleLbl="parChTrans1D2" presStyleIdx="1" presStyleCnt="4"/>
      <dgm:spPr/>
    </dgm:pt>
    <dgm:pt modelId="{44868BCE-A70A-4C73-8099-DFD656359D1C}" type="pres">
      <dgm:prSet presAssocID="{5140F6A5-075B-48D1-BCF6-5BB18F1E7FC6}" presName="hierRoot2" presStyleCnt="0">
        <dgm:presLayoutVars>
          <dgm:hierBranch val="init"/>
        </dgm:presLayoutVars>
      </dgm:prSet>
      <dgm:spPr/>
    </dgm:pt>
    <dgm:pt modelId="{9851C280-97AD-48FC-A6FB-291D0A07B909}" type="pres">
      <dgm:prSet presAssocID="{5140F6A5-075B-48D1-BCF6-5BB18F1E7FC6}" presName="rootComposite" presStyleCnt="0"/>
      <dgm:spPr/>
    </dgm:pt>
    <dgm:pt modelId="{9020B0EA-1DA3-4D40-BA4C-32B9B5482015}" type="pres">
      <dgm:prSet presAssocID="{5140F6A5-075B-48D1-BCF6-5BB18F1E7FC6}" presName="rootText" presStyleLbl="node2" presStyleIdx="1" presStyleCnt="4">
        <dgm:presLayoutVars>
          <dgm:chPref val="3"/>
        </dgm:presLayoutVars>
      </dgm:prSet>
      <dgm:spPr/>
    </dgm:pt>
    <dgm:pt modelId="{8E37BC4E-6524-49F3-9DEA-5DCA7F467001}" type="pres">
      <dgm:prSet presAssocID="{5140F6A5-075B-48D1-BCF6-5BB18F1E7FC6}" presName="rootConnector" presStyleLbl="node2" presStyleIdx="1" presStyleCnt="4"/>
      <dgm:spPr/>
    </dgm:pt>
    <dgm:pt modelId="{0947084C-F2D1-4A16-9315-0EF313FF1BC8}" type="pres">
      <dgm:prSet presAssocID="{5140F6A5-075B-48D1-BCF6-5BB18F1E7FC6}" presName="hierChild4" presStyleCnt="0"/>
      <dgm:spPr/>
    </dgm:pt>
    <dgm:pt modelId="{37A2303D-01B2-40B3-AFAD-B148302B5E0D}" type="pres">
      <dgm:prSet presAssocID="{5140F6A5-075B-48D1-BCF6-5BB18F1E7FC6}" presName="hierChild5" presStyleCnt="0"/>
      <dgm:spPr/>
    </dgm:pt>
    <dgm:pt modelId="{AA6FC85B-E40F-4D45-90AF-F4592C642EB3}" type="pres">
      <dgm:prSet presAssocID="{0AA797BC-4749-4A39-94DD-2388D274418F}" presName="Name37" presStyleLbl="parChTrans1D2" presStyleIdx="2" presStyleCnt="4"/>
      <dgm:spPr/>
    </dgm:pt>
    <dgm:pt modelId="{DDD8E31C-8CC4-4854-BFF0-098E683AB3F2}" type="pres">
      <dgm:prSet presAssocID="{1FC86DAD-1580-48E2-8F7E-BE3FBD352F1F}" presName="hierRoot2" presStyleCnt="0">
        <dgm:presLayoutVars>
          <dgm:hierBranch val="init"/>
        </dgm:presLayoutVars>
      </dgm:prSet>
      <dgm:spPr/>
    </dgm:pt>
    <dgm:pt modelId="{B1E47C0F-0238-46E3-930E-1F7A316F8F9B}" type="pres">
      <dgm:prSet presAssocID="{1FC86DAD-1580-48E2-8F7E-BE3FBD352F1F}" presName="rootComposite" presStyleCnt="0"/>
      <dgm:spPr/>
    </dgm:pt>
    <dgm:pt modelId="{38023C65-7003-4160-9710-094FA5C0A24F}" type="pres">
      <dgm:prSet presAssocID="{1FC86DAD-1580-48E2-8F7E-BE3FBD352F1F}" presName="rootText" presStyleLbl="node2" presStyleIdx="2" presStyleCnt="4">
        <dgm:presLayoutVars>
          <dgm:chPref val="3"/>
        </dgm:presLayoutVars>
      </dgm:prSet>
      <dgm:spPr/>
    </dgm:pt>
    <dgm:pt modelId="{1BF26358-EA34-4E1E-BD1A-C26F7FA55810}" type="pres">
      <dgm:prSet presAssocID="{1FC86DAD-1580-48E2-8F7E-BE3FBD352F1F}" presName="rootConnector" presStyleLbl="node2" presStyleIdx="2" presStyleCnt="4"/>
      <dgm:spPr/>
    </dgm:pt>
    <dgm:pt modelId="{C1C88D0C-7026-4451-8DC4-F180E7530AA7}" type="pres">
      <dgm:prSet presAssocID="{1FC86DAD-1580-48E2-8F7E-BE3FBD352F1F}" presName="hierChild4" presStyleCnt="0"/>
      <dgm:spPr/>
    </dgm:pt>
    <dgm:pt modelId="{D70826F5-F61C-4D16-A52E-F31F95EACBDA}" type="pres">
      <dgm:prSet presAssocID="{1FC86DAD-1580-48E2-8F7E-BE3FBD352F1F}" presName="hierChild5" presStyleCnt="0"/>
      <dgm:spPr/>
    </dgm:pt>
    <dgm:pt modelId="{54A73377-0D7E-4935-954D-C5735ACA7D25}" type="pres">
      <dgm:prSet presAssocID="{D7160127-12CF-48FB-8537-25CC3395026F}" presName="Name37" presStyleLbl="parChTrans1D2" presStyleIdx="3" presStyleCnt="4"/>
      <dgm:spPr/>
    </dgm:pt>
    <dgm:pt modelId="{F6731B0B-13D1-4234-AF92-3171931C7D1B}" type="pres">
      <dgm:prSet presAssocID="{9875E977-9EC4-413B-89F0-B8E1E0B79C14}" presName="hierRoot2" presStyleCnt="0">
        <dgm:presLayoutVars>
          <dgm:hierBranch val="init"/>
        </dgm:presLayoutVars>
      </dgm:prSet>
      <dgm:spPr/>
    </dgm:pt>
    <dgm:pt modelId="{1A60D366-5B29-4A96-85B3-A7C5F32789C4}" type="pres">
      <dgm:prSet presAssocID="{9875E977-9EC4-413B-89F0-B8E1E0B79C14}" presName="rootComposite" presStyleCnt="0"/>
      <dgm:spPr/>
    </dgm:pt>
    <dgm:pt modelId="{534020C8-9768-41C7-BAEE-CA57BD2E231B}" type="pres">
      <dgm:prSet presAssocID="{9875E977-9EC4-413B-89F0-B8E1E0B79C14}" presName="rootText" presStyleLbl="node2" presStyleIdx="3" presStyleCnt="4">
        <dgm:presLayoutVars>
          <dgm:chPref val="3"/>
        </dgm:presLayoutVars>
      </dgm:prSet>
      <dgm:spPr/>
    </dgm:pt>
    <dgm:pt modelId="{3CE95171-8BB2-4B4F-985B-6841803FA509}" type="pres">
      <dgm:prSet presAssocID="{9875E977-9EC4-413B-89F0-B8E1E0B79C14}" presName="rootConnector" presStyleLbl="node2" presStyleIdx="3" presStyleCnt="4"/>
      <dgm:spPr/>
    </dgm:pt>
    <dgm:pt modelId="{2D733708-C6DC-4D55-B3AE-F1F66D61180A}" type="pres">
      <dgm:prSet presAssocID="{9875E977-9EC4-413B-89F0-B8E1E0B79C14}" presName="hierChild4" presStyleCnt="0"/>
      <dgm:spPr/>
    </dgm:pt>
    <dgm:pt modelId="{DEEE1B67-339E-4F50-B111-AE14A5F396DA}" type="pres">
      <dgm:prSet presAssocID="{9875E977-9EC4-413B-89F0-B8E1E0B79C14}" presName="hierChild5" presStyleCnt="0"/>
      <dgm:spPr/>
    </dgm:pt>
    <dgm:pt modelId="{AF4414E7-5DF4-4874-9912-84DFDA16E081}" type="pres">
      <dgm:prSet presAssocID="{34F4D516-28EF-4EEF-8730-A28A5709472F}" presName="hierChild3" presStyleCnt="0"/>
      <dgm:spPr/>
    </dgm:pt>
  </dgm:ptLst>
  <dgm:cxnLst>
    <dgm:cxn modelId="{350F2D01-56BE-4404-9C59-653C77A5AFDF}" srcId="{41667412-A124-4DDA-BE8A-5816E5DB4A79}" destId="{34F4D516-28EF-4EEF-8730-A28A5709472F}" srcOrd="0" destOrd="0" parTransId="{EA4986E0-120F-46F7-ACF7-783E4483951C}" sibTransId="{008DFEDF-A339-4E00-8526-F5777DCF6777}"/>
    <dgm:cxn modelId="{F2FBBB07-413A-4FB9-B3DB-ED47E7C71169}" srcId="{34F4D516-28EF-4EEF-8730-A28A5709472F}" destId="{9875E977-9EC4-413B-89F0-B8E1E0B79C14}" srcOrd="3" destOrd="0" parTransId="{D7160127-12CF-48FB-8537-25CC3395026F}" sibTransId="{32350ADE-948B-40F0-A221-EAAD685ED6EC}"/>
    <dgm:cxn modelId="{2D1F1B0B-3BF6-48C8-8AA4-1BE336483693}" srcId="{34F4D516-28EF-4EEF-8730-A28A5709472F}" destId="{74FB6841-1B5C-40F2-9E8A-93D7B0541BFE}" srcOrd="0" destOrd="0" parTransId="{BD1EA2DC-1F0C-4FAD-BC68-D6AFAE4364FB}" sibTransId="{057C32D2-DC18-4683-8009-ADA98E95D5C4}"/>
    <dgm:cxn modelId="{D5339928-1894-4572-B0D7-6233A40F7F7C}" type="presOf" srcId="{34F4D516-28EF-4EEF-8730-A28A5709472F}" destId="{EE2EA3DA-652E-4CFD-A5FB-BCCE4CF6D8BC}" srcOrd="1" destOrd="0" presId="urn:microsoft.com/office/officeart/2005/8/layout/orgChart1"/>
    <dgm:cxn modelId="{2AEE583D-26D5-464E-A340-626670421463}" type="presOf" srcId="{D7160127-12CF-48FB-8537-25CC3395026F}" destId="{54A73377-0D7E-4935-954D-C5735ACA7D25}" srcOrd="0" destOrd="0" presId="urn:microsoft.com/office/officeart/2005/8/layout/orgChart1"/>
    <dgm:cxn modelId="{FBEDBE6B-6C67-494D-BA22-803D897A6889}" srcId="{34F4D516-28EF-4EEF-8730-A28A5709472F}" destId="{5140F6A5-075B-48D1-BCF6-5BB18F1E7FC6}" srcOrd="1" destOrd="0" parTransId="{769EA34A-0BE3-4F9B-A742-F3AF62126089}" sibTransId="{907948DD-F186-4507-824D-558FAAC38561}"/>
    <dgm:cxn modelId="{E4143170-CE25-4CCF-A0F6-88844B2A59A2}" type="presOf" srcId="{74FB6841-1B5C-40F2-9E8A-93D7B0541BFE}" destId="{39D84DE6-FA98-40E1-AC0B-252573B2157A}" srcOrd="1" destOrd="0" presId="urn:microsoft.com/office/officeart/2005/8/layout/orgChart1"/>
    <dgm:cxn modelId="{D4C3B870-7B26-44BD-A9FA-A12D26B19B37}" type="presOf" srcId="{1FC86DAD-1580-48E2-8F7E-BE3FBD352F1F}" destId="{38023C65-7003-4160-9710-094FA5C0A24F}" srcOrd="0" destOrd="0" presId="urn:microsoft.com/office/officeart/2005/8/layout/orgChart1"/>
    <dgm:cxn modelId="{3E921354-F14D-48B5-BB64-830BBE4E0640}" srcId="{34F4D516-28EF-4EEF-8730-A28A5709472F}" destId="{1FC86DAD-1580-48E2-8F7E-BE3FBD352F1F}" srcOrd="2" destOrd="0" parTransId="{0AA797BC-4749-4A39-94DD-2388D274418F}" sibTransId="{4B954E68-B6D0-48E3-BE67-C06A8D82D890}"/>
    <dgm:cxn modelId="{FEADAE74-A632-430A-8495-4BD6B7E8253A}" type="presOf" srcId="{9875E977-9EC4-413B-89F0-B8E1E0B79C14}" destId="{534020C8-9768-41C7-BAEE-CA57BD2E231B}" srcOrd="0" destOrd="0" presId="urn:microsoft.com/office/officeart/2005/8/layout/orgChart1"/>
    <dgm:cxn modelId="{B2BF2A76-B73D-47A5-8934-44747C444EDE}" type="presOf" srcId="{41667412-A124-4DDA-BE8A-5816E5DB4A79}" destId="{423CC2E8-4873-40B8-9F5B-D6AB3C25D99D}" srcOrd="0" destOrd="0" presId="urn:microsoft.com/office/officeart/2005/8/layout/orgChart1"/>
    <dgm:cxn modelId="{B0279256-C3ED-4138-9C32-C09EB5CB06A7}" type="presOf" srcId="{1FC86DAD-1580-48E2-8F7E-BE3FBD352F1F}" destId="{1BF26358-EA34-4E1E-BD1A-C26F7FA55810}" srcOrd="1" destOrd="0" presId="urn:microsoft.com/office/officeart/2005/8/layout/orgChart1"/>
    <dgm:cxn modelId="{7276ED79-10DD-4439-AFD2-D939C1272BAE}" type="presOf" srcId="{769EA34A-0BE3-4F9B-A742-F3AF62126089}" destId="{E4F0EE34-AB6A-4D36-89AA-93C9FDD9394C}" srcOrd="0" destOrd="0" presId="urn:microsoft.com/office/officeart/2005/8/layout/orgChart1"/>
    <dgm:cxn modelId="{E8C5588A-2E6E-4250-9AAA-432E31EE49DB}" type="presOf" srcId="{BD1EA2DC-1F0C-4FAD-BC68-D6AFAE4364FB}" destId="{AE1D330D-5B87-4EA4-BC40-092075166B14}" srcOrd="0" destOrd="0" presId="urn:microsoft.com/office/officeart/2005/8/layout/orgChart1"/>
    <dgm:cxn modelId="{EB09DB94-250E-4E57-87A8-E511D0ECD610}" type="presOf" srcId="{5140F6A5-075B-48D1-BCF6-5BB18F1E7FC6}" destId="{8E37BC4E-6524-49F3-9DEA-5DCA7F467001}" srcOrd="1" destOrd="0" presId="urn:microsoft.com/office/officeart/2005/8/layout/orgChart1"/>
    <dgm:cxn modelId="{2997579D-4C4A-4CB5-AB2E-8A31DB26CD55}" type="presOf" srcId="{74FB6841-1B5C-40F2-9E8A-93D7B0541BFE}" destId="{B7E34646-9EBD-409E-BE20-A8D7E875D0ED}" srcOrd="0" destOrd="0" presId="urn:microsoft.com/office/officeart/2005/8/layout/orgChart1"/>
    <dgm:cxn modelId="{A88C8CB5-CF99-4E68-AD15-91EDAA267A82}" type="presOf" srcId="{5140F6A5-075B-48D1-BCF6-5BB18F1E7FC6}" destId="{9020B0EA-1DA3-4D40-BA4C-32B9B5482015}" srcOrd="0" destOrd="0" presId="urn:microsoft.com/office/officeart/2005/8/layout/orgChart1"/>
    <dgm:cxn modelId="{DE57F6EB-8B9E-4B86-A067-81AC7B810030}" type="presOf" srcId="{0AA797BC-4749-4A39-94DD-2388D274418F}" destId="{AA6FC85B-E40F-4D45-90AF-F4592C642EB3}" srcOrd="0" destOrd="0" presId="urn:microsoft.com/office/officeart/2005/8/layout/orgChart1"/>
    <dgm:cxn modelId="{062BB8F9-8F92-4C33-A569-798C093C023A}" type="presOf" srcId="{34F4D516-28EF-4EEF-8730-A28A5709472F}" destId="{533E69CC-260A-4F43-A1A6-A4FC7F826619}" srcOrd="0" destOrd="0" presId="urn:microsoft.com/office/officeart/2005/8/layout/orgChart1"/>
    <dgm:cxn modelId="{40E452FF-5612-4AB3-AD53-33691D781CA7}" type="presOf" srcId="{9875E977-9EC4-413B-89F0-B8E1E0B79C14}" destId="{3CE95171-8BB2-4B4F-985B-6841803FA509}" srcOrd="1" destOrd="0" presId="urn:microsoft.com/office/officeart/2005/8/layout/orgChart1"/>
    <dgm:cxn modelId="{C1C670E8-89B9-4E3B-8238-7C6D4967009A}" type="presParOf" srcId="{423CC2E8-4873-40B8-9F5B-D6AB3C25D99D}" destId="{3E75FBFE-9253-4E0B-BC83-8555E1B1FA6A}" srcOrd="0" destOrd="0" presId="urn:microsoft.com/office/officeart/2005/8/layout/orgChart1"/>
    <dgm:cxn modelId="{A558AC95-45BA-48CB-A5CB-5A329DF99E5F}" type="presParOf" srcId="{3E75FBFE-9253-4E0B-BC83-8555E1B1FA6A}" destId="{892B5269-90D3-4024-9F58-3E9EAC6621D7}" srcOrd="0" destOrd="0" presId="urn:microsoft.com/office/officeart/2005/8/layout/orgChart1"/>
    <dgm:cxn modelId="{EAF2954B-C18D-4701-A3BB-6D6E02ACD924}" type="presParOf" srcId="{892B5269-90D3-4024-9F58-3E9EAC6621D7}" destId="{533E69CC-260A-4F43-A1A6-A4FC7F826619}" srcOrd="0" destOrd="0" presId="urn:microsoft.com/office/officeart/2005/8/layout/orgChart1"/>
    <dgm:cxn modelId="{A6268A3C-F3D5-4EB3-B48C-AFFD6D00A8B5}" type="presParOf" srcId="{892B5269-90D3-4024-9F58-3E9EAC6621D7}" destId="{EE2EA3DA-652E-4CFD-A5FB-BCCE4CF6D8BC}" srcOrd="1" destOrd="0" presId="urn:microsoft.com/office/officeart/2005/8/layout/orgChart1"/>
    <dgm:cxn modelId="{D3A12F57-BD8E-451B-A124-7548EA0C3D4A}" type="presParOf" srcId="{3E75FBFE-9253-4E0B-BC83-8555E1B1FA6A}" destId="{EA53790F-7077-44C3-A3D0-17E3645E3A29}" srcOrd="1" destOrd="0" presId="urn:microsoft.com/office/officeart/2005/8/layout/orgChart1"/>
    <dgm:cxn modelId="{D3D9609B-896D-4A26-85AE-A42AAA26E14E}" type="presParOf" srcId="{EA53790F-7077-44C3-A3D0-17E3645E3A29}" destId="{AE1D330D-5B87-4EA4-BC40-092075166B14}" srcOrd="0" destOrd="0" presId="urn:microsoft.com/office/officeart/2005/8/layout/orgChart1"/>
    <dgm:cxn modelId="{D600BAD5-7D2A-4991-9FDD-6B9F1AA0EA01}" type="presParOf" srcId="{EA53790F-7077-44C3-A3D0-17E3645E3A29}" destId="{C42C9C43-F988-4472-87AC-F76F6ED57FA9}" srcOrd="1" destOrd="0" presId="urn:microsoft.com/office/officeart/2005/8/layout/orgChart1"/>
    <dgm:cxn modelId="{AD542A00-B95C-45F9-8CA3-1C2A9E0EA838}" type="presParOf" srcId="{C42C9C43-F988-4472-87AC-F76F6ED57FA9}" destId="{2FDE261D-B05A-4057-8099-8DD066F6372E}" srcOrd="0" destOrd="0" presId="urn:microsoft.com/office/officeart/2005/8/layout/orgChart1"/>
    <dgm:cxn modelId="{CB409C2D-BA98-4D79-821E-2D560A2866F5}" type="presParOf" srcId="{2FDE261D-B05A-4057-8099-8DD066F6372E}" destId="{B7E34646-9EBD-409E-BE20-A8D7E875D0ED}" srcOrd="0" destOrd="0" presId="urn:microsoft.com/office/officeart/2005/8/layout/orgChart1"/>
    <dgm:cxn modelId="{3FA043F9-9797-419D-8F2D-63BE9123DF43}" type="presParOf" srcId="{2FDE261D-B05A-4057-8099-8DD066F6372E}" destId="{39D84DE6-FA98-40E1-AC0B-252573B2157A}" srcOrd="1" destOrd="0" presId="urn:microsoft.com/office/officeart/2005/8/layout/orgChart1"/>
    <dgm:cxn modelId="{7E5CFE49-48F4-438F-9E53-BB60641C6C84}" type="presParOf" srcId="{C42C9C43-F988-4472-87AC-F76F6ED57FA9}" destId="{3FBB6087-B1B3-4EA9-9229-6C4F221B5F97}" srcOrd="1" destOrd="0" presId="urn:microsoft.com/office/officeart/2005/8/layout/orgChart1"/>
    <dgm:cxn modelId="{E56578A7-4B20-4A6A-9BA8-2A6E8FD5ED13}" type="presParOf" srcId="{C42C9C43-F988-4472-87AC-F76F6ED57FA9}" destId="{7E786C6E-6D4C-4D02-AF28-B67DAA222822}" srcOrd="2" destOrd="0" presId="urn:microsoft.com/office/officeart/2005/8/layout/orgChart1"/>
    <dgm:cxn modelId="{42E2442B-90EF-4C37-99F8-D9FF54518FD7}" type="presParOf" srcId="{EA53790F-7077-44C3-A3D0-17E3645E3A29}" destId="{E4F0EE34-AB6A-4D36-89AA-93C9FDD9394C}" srcOrd="2" destOrd="0" presId="urn:microsoft.com/office/officeart/2005/8/layout/orgChart1"/>
    <dgm:cxn modelId="{4593B421-4525-4FF1-B666-69E54410837F}" type="presParOf" srcId="{EA53790F-7077-44C3-A3D0-17E3645E3A29}" destId="{44868BCE-A70A-4C73-8099-DFD656359D1C}" srcOrd="3" destOrd="0" presId="urn:microsoft.com/office/officeart/2005/8/layout/orgChart1"/>
    <dgm:cxn modelId="{85F5CF3D-6555-4FFC-88EE-92B350E750C9}" type="presParOf" srcId="{44868BCE-A70A-4C73-8099-DFD656359D1C}" destId="{9851C280-97AD-48FC-A6FB-291D0A07B909}" srcOrd="0" destOrd="0" presId="urn:microsoft.com/office/officeart/2005/8/layout/orgChart1"/>
    <dgm:cxn modelId="{47E806D1-C897-48A5-A40F-F8F8E2497C94}" type="presParOf" srcId="{9851C280-97AD-48FC-A6FB-291D0A07B909}" destId="{9020B0EA-1DA3-4D40-BA4C-32B9B5482015}" srcOrd="0" destOrd="0" presId="urn:microsoft.com/office/officeart/2005/8/layout/orgChart1"/>
    <dgm:cxn modelId="{3C04D855-FFC1-4AE6-9B7E-4515E83C164A}" type="presParOf" srcId="{9851C280-97AD-48FC-A6FB-291D0A07B909}" destId="{8E37BC4E-6524-49F3-9DEA-5DCA7F467001}" srcOrd="1" destOrd="0" presId="urn:microsoft.com/office/officeart/2005/8/layout/orgChart1"/>
    <dgm:cxn modelId="{F1B896F8-228A-40BF-9B96-814AC31241D4}" type="presParOf" srcId="{44868BCE-A70A-4C73-8099-DFD656359D1C}" destId="{0947084C-F2D1-4A16-9315-0EF313FF1BC8}" srcOrd="1" destOrd="0" presId="urn:microsoft.com/office/officeart/2005/8/layout/orgChart1"/>
    <dgm:cxn modelId="{B0DDCBB7-7E5B-4784-A186-D23ADE40E4F5}" type="presParOf" srcId="{44868BCE-A70A-4C73-8099-DFD656359D1C}" destId="{37A2303D-01B2-40B3-AFAD-B148302B5E0D}" srcOrd="2" destOrd="0" presId="urn:microsoft.com/office/officeart/2005/8/layout/orgChart1"/>
    <dgm:cxn modelId="{8CEFC8F4-7DAC-40E6-995C-61E8FD96C38F}" type="presParOf" srcId="{EA53790F-7077-44C3-A3D0-17E3645E3A29}" destId="{AA6FC85B-E40F-4D45-90AF-F4592C642EB3}" srcOrd="4" destOrd="0" presId="urn:microsoft.com/office/officeart/2005/8/layout/orgChart1"/>
    <dgm:cxn modelId="{0B91B27B-A9A1-42CF-BA90-D7919484B648}" type="presParOf" srcId="{EA53790F-7077-44C3-A3D0-17E3645E3A29}" destId="{DDD8E31C-8CC4-4854-BFF0-098E683AB3F2}" srcOrd="5" destOrd="0" presId="urn:microsoft.com/office/officeart/2005/8/layout/orgChart1"/>
    <dgm:cxn modelId="{67F9A66C-58BA-4CC5-BC56-23C804C6E259}" type="presParOf" srcId="{DDD8E31C-8CC4-4854-BFF0-098E683AB3F2}" destId="{B1E47C0F-0238-46E3-930E-1F7A316F8F9B}" srcOrd="0" destOrd="0" presId="urn:microsoft.com/office/officeart/2005/8/layout/orgChart1"/>
    <dgm:cxn modelId="{CF9D3D3C-A410-4B3A-AE35-0E2C2F9406CF}" type="presParOf" srcId="{B1E47C0F-0238-46E3-930E-1F7A316F8F9B}" destId="{38023C65-7003-4160-9710-094FA5C0A24F}" srcOrd="0" destOrd="0" presId="urn:microsoft.com/office/officeart/2005/8/layout/orgChart1"/>
    <dgm:cxn modelId="{A09B3AE3-DDDD-473A-B7E2-9729FCCDD759}" type="presParOf" srcId="{B1E47C0F-0238-46E3-930E-1F7A316F8F9B}" destId="{1BF26358-EA34-4E1E-BD1A-C26F7FA55810}" srcOrd="1" destOrd="0" presId="urn:microsoft.com/office/officeart/2005/8/layout/orgChart1"/>
    <dgm:cxn modelId="{3053D2F0-773B-461B-BDD3-3A40D9EAA695}" type="presParOf" srcId="{DDD8E31C-8CC4-4854-BFF0-098E683AB3F2}" destId="{C1C88D0C-7026-4451-8DC4-F180E7530AA7}" srcOrd="1" destOrd="0" presId="urn:microsoft.com/office/officeart/2005/8/layout/orgChart1"/>
    <dgm:cxn modelId="{19026DA2-9663-4699-80FB-15FB820D9659}" type="presParOf" srcId="{DDD8E31C-8CC4-4854-BFF0-098E683AB3F2}" destId="{D70826F5-F61C-4D16-A52E-F31F95EACBDA}" srcOrd="2" destOrd="0" presId="urn:microsoft.com/office/officeart/2005/8/layout/orgChart1"/>
    <dgm:cxn modelId="{B0B8E32A-BC3C-4E9F-B2CB-6ACD1882C75C}" type="presParOf" srcId="{EA53790F-7077-44C3-A3D0-17E3645E3A29}" destId="{54A73377-0D7E-4935-954D-C5735ACA7D25}" srcOrd="6" destOrd="0" presId="urn:microsoft.com/office/officeart/2005/8/layout/orgChart1"/>
    <dgm:cxn modelId="{E4B9BDD3-AB0A-4FF3-A32F-914CD8F6DAEA}" type="presParOf" srcId="{EA53790F-7077-44C3-A3D0-17E3645E3A29}" destId="{F6731B0B-13D1-4234-AF92-3171931C7D1B}" srcOrd="7" destOrd="0" presId="urn:microsoft.com/office/officeart/2005/8/layout/orgChart1"/>
    <dgm:cxn modelId="{AA23EA59-C2A0-40D5-B30B-F57839F1DDF4}" type="presParOf" srcId="{F6731B0B-13D1-4234-AF92-3171931C7D1B}" destId="{1A60D366-5B29-4A96-85B3-A7C5F32789C4}" srcOrd="0" destOrd="0" presId="urn:microsoft.com/office/officeart/2005/8/layout/orgChart1"/>
    <dgm:cxn modelId="{16130C82-E890-4C29-A194-820245707FA9}" type="presParOf" srcId="{1A60D366-5B29-4A96-85B3-A7C5F32789C4}" destId="{534020C8-9768-41C7-BAEE-CA57BD2E231B}" srcOrd="0" destOrd="0" presId="urn:microsoft.com/office/officeart/2005/8/layout/orgChart1"/>
    <dgm:cxn modelId="{18C198EB-0239-40CE-BFF8-43E5F22F0F87}" type="presParOf" srcId="{1A60D366-5B29-4A96-85B3-A7C5F32789C4}" destId="{3CE95171-8BB2-4B4F-985B-6841803FA509}" srcOrd="1" destOrd="0" presId="urn:microsoft.com/office/officeart/2005/8/layout/orgChart1"/>
    <dgm:cxn modelId="{CCCCF1C8-B654-43C6-B2D3-7A344AED0817}" type="presParOf" srcId="{F6731B0B-13D1-4234-AF92-3171931C7D1B}" destId="{2D733708-C6DC-4D55-B3AE-F1F66D61180A}" srcOrd="1" destOrd="0" presId="urn:microsoft.com/office/officeart/2005/8/layout/orgChart1"/>
    <dgm:cxn modelId="{F077DF8D-E2D4-47C0-8B5D-9223C977973D}" type="presParOf" srcId="{F6731B0B-13D1-4234-AF92-3171931C7D1B}" destId="{DEEE1B67-339E-4F50-B111-AE14A5F396DA}" srcOrd="2" destOrd="0" presId="urn:microsoft.com/office/officeart/2005/8/layout/orgChart1"/>
    <dgm:cxn modelId="{7DC2980A-6787-4276-9ADB-E6E08F30CE75}" type="presParOf" srcId="{3E75FBFE-9253-4E0B-BC83-8555E1B1FA6A}" destId="{AF4414E7-5DF4-4874-9912-84DFDA16E08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8AB0B1-C4C4-42C3-A38D-E8C7B0E9FFF2}"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tr-TR"/>
        </a:p>
      </dgm:t>
    </dgm:pt>
    <dgm:pt modelId="{995CB0AC-65CE-4EEA-894A-99AD7F75FE9F}">
      <dgm:prSet custT="1"/>
      <dgm:spPr>
        <a:solidFill>
          <a:schemeClr val="accent6">
            <a:lumMod val="75000"/>
          </a:schemeClr>
        </a:solidFill>
      </dgm:spPr>
      <dgm:t>
        <a:bodyPr/>
        <a:lstStyle/>
        <a:p>
          <a:r>
            <a:rPr lang="tr-TR" sz="2400" b="1" dirty="0" err="1"/>
            <a:t>HELP'in</a:t>
          </a:r>
          <a:r>
            <a:rPr lang="tr-TR" sz="2400" b="1" dirty="0"/>
            <a:t> 6 Temel Bileşeni (Programın Omurgası):</a:t>
          </a:r>
        </a:p>
      </dgm:t>
    </dgm:pt>
    <dgm:pt modelId="{BE57B5AD-16D9-4B4A-8014-D3FD6F012783}" type="parTrans" cxnId="{53045AC8-BDB8-4DE2-89F9-061DB08A6881}">
      <dgm:prSet/>
      <dgm:spPr/>
      <dgm:t>
        <a:bodyPr/>
        <a:lstStyle/>
        <a:p>
          <a:endParaRPr lang="tr-TR"/>
        </a:p>
      </dgm:t>
    </dgm:pt>
    <dgm:pt modelId="{EA2CA691-FD0F-4A51-81FC-0DC0976F436D}" type="sibTrans" cxnId="{53045AC8-BDB8-4DE2-89F9-061DB08A6881}">
      <dgm:prSet/>
      <dgm:spPr/>
      <dgm:t>
        <a:bodyPr/>
        <a:lstStyle/>
        <a:p>
          <a:endParaRPr lang="tr-TR"/>
        </a:p>
      </dgm:t>
    </dgm:pt>
    <dgm:pt modelId="{23F9ED40-3DDE-45E7-B79B-B23C1199002E}">
      <dgm:prSet/>
      <dgm:spPr/>
      <dgm:t>
        <a:bodyPr/>
        <a:lstStyle/>
        <a:p>
          <a:r>
            <a:rPr lang="tr-TR" b="1" dirty="0"/>
            <a:t>Bilişsel Bozukluğun Önlenmesi:</a:t>
          </a:r>
          <a:r>
            <a:rPr lang="tr-TR" dirty="0"/>
            <a:t> Oryantasyon, terapi kartları, bilişsel </a:t>
          </a:r>
          <a:r>
            <a:rPr lang="tr-TR" dirty="0" err="1"/>
            <a:t>stimülasyon</a:t>
          </a:r>
          <a:endParaRPr lang="tr-TR" dirty="0"/>
        </a:p>
      </dgm:t>
    </dgm:pt>
    <dgm:pt modelId="{9381C903-123E-4992-A463-7637B982D560}" type="parTrans" cxnId="{5F8D674A-10E0-449C-8FAE-D1454ED997EF}">
      <dgm:prSet/>
      <dgm:spPr/>
      <dgm:t>
        <a:bodyPr/>
        <a:lstStyle/>
        <a:p>
          <a:endParaRPr lang="tr-TR"/>
        </a:p>
      </dgm:t>
    </dgm:pt>
    <dgm:pt modelId="{0DB738AB-C941-49A8-A975-D6795F540902}" type="sibTrans" cxnId="{5F8D674A-10E0-449C-8FAE-D1454ED997EF}">
      <dgm:prSet/>
      <dgm:spPr/>
      <dgm:t>
        <a:bodyPr/>
        <a:lstStyle/>
        <a:p>
          <a:endParaRPr lang="tr-TR"/>
        </a:p>
      </dgm:t>
    </dgm:pt>
    <dgm:pt modelId="{5260FDCD-D1CB-4177-AA61-F0A79E8488EB}">
      <dgm:prSet/>
      <dgm:spPr/>
      <dgm:t>
        <a:bodyPr/>
        <a:lstStyle/>
        <a:p>
          <a:r>
            <a:rPr lang="tr-TR" b="1" dirty="0"/>
            <a:t>Uyku Yoksunluğunun Giderilmesi:</a:t>
          </a:r>
          <a:r>
            <a:rPr lang="tr-TR" dirty="0"/>
            <a:t> Gürültüyü azaltma, gevşeme teknikleri, uyku hijyeni</a:t>
          </a:r>
        </a:p>
      </dgm:t>
    </dgm:pt>
    <dgm:pt modelId="{34BA7790-D1FA-4531-813E-D50D905087FD}" type="parTrans" cxnId="{5416F9E3-B82B-4878-AE9A-8A53314A2386}">
      <dgm:prSet/>
      <dgm:spPr/>
      <dgm:t>
        <a:bodyPr/>
        <a:lstStyle/>
        <a:p>
          <a:endParaRPr lang="tr-TR"/>
        </a:p>
      </dgm:t>
    </dgm:pt>
    <dgm:pt modelId="{989A3CB8-5C20-4D9C-A76B-FDEE0149A2C1}" type="sibTrans" cxnId="{5416F9E3-B82B-4878-AE9A-8A53314A2386}">
      <dgm:prSet/>
      <dgm:spPr/>
      <dgm:t>
        <a:bodyPr/>
        <a:lstStyle/>
        <a:p>
          <a:endParaRPr lang="tr-TR"/>
        </a:p>
      </dgm:t>
    </dgm:pt>
    <dgm:pt modelId="{3FFCB4B9-A23E-45D1-B2F2-5AD826AAC375}">
      <dgm:prSet/>
      <dgm:spPr/>
      <dgm:t>
        <a:bodyPr/>
        <a:lstStyle/>
        <a:p>
          <a:r>
            <a:rPr lang="tr-TR" b="1" dirty="0"/>
            <a:t>Hareketliliğin Artırılması:</a:t>
          </a:r>
          <a:r>
            <a:rPr lang="tr-TR" dirty="0"/>
            <a:t> Erken mobilize, günlük yürüyüş programları</a:t>
          </a:r>
        </a:p>
      </dgm:t>
    </dgm:pt>
    <dgm:pt modelId="{15863A11-5048-4F1C-834E-16A9A2FF42B0}" type="parTrans" cxnId="{54C310CB-0B3E-4632-822A-C2A59119C65F}">
      <dgm:prSet/>
      <dgm:spPr/>
      <dgm:t>
        <a:bodyPr/>
        <a:lstStyle/>
        <a:p>
          <a:endParaRPr lang="tr-TR"/>
        </a:p>
      </dgm:t>
    </dgm:pt>
    <dgm:pt modelId="{7185C8C2-2CF3-48CF-92A9-4C51F685F5F6}" type="sibTrans" cxnId="{54C310CB-0B3E-4632-822A-C2A59119C65F}">
      <dgm:prSet/>
      <dgm:spPr/>
      <dgm:t>
        <a:bodyPr/>
        <a:lstStyle/>
        <a:p>
          <a:endParaRPr lang="tr-TR"/>
        </a:p>
      </dgm:t>
    </dgm:pt>
    <dgm:pt modelId="{95542A40-CC7A-43AB-BD34-4BCB0BC7EA74}">
      <dgm:prSet/>
      <dgm:spPr>
        <a:solidFill>
          <a:srgbClr val="003192"/>
        </a:solidFill>
      </dgm:spPr>
      <dgm:t>
        <a:bodyPr/>
        <a:lstStyle/>
        <a:p>
          <a:r>
            <a:rPr lang="tr-TR" b="1" dirty="0"/>
            <a:t>Görme ve İşitme Engellerinin Giderilmesi:</a:t>
          </a:r>
          <a:r>
            <a:rPr lang="tr-TR" dirty="0"/>
            <a:t> Gözlük, işitme cihazı, büyük punto yazılar</a:t>
          </a:r>
        </a:p>
      </dgm:t>
    </dgm:pt>
    <dgm:pt modelId="{96F3F77E-DDF4-4351-9765-C052B971457C}" type="parTrans" cxnId="{A3D696A4-07E8-4AD1-8647-776650162E22}">
      <dgm:prSet/>
      <dgm:spPr/>
      <dgm:t>
        <a:bodyPr/>
        <a:lstStyle/>
        <a:p>
          <a:endParaRPr lang="tr-TR"/>
        </a:p>
      </dgm:t>
    </dgm:pt>
    <dgm:pt modelId="{9E289091-DABE-4263-A2DA-100932B89FEA}" type="sibTrans" cxnId="{A3D696A4-07E8-4AD1-8647-776650162E22}">
      <dgm:prSet/>
      <dgm:spPr/>
      <dgm:t>
        <a:bodyPr/>
        <a:lstStyle/>
        <a:p>
          <a:endParaRPr lang="tr-TR"/>
        </a:p>
      </dgm:t>
    </dgm:pt>
    <dgm:pt modelId="{7185C3A7-8EC1-441B-B0AA-8AA221CA25A3}">
      <dgm:prSet/>
      <dgm:spPr/>
      <dgm:t>
        <a:bodyPr/>
        <a:lstStyle/>
        <a:p>
          <a:r>
            <a:rPr lang="tr-TR" b="1" dirty="0" err="1"/>
            <a:t>Dehidrasyonun</a:t>
          </a:r>
          <a:r>
            <a:rPr lang="tr-TR" b="1" dirty="0"/>
            <a:t> Önlenmesi:</a:t>
          </a:r>
          <a:r>
            <a:rPr lang="tr-TR" dirty="0"/>
            <a:t> Ağız bakımı, yeterli sıvı alımının sağlanması</a:t>
          </a:r>
        </a:p>
      </dgm:t>
    </dgm:pt>
    <dgm:pt modelId="{DF4A2B7D-313D-4E6D-AA00-8E5F96B08CDB}" type="parTrans" cxnId="{5582E573-B985-45C4-9075-2117E4E66B69}">
      <dgm:prSet/>
      <dgm:spPr/>
      <dgm:t>
        <a:bodyPr/>
        <a:lstStyle/>
        <a:p>
          <a:endParaRPr lang="tr-TR"/>
        </a:p>
      </dgm:t>
    </dgm:pt>
    <dgm:pt modelId="{984E0C72-978F-4D36-AB89-42368D7235EB}" type="sibTrans" cxnId="{5582E573-B985-45C4-9075-2117E4E66B69}">
      <dgm:prSet/>
      <dgm:spPr/>
      <dgm:t>
        <a:bodyPr/>
        <a:lstStyle/>
        <a:p>
          <a:endParaRPr lang="tr-TR"/>
        </a:p>
      </dgm:t>
    </dgm:pt>
    <dgm:pt modelId="{9CFE637E-98FE-4468-B934-69836E3D7C72}" type="pres">
      <dgm:prSet presAssocID="{9D8AB0B1-C4C4-42C3-A38D-E8C7B0E9FFF2}" presName="linearFlow" presStyleCnt="0">
        <dgm:presLayoutVars>
          <dgm:dir/>
          <dgm:resizeHandles val="exact"/>
        </dgm:presLayoutVars>
      </dgm:prSet>
      <dgm:spPr/>
    </dgm:pt>
    <dgm:pt modelId="{9D0DB32A-4802-4531-AAAA-8950C1946618}" type="pres">
      <dgm:prSet presAssocID="{995CB0AC-65CE-4EEA-894A-99AD7F75FE9F}" presName="composite" presStyleCnt="0"/>
      <dgm:spPr/>
    </dgm:pt>
    <dgm:pt modelId="{C709E61C-399C-4E06-93D9-825E6C30B062}" type="pres">
      <dgm:prSet presAssocID="{995CB0AC-65CE-4EEA-894A-99AD7F75FE9F}"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ınıf düz dolguyla"/>
        </a:ext>
      </dgm:extLst>
    </dgm:pt>
    <dgm:pt modelId="{E086D9B2-648B-477F-97E1-3F3CB4490044}" type="pres">
      <dgm:prSet presAssocID="{995CB0AC-65CE-4EEA-894A-99AD7F75FE9F}" presName="txShp" presStyleLbl="node1" presStyleIdx="0" presStyleCnt="6" custLinFactNeighborX="383" custLinFactNeighborY="-1223">
        <dgm:presLayoutVars>
          <dgm:bulletEnabled val="1"/>
        </dgm:presLayoutVars>
      </dgm:prSet>
      <dgm:spPr/>
    </dgm:pt>
    <dgm:pt modelId="{AD213B57-6CC7-491B-B8EE-35299B9C42C3}" type="pres">
      <dgm:prSet presAssocID="{EA2CA691-FD0F-4A51-81FC-0DC0976F436D}" presName="spacing" presStyleCnt="0"/>
      <dgm:spPr/>
    </dgm:pt>
    <dgm:pt modelId="{C2B8746E-902E-47BA-BA71-3CB7CE4455D6}" type="pres">
      <dgm:prSet presAssocID="{23F9ED40-3DDE-45E7-B79B-B23C1199002E}" presName="composite" presStyleCnt="0"/>
      <dgm:spPr/>
    </dgm:pt>
    <dgm:pt modelId="{42E50D9E-4310-4E73-8DA0-60100832C08D}" type="pres">
      <dgm:prSet presAssocID="{23F9ED40-3DDE-45E7-B79B-B23C1199002E}"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üz dolgulu melek yüzü düz dolguyla"/>
        </a:ext>
      </dgm:extLst>
    </dgm:pt>
    <dgm:pt modelId="{ED2AEBFD-AFEF-44CB-BDF1-95C1039E986B}" type="pres">
      <dgm:prSet presAssocID="{23F9ED40-3DDE-45E7-B79B-B23C1199002E}" presName="txShp" presStyleLbl="node1" presStyleIdx="1" presStyleCnt="6">
        <dgm:presLayoutVars>
          <dgm:bulletEnabled val="1"/>
        </dgm:presLayoutVars>
      </dgm:prSet>
      <dgm:spPr/>
    </dgm:pt>
    <dgm:pt modelId="{3FA794AA-283E-48BA-9211-9A8037F2A0F5}" type="pres">
      <dgm:prSet presAssocID="{0DB738AB-C941-49A8-A975-D6795F540902}" presName="spacing" presStyleCnt="0"/>
      <dgm:spPr/>
    </dgm:pt>
    <dgm:pt modelId="{92A5BC13-A940-49BE-9F2B-AAF9BC17BAB3}" type="pres">
      <dgm:prSet presAssocID="{5260FDCD-D1CB-4177-AA61-F0A79E8488EB}" presName="composite" presStyleCnt="0"/>
      <dgm:spPr/>
    </dgm:pt>
    <dgm:pt modelId="{D6E021BC-07CD-4632-8AAA-AEE5D571910E}" type="pres">
      <dgm:prSet presAssocID="{5260FDCD-D1CB-4177-AA61-F0A79E8488EB}"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ykuş düz dolguyla"/>
        </a:ext>
      </dgm:extLst>
    </dgm:pt>
    <dgm:pt modelId="{B720F212-3356-44CC-91B1-4337D6E06CD8}" type="pres">
      <dgm:prSet presAssocID="{5260FDCD-D1CB-4177-AA61-F0A79E8488EB}" presName="txShp" presStyleLbl="node1" presStyleIdx="2" presStyleCnt="6">
        <dgm:presLayoutVars>
          <dgm:bulletEnabled val="1"/>
        </dgm:presLayoutVars>
      </dgm:prSet>
      <dgm:spPr/>
    </dgm:pt>
    <dgm:pt modelId="{1DAFFFF0-A7FC-4557-86E1-F7D3DB97D2C8}" type="pres">
      <dgm:prSet presAssocID="{989A3CB8-5C20-4D9C-A76B-FDEE0149A2C1}" presName="spacing" presStyleCnt="0"/>
      <dgm:spPr/>
    </dgm:pt>
    <dgm:pt modelId="{6062DEEA-F458-4BE6-8BA6-BE28A392180E}" type="pres">
      <dgm:prSet presAssocID="{3FFCB4B9-A23E-45D1-B2F2-5AD826AAC375}" presName="composite" presStyleCnt="0"/>
      <dgm:spPr/>
    </dgm:pt>
    <dgm:pt modelId="{A0905314-A5B5-4776-BDDF-1F68F45AF77C}" type="pres">
      <dgm:prSet presAssocID="{3FFCB4B9-A23E-45D1-B2F2-5AD826AAC375}"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ücut geliştirmeci düz dolguyla"/>
        </a:ext>
      </dgm:extLst>
    </dgm:pt>
    <dgm:pt modelId="{C7630A72-EAD1-4842-8BC7-A47CCF83E001}" type="pres">
      <dgm:prSet presAssocID="{3FFCB4B9-A23E-45D1-B2F2-5AD826AAC375}" presName="txShp" presStyleLbl="node1" presStyleIdx="3" presStyleCnt="6">
        <dgm:presLayoutVars>
          <dgm:bulletEnabled val="1"/>
        </dgm:presLayoutVars>
      </dgm:prSet>
      <dgm:spPr/>
    </dgm:pt>
    <dgm:pt modelId="{A4A09A1C-1E4A-4224-AA63-4419B31EDBB8}" type="pres">
      <dgm:prSet presAssocID="{7185C8C2-2CF3-48CF-92A9-4C51F685F5F6}" presName="spacing" presStyleCnt="0"/>
      <dgm:spPr/>
    </dgm:pt>
    <dgm:pt modelId="{D5F01738-3C60-4E07-9BC4-EA6FA4EDF99B}" type="pres">
      <dgm:prSet presAssocID="{95542A40-CC7A-43AB-BD34-4BCB0BC7EA74}" presName="composite" presStyleCnt="0"/>
      <dgm:spPr/>
    </dgm:pt>
    <dgm:pt modelId="{2B8B311E-9840-4476-AA06-6D6455086EA8}" type="pres">
      <dgm:prSet presAssocID="{95542A40-CC7A-43AB-BD34-4BCB0BC7EA74}"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azarlama düz dolguyla"/>
        </a:ext>
      </dgm:extLst>
    </dgm:pt>
    <dgm:pt modelId="{696157BD-E4AD-4389-A17A-EE4CF38A3A72}" type="pres">
      <dgm:prSet presAssocID="{95542A40-CC7A-43AB-BD34-4BCB0BC7EA74}" presName="txShp" presStyleLbl="node1" presStyleIdx="4" presStyleCnt="6">
        <dgm:presLayoutVars>
          <dgm:bulletEnabled val="1"/>
        </dgm:presLayoutVars>
      </dgm:prSet>
      <dgm:spPr/>
    </dgm:pt>
    <dgm:pt modelId="{AA29998C-24A2-4156-A252-2FECEE2CBBC0}" type="pres">
      <dgm:prSet presAssocID="{9E289091-DABE-4263-A2DA-100932B89FEA}" presName="spacing" presStyleCnt="0"/>
      <dgm:spPr/>
    </dgm:pt>
    <dgm:pt modelId="{45FB40EB-A2B0-449F-B100-74933CB0ADC1}" type="pres">
      <dgm:prSet presAssocID="{7185C3A7-8EC1-441B-B0AA-8AA221CA25A3}" presName="composite" presStyleCnt="0"/>
      <dgm:spPr/>
    </dgm:pt>
    <dgm:pt modelId="{211C804C-18B5-43F6-B015-EB457780A0BB}" type="pres">
      <dgm:prSet presAssocID="{7185C3A7-8EC1-441B-B0AA-8AA221CA25A3}"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u düz dolguyla"/>
        </a:ext>
      </dgm:extLst>
    </dgm:pt>
    <dgm:pt modelId="{99E1FB37-0EEA-40B7-A64F-4D2C0FEC0C98}" type="pres">
      <dgm:prSet presAssocID="{7185C3A7-8EC1-441B-B0AA-8AA221CA25A3}" presName="txShp" presStyleLbl="node1" presStyleIdx="5" presStyleCnt="6">
        <dgm:presLayoutVars>
          <dgm:bulletEnabled val="1"/>
        </dgm:presLayoutVars>
      </dgm:prSet>
      <dgm:spPr/>
    </dgm:pt>
  </dgm:ptLst>
  <dgm:cxnLst>
    <dgm:cxn modelId="{8B600E1C-9AA7-488B-81ED-51C4DC040250}" type="presOf" srcId="{95542A40-CC7A-43AB-BD34-4BCB0BC7EA74}" destId="{696157BD-E4AD-4389-A17A-EE4CF38A3A72}" srcOrd="0" destOrd="0" presId="urn:microsoft.com/office/officeart/2005/8/layout/vList3"/>
    <dgm:cxn modelId="{364BDD3A-66C5-4E98-BE11-E9CDAEB90D97}" type="presOf" srcId="{3FFCB4B9-A23E-45D1-B2F2-5AD826AAC375}" destId="{C7630A72-EAD1-4842-8BC7-A47CCF83E001}" srcOrd="0" destOrd="0" presId="urn:microsoft.com/office/officeart/2005/8/layout/vList3"/>
    <dgm:cxn modelId="{F2F9116A-43CE-4A6B-9EF8-D39D9D02AE11}" type="presOf" srcId="{9D8AB0B1-C4C4-42C3-A38D-E8C7B0E9FFF2}" destId="{9CFE637E-98FE-4468-B934-69836E3D7C72}" srcOrd="0" destOrd="0" presId="urn:microsoft.com/office/officeart/2005/8/layout/vList3"/>
    <dgm:cxn modelId="{5F8D674A-10E0-449C-8FAE-D1454ED997EF}" srcId="{9D8AB0B1-C4C4-42C3-A38D-E8C7B0E9FFF2}" destId="{23F9ED40-3DDE-45E7-B79B-B23C1199002E}" srcOrd="1" destOrd="0" parTransId="{9381C903-123E-4992-A463-7637B982D560}" sibTransId="{0DB738AB-C941-49A8-A975-D6795F540902}"/>
    <dgm:cxn modelId="{5582E573-B985-45C4-9075-2117E4E66B69}" srcId="{9D8AB0B1-C4C4-42C3-A38D-E8C7B0E9FFF2}" destId="{7185C3A7-8EC1-441B-B0AA-8AA221CA25A3}" srcOrd="5" destOrd="0" parTransId="{DF4A2B7D-313D-4E6D-AA00-8E5F96B08CDB}" sibTransId="{984E0C72-978F-4D36-AB89-42368D7235EB}"/>
    <dgm:cxn modelId="{A3D696A4-07E8-4AD1-8647-776650162E22}" srcId="{9D8AB0B1-C4C4-42C3-A38D-E8C7B0E9FFF2}" destId="{95542A40-CC7A-43AB-BD34-4BCB0BC7EA74}" srcOrd="4" destOrd="0" parTransId="{96F3F77E-DDF4-4351-9765-C052B971457C}" sibTransId="{9E289091-DABE-4263-A2DA-100932B89FEA}"/>
    <dgm:cxn modelId="{E385FFA8-A64A-4C39-AF81-CA4F125788F6}" type="presOf" srcId="{7185C3A7-8EC1-441B-B0AA-8AA221CA25A3}" destId="{99E1FB37-0EEA-40B7-A64F-4D2C0FEC0C98}" srcOrd="0" destOrd="0" presId="urn:microsoft.com/office/officeart/2005/8/layout/vList3"/>
    <dgm:cxn modelId="{53045AC8-BDB8-4DE2-89F9-061DB08A6881}" srcId="{9D8AB0B1-C4C4-42C3-A38D-E8C7B0E9FFF2}" destId="{995CB0AC-65CE-4EEA-894A-99AD7F75FE9F}" srcOrd="0" destOrd="0" parTransId="{BE57B5AD-16D9-4B4A-8014-D3FD6F012783}" sibTransId="{EA2CA691-FD0F-4A51-81FC-0DC0976F436D}"/>
    <dgm:cxn modelId="{54C310CB-0B3E-4632-822A-C2A59119C65F}" srcId="{9D8AB0B1-C4C4-42C3-A38D-E8C7B0E9FFF2}" destId="{3FFCB4B9-A23E-45D1-B2F2-5AD826AAC375}" srcOrd="3" destOrd="0" parTransId="{15863A11-5048-4F1C-834E-16A9A2FF42B0}" sibTransId="{7185C8C2-2CF3-48CF-92A9-4C51F685F5F6}"/>
    <dgm:cxn modelId="{2604D0D7-BC5A-4D52-BF4A-B34591692A7A}" type="presOf" srcId="{995CB0AC-65CE-4EEA-894A-99AD7F75FE9F}" destId="{E086D9B2-648B-477F-97E1-3F3CB4490044}" srcOrd="0" destOrd="0" presId="urn:microsoft.com/office/officeart/2005/8/layout/vList3"/>
    <dgm:cxn modelId="{877AA6DB-438C-4A36-A795-7A28EE1E8CB1}" type="presOf" srcId="{5260FDCD-D1CB-4177-AA61-F0A79E8488EB}" destId="{B720F212-3356-44CC-91B1-4337D6E06CD8}" srcOrd="0" destOrd="0" presId="urn:microsoft.com/office/officeart/2005/8/layout/vList3"/>
    <dgm:cxn modelId="{5416F9E3-B82B-4878-AE9A-8A53314A2386}" srcId="{9D8AB0B1-C4C4-42C3-A38D-E8C7B0E9FFF2}" destId="{5260FDCD-D1CB-4177-AA61-F0A79E8488EB}" srcOrd="2" destOrd="0" parTransId="{34BA7790-D1FA-4531-813E-D50D905087FD}" sibTransId="{989A3CB8-5C20-4D9C-A76B-FDEE0149A2C1}"/>
    <dgm:cxn modelId="{65CCDCEF-1E77-40F7-8D07-B0A033B3C669}" type="presOf" srcId="{23F9ED40-3DDE-45E7-B79B-B23C1199002E}" destId="{ED2AEBFD-AFEF-44CB-BDF1-95C1039E986B}" srcOrd="0" destOrd="0" presId="urn:microsoft.com/office/officeart/2005/8/layout/vList3"/>
    <dgm:cxn modelId="{A0FC6554-B057-4087-AB1B-56FAC32F3E93}" type="presParOf" srcId="{9CFE637E-98FE-4468-B934-69836E3D7C72}" destId="{9D0DB32A-4802-4531-AAAA-8950C1946618}" srcOrd="0" destOrd="0" presId="urn:microsoft.com/office/officeart/2005/8/layout/vList3"/>
    <dgm:cxn modelId="{EED8DB04-05F9-4B2C-B14D-AC03FEF71DC9}" type="presParOf" srcId="{9D0DB32A-4802-4531-AAAA-8950C1946618}" destId="{C709E61C-399C-4E06-93D9-825E6C30B062}" srcOrd="0" destOrd="0" presId="urn:microsoft.com/office/officeart/2005/8/layout/vList3"/>
    <dgm:cxn modelId="{BCFB7803-4922-40F5-A3E5-0259D3161077}" type="presParOf" srcId="{9D0DB32A-4802-4531-AAAA-8950C1946618}" destId="{E086D9B2-648B-477F-97E1-3F3CB4490044}" srcOrd="1" destOrd="0" presId="urn:microsoft.com/office/officeart/2005/8/layout/vList3"/>
    <dgm:cxn modelId="{7A9AEC01-05D9-447F-B0BE-A3540E265D37}" type="presParOf" srcId="{9CFE637E-98FE-4468-B934-69836E3D7C72}" destId="{AD213B57-6CC7-491B-B8EE-35299B9C42C3}" srcOrd="1" destOrd="0" presId="urn:microsoft.com/office/officeart/2005/8/layout/vList3"/>
    <dgm:cxn modelId="{2FD4D31F-618E-4D11-8617-EAABB0576BE2}" type="presParOf" srcId="{9CFE637E-98FE-4468-B934-69836E3D7C72}" destId="{C2B8746E-902E-47BA-BA71-3CB7CE4455D6}" srcOrd="2" destOrd="0" presId="urn:microsoft.com/office/officeart/2005/8/layout/vList3"/>
    <dgm:cxn modelId="{F3C37095-CD89-49EA-AC50-C04B653ACBBA}" type="presParOf" srcId="{C2B8746E-902E-47BA-BA71-3CB7CE4455D6}" destId="{42E50D9E-4310-4E73-8DA0-60100832C08D}" srcOrd="0" destOrd="0" presId="urn:microsoft.com/office/officeart/2005/8/layout/vList3"/>
    <dgm:cxn modelId="{62539391-CBEE-4A1C-BB46-933F2F5B51E2}" type="presParOf" srcId="{C2B8746E-902E-47BA-BA71-3CB7CE4455D6}" destId="{ED2AEBFD-AFEF-44CB-BDF1-95C1039E986B}" srcOrd="1" destOrd="0" presId="urn:microsoft.com/office/officeart/2005/8/layout/vList3"/>
    <dgm:cxn modelId="{A677E767-A970-4885-B9F2-94395DA37061}" type="presParOf" srcId="{9CFE637E-98FE-4468-B934-69836E3D7C72}" destId="{3FA794AA-283E-48BA-9211-9A8037F2A0F5}" srcOrd="3" destOrd="0" presId="urn:microsoft.com/office/officeart/2005/8/layout/vList3"/>
    <dgm:cxn modelId="{217D645C-AEA5-4658-B423-8963931C0FFF}" type="presParOf" srcId="{9CFE637E-98FE-4468-B934-69836E3D7C72}" destId="{92A5BC13-A940-49BE-9F2B-AAF9BC17BAB3}" srcOrd="4" destOrd="0" presId="urn:microsoft.com/office/officeart/2005/8/layout/vList3"/>
    <dgm:cxn modelId="{606655D3-A0BB-40FC-BF14-517456FDE700}" type="presParOf" srcId="{92A5BC13-A940-49BE-9F2B-AAF9BC17BAB3}" destId="{D6E021BC-07CD-4632-8AAA-AEE5D571910E}" srcOrd="0" destOrd="0" presId="urn:microsoft.com/office/officeart/2005/8/layout/vList3"/>
    <dgm:cxn modelId="{AF18EB79-4F11-4464-9E4C-846A4860EEEC}" type="presParOf" srcId="{92A5BC13-A940-49BE-9F2B-AAF9BC17BAB3}" destId="{B720F212-3356-44CC-91B1-4337D6E06CD8}" srcOrd="1" destOrd="0" presId="urn:microsoft.com/office/officeart/2005/8/layout/vList3"/>
    <dgm:cxn modelId="{87D92369-224D-4222-A33B-FFF439AC33D9}" type="presParOf" srcId="{9CFE637E-98FE-4468-B934-69836E3D7C72}" destId="{1DAFFFF0-A7FC-4557-86E1-F7D3DB97D2C8}" srcOrd="5" destOrd="0" presId="urn:microsoft.com/office/officeart/2005/8/layout/vList3"/>
    <dgm:cxn modelId="{5B32BC56-BE9E-4646-B2DF-66288880B4AF}" type="presParOf" srcId="{9CFE637E-98FE-4468-B934-69836E3D7C72}" destId="{6062DEEA-F458-4BE6-8BA6-BE28A392180E}" srcOrd="6" destOrd="0" presId="urn:microsoft.com/office/officeart/2005/8/layout/vList3"/>
    <dgm:cxn modelId="{37B1D101-5BB0-4909-BAFC-CC31F41B0AAF}" type="presParOf" srcId="{6062DEEA-F458-4BE6-8BA6-BE28A392180E}" destId="{A0905314-A5B5-4776-BDDF-1F68F45AF77C}" srcOrd="0" destOrd="0" presId="urn:microsoft.com/office/officeart/2005/8/layout/vList3"/>
    <dgm:cxn modelId="{1FD52A4C-C82C-4110-8CAF-8BB208AAE157}" type="presParOf" srcId="{6062DEEA-F458-4BE6-8BA6-BE28A392180E}" destId="{C7630A72-EAD1-4842-8BC7-A47CCF83E001}" srcOrd="1" destOrd="0" presId="urn:microsoft.com/office/officeart/2005/8/layout/vList3"/>
    <dgm:cxn modelId="{F876CD64-4E44-46FF-8760-378A6EC5F54E}" type="presParOf" srcId="{9CFE637E-98FE-4468-B934-69836E3D7C72}" destId="{A4A09A1C-1E4A-4224-AA63-4419B31EDBB8}" srcOrd="7" destOrd="0" presId="urn:microsoft.com/office/officeart/2005/8/layout/vList3"/>
    <dgm:cxn modelId="{8E397D29-C35F-48CB-AC75-1CA483C2C6C4}" type="presParOf" srcId="{9CFE637E-98FE-4468-B934-69836E3D7C72}" destId="{D5F01738-3C60-4E07-9BC4-EA6FA4EDF99B}" srcOrd="8" destOrd="0" presId="urn:microsoft.com/office/officeart/2005/8/layout/vList3"/>
    <dgm:cxn modelId="{0DCA6D38-2E0D-4A84-964E-380650F992C1}" type="presParOf" srcId="{D5F01738-3C60-4E07-9BC4-EA6FA4EDF99B}" destId="{2B8B311E-9840-4476-AA06-6D6455086EA8}" srcOrd="0" destOrd="0" presId="urn:microsoft.com/office/officeart/2005/8/layout/vList3"/>
    <dgm:cxn modelId="{1A48E757-3B7B-46DE-8DF6-7813FEFF1FF2}" type="presParOf" srcId="{D5F01738-3C60-4E07-9BC4-EA6FA4EDF99B}" destId="{696157BD-E4AD-4389-A17A-EE4CF38A3A72}" srcOrd="1" destOrd="0" presId="urn:microsoft.com/office/officeart/2005/8/layout/vList3"/>
    <dgm:cxn modelId="{4538BDCA-464C-45FA-A40B-14F2232A4678}" type="presParOf" srcId="{9CFE637E-98FE-4468-B934-69836E3D7C72}" destId="{AA29998C-24A2-4156-A252-2FECEE2CBBC0}" srcOrd="9" destOrd="0" presId="urn:microsoft.com/office/officeart/2005/8/layout/vList3"/>
    <dgm:cxn modelId="{81440D2C-CD97-4072-91EE-584019EE4ADA}" type="presParOf" srcId="{9CFE637E-98FE-4468-B934-69836E3D7C72}" destId="{45FB40EB-A2B0-449F-B100-74933CB0ADC1}" srcOrd="10" destOrd="0" presId="urn:microsoft.com/office/officeart/2005/8/layout/vList3"/>
    <dgm:cxn modelId="{5BDB86F9-E589-4B2C-A4F3-48D710885120}" type="presParOf" srcId="{45FB40EB-A2B0-449F-B100-74933CB0ADC1}" destId="{211C804C-18B5-43F6-B015-EB457780A0BB}" srcOrd="0" destOrd="0" presId="urn:microsoft.com/office/officeart/2005/8/layout/vList3"/>
    <dgm:cxn modelId="{A71B9CEF-7E56-4C40-B78B-080527650850}" type="presParOf" srcId="{45FB40EB-A2B0-449F-B100-74933CB0ADC1}" destId="{99E1FB37-0EEA-40B7-A64F-4D2C0FEC0C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2E5D39-1FE4-45E4-97B2-FF815C564C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37BB7F-D05A-41BA-89AF-51C96E8D4F28}">
      <dgm:prSet custT="1"/>
      <dgm:spPr>
        <a:solidFill>
          <a:schemeClr val="accent6">
            <a:lumMod val="75000"/>
          </a:schemeClr>
        </a:solidFill>
      </dgm:spPr>
      <dgm:t>
        <a:bodyPr/>
        <a:lstStyle/>
        <a:p>
          <a:r>
            <a:rPr lang="tr-TR" sz="3600" b="1" i="0" dirty="0"/>
            <a:t>HELP-</a:t>
          </a:r>
          <a:r>
            <a:rPr lang="tr-TR" sz="3600" b="1" dirty="0"/>
            <a:t>Program Yapısı ve Hedef Kitle</a:t>
          </a:r>
        </a:p>
      </dgm:t>
    </dgm:pt>
    <dgm:pt modelId="{F86B2BBD-77A4-4F4F-9E17-9A363D48022E}" type="parTrans" cxnId="{7FEDA662-45B0-4D91-A140-A55A2BA08672}">
      <dgm:prSet/>
      <dgm:spPr/>
      <dgm:t>
        <a:bodyPr/>
        <a:lstStyle/>
        <a:p>
          <a:endParaRPr lang="tr-TR"/>
        </a:p>
      </dgm:t>
    </dgm:pt>
    <dgm:pt modelId="{4F5BD840-6A8D-4A1B-8BDD-74907B3E557E}" type="sibTrans" cxnId="{7FEDA662-45B0-4D91-A140-A55A2BA08672}">
      <dgm:prSet/>
      <dgm:spPr/>
      <dgm:t>
        <a:bodyPr/>
        <a:lstStyle/>
        <a:p>
          <a:endParaRPr lang="tr-TR"/>
        </a:p>
      </dgm:t>
    </dgm:pt>
    <dgm:pt modelId="{46E52200-8103-4ACB-BA15-3ACF02B7311C}" type="pres">
      <dgm:prSet presAssocID="{DE2E5D39-1FE4-45E4-97B2-FF815C564C96}" presName="linear" presStyleCnt="0">
        <dgm:presLayoutVars>
          <dgm:animLvl val="lvl"/>
          <dgm:resizeHandles val="exact"/>
        </dgm:presLayoutVars>
      </dgm:prSet>
      <dgm:spPr/>
    </dgm:pt>
    <dgm:pt modelId="{39B7E5EB-3D00-4E8B-A101-A3B21FB4A85D}" type="pres">
      <dgm:prSet presAssocID="{D237BB7F-D05A-41BA-89AF-51C96E8D4F28}" presName="parentText" presStyleLbl="node1" presStyleIdx="0" presStyleCnt="1">
        <dgm:presLayoutVars>
          <dgm:chMax val="0"/>
          <dgm:bulletEnabled val="1"/>
        </dgm:presLayoutVars>
      </dgm:prSet>
      <dgm:spPr/>
    </dgm:pt>
  </dgm:ptLst>
  <dgm:cxnLst>
    <dgm:cxn modelId="{7FEDA662-45B0-4D91-A140-A55A2BA08672}" srcId="{DE2E5D39-1FE4-45E4-97B2-FF815C564C96}" destId="{D237BB7F-D05A-41BA-89AF-51C96E8D4F28}" srcOrd="0" destOrd="0" parTransId="{F86B2BBD-77A4-4F4F-9E17-9A363D48022E}" sibTransId="{4F5BD840-6A8D-4A1B-8BDD-74907B3E557E}"/>
    <dgm:cxn modelId="{C2677EDD-DB78-4654-8A18-F04764469EF3}" type="presOf" srcId="{DE2E5D39-1FE4-45E4-97B2-FF815C564C96}" destId="{46E52200-8103-4ACB-BA15-3ACF02B7311C}" srcOrd="0" destOrd="0" presId="urn:microsoft.com/office/officeart/2005/8/layout/vList2"/>
    <dgm:cxn modelId="{A615DBEC-EC60-4EE6-98A8-8B122DC9F001}" type="presOf" srcId="{D237BB7F-D05A-41BA-89AF-51C96E8D4F28}" destId="{39B7E5EB-3D00-4E8B-A101-A3B21FB4A85D}" srcOrd="0" destOrd="0" presId="urn:microsoft.com/office/officeart/2005/8/layout/vList2"/>
    <dgm:cxn modelId="{1E908736-8F1C-4C8F-9E90-3CF92C9DEA28}" type="presParOf" srcId="{46E52200-8103-4ACB-BA15-3ACF02B7311C}" destId="{39B7E5EB-3D00-4E8B-A101-A3B21FB4A8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AE13A-A167-4E6D-AA32-9C937E393874}">
      <dsp:nvSpPr>
        <dsp:cNvPr id="0" name=""/>
        <dsp:cNvSpPr/>
      </dsp:nvSpPr>
      <dsp:spPr>
        <a:xfrm>
          <a:off x="242300" y="0"/>
          <a:ext cx="10030998" cy="573308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7874B-CF8F-4D0B-8B04-C60FF5035B89}">
      <dsp:nvSpPr>
        <dsp:cNvPr id="0" name=""/>
        <dsp:cNvSpPr/>
      </dsp:nvSpPr>
      <dsp:spPr>
        <a:xfrm>
          <a:off x="932300" y="265702"/>
          <a:ext cx="4177535" cy="262841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0" i="0" kern="1200" dirty="0" err="1"/>
            <a:t>Deliryum</a:t>
          </a:r>
          <a:r>
            <a:rPr lang="tr-TR" sz="2500" b="0" i="0" kern="1200" dirty="0"/>
            <a:t>, yaşlı hastalarda en sık görülen akut bilişsel işlev bozukluğudur </a:t>
          </a:r>
        </a:p>
      </dsp:txBody>
      <dsp:txXfrm>
        <a:off x="1060609" y="394011"/>
        <a:ext cx="3920917" cy="2371795"/>
      </dsp:txXfrm>
    </dsp:sp>
    <dsp:sp modelId="{40035155-2630-4408-AC87-4B9652374D39}">
      <dsp:nvSpPr>
        <dsp:cNvPr id="0" name=""/>
        <dsp:cNvSpPr/>
      </dsp:nvSpPr>
      <dsp:spPr>
        <a:xfrm>
          <a:off x="5425563" y="307994"/>
          <a:ext cx="4060977" cy="261497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0" i="0" kern="1200" dirty="0"/>
            <a:t>-Hastane kalış süresi</a:t>
          </a:r>
        </a:p>
        <a:p>
          <a:pPr marL="0" lvl="0" indent="0" algn="ctr" defTabSz="1111250">
            <a:lnSpc>
              <a:spcPct val="90000"/>
            </a:lnSpc>
            <a:spcBef>
              <a:spcPct val="0"/>
            </a:spcBef>
            <a:spcAft>
              <a:spcPct val="35000"/>
            </a:spcAft>
            <a:buNone/>
          </a:pPr>
          <a:r>
            <a:rPr lang="tr-TR" sz="2500" b="0" i="0" kern="1200" dirty="0"/>
            <a:t>-</a:t>
          </a:r>
          <a:r>
            <a:rPr lang="tr-TR" sz="2500" b="0" i="0" kern="1200" dirty="0" err="1"/>
            <a:t>Mortalite</a:t>
          </a:r>
          <a:r>
            <a:rPr lang="tr-TR" sz="2500" b="0" i="0" kern="1200" dirty="0"/>
            <a:t> </a:t>
          </a:r>
        </a:p>
        <a:p>
          <a:pPr marL="0" lvl="0" indent="0" algn="ctr" defTabSz="1111250">
            <a:lnSpc>
              <a:spcPct val="90000"/>
            </a:lnSpc>
            <a:spcBef>
              <a:spcPct val="0"/>
            </a:spcBef>
            <a:spcAft>
              <a:spcPct val="35000"/>
            </a:spcAft>
            <a:buNone/>
          </a:pPr>
          <a:r>
            <a:rPr lang="tr-TR" sz="2500" b="0" i="0" kern="1200" dirty="0"/>
            <a:t>-Bakım maliyetleri</a:t>
          </a:r>
          <a:endParaRPr lang="tr-TR" sz="2500" kern="1200" dirty="0"/>
        </a:p>
      </dsp:txBody>
      <dsp:txXfrm>
        <a:off x="5553216" y="435647"/>
        <a:ext cx="3805671" cy="2359669"/>
      </dsp:txXfrm>
    </dsp:sp>
    <dsp:sp modelId="{C0DCF3D1-FAD9-4A50-B622-6DE1BF7170B3}">
      <dsp:nvSpPr>
        <dsp:cNvPr id="0" name=""/>
        <dsp:cNvSpPr/>
      </dsp:nvSpPr>
      <dsp:spPr>
        <a:xfrm>
          <a:off x="2935902" y="2952536"/>
          <a:ext cx="2235901" cy="22359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0" i="0" kern="1200" dirty="0" err="1"/>
            <a:t>Hospitalize</a:t>
          </a:r>
          <a:r>
            <a:rPr lang="tr-TR" sz="2500" b="0" i="0" kern="1200" dirty="0"/>
            <a:t> edilen yaşlıların %50’sini  etkiler*</a:t>
          </a:r>
          <a:endParaRPr lang="tr-TR" sz="2500" kern="1200" dirty="0"/>
        </a:p>
      </dsp:txBody>
      <dsp:txXfrm>
        <a:off x="3045050" y="3061684"/>
        <a:ext cx="2017605" cy="2017605"/>
      </dsp:txXfrm>
    </dsp:sp>
    <dsp:sp modelId="{2A218B08-17B7-49A9-9BF1-E24AC4157184}">
      <dsp:nvSpPr>
        <dsp:cNvPr id="0" name=""/>
        <dsp:cNvSpPr/>
      </dsp:nvSpPr>
      <dsp:spPr>
        <a:xfrm>
          <a:off x="5343796" y="2952536"/>
          <a:ext cx="2235901" cy="22359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2500" b="0" i="0" kern="1200" dirty="0" err="1"/>
            <a:t>Deliryum</a:t>
          </a:r>
          <a:r>
            <a:rPr lang="tr-TR" sz="2500" b="0" i="0" kern="1200" dirty="0"/>
            <a:t> vakaların %30-40'ında önlenebilir**</a:t>
          </a:r>
          <a:endParaRPr lang="tr-TR" sz="2500" kern="1200" dirty="0"/>
        </a:p>
      </dsp:txBody>
      <dsp:txXfrm>
        <a:off x="5452944" y="3061684"/>
        <a:ext cx="2017605" cy="2017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7F1EC-A450-4187-A23C-DA75CD03EEBB}">
      <dsp:nvSpPr>
        <dsp:cNvPr id="0" name=""/>
        <dsp:cNvSpPr/>
      </dsp:nvSpPr>
      <dsp:spPr>
        <a:xfrm>
          <a:off x="0" y="387298"/>
          <a:ext cx="10515600" cy="57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2128642-C3C3-482D-BF09-0BD028C894C7}">
      <dsp:nvSpPr>
        <dsp:cNvPr id="0" name=""/>
        <dsp:cNvSpPr/>
      </dsp:nvSpPr>
      <dsp:spPr>
        <a:xfrm>
          <a:off x="525780" y="47818"/>
          <a:ext cx="7964589"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0" i="0" kern="1200" dirty="0"/>
            <a:t>70 yaş ve üzeri hastalara yönelik bir müdahale programı</a:t>
          </a:r>
          <a:endParaRPr lang="tr-TR" sz="1600" kern="1200" dirty="0"/>
        </a:p>
      </dsp:txBody>
      <dsp:txXfrm>
        <a:off x="558924" y="80962"/>
        <a:ext cx="7898301" cy="612672"/>
      </dsp:txXfrm>
    </dsp:sp>
    <dsp:sp modelId="{4399DDFA-B1ED-40F0-B0B7-52C255333E18}">
      <dsp:nvSpPr>
        <dsp:cNvPr id="0" name=""/>
        <dsp:cNvSpPr/>
      </dsp:nvSpPr>
      <dsp:spPr>
        <a:xfrm>
          <a:off x="0" y="1430578"/>
          <a:ext cx="10515600" cy="2390849"/>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6127" tIns="479044" rIns="816127" bIns="113792" numCol="1" spcCol="1270" anchor="t" anchorCtr="0">
          <a:noAutofit/>
        </a:bodyPr>
        <a:lstStyle/>
        <a:p>
          <a:pPr marL="171450" lvl="1" indent="-171450" algn="l" defTabSz="711200">
            <a:lnSpc>
              <a:spcPct val="90000"/>
            </a:lnSpc>
            <a:spcBef>
              <a:spcPct val="0"/>
            </a:spcBef>
            <a:spcAft>
              <a:spcPct val="15000"/>
            </a:spcAft>
            <a:buChar char="•"/>
          </a:pPr>
          <a:r>
            <a:rPr lang="tr-TR" sz="1600" b="0" i="0" kern="1200" dirty="0"/>
            <a:t>Bilişsel bozukluk</a:t>
          </a:r>
          <a:endParaRPr lang="tr-TR" sz="1600" kern="1200" dirty="0"/>
        </a:p>
        <a:p>
          <a:pPr marL="171450" lvl="1" indent="-171450" algn="l" defTabSz="711200">
            <a:lnSpc>
              <a:spcPct val="90000"/>
            </a:lnSpc>
            <a:spcBef>
              <a:spcPct val="0"/>
            </a:spcBef>
            <a:spcAft>
              <a:spcPct val="15000"/>
            </a:spcAft>
            <a:buChar char="•"/>
          </a:pPr>
          <a:r>
            <a:rPr lang="tr-TR" sz="1600" b="0" i="0" kern="1200" dirty="0"/>
            <a:t>Uyku yoksunluğu</a:t>
          </a:r>
          <a:endParaRPr lang="tr-TR" sz="1600" kern="1200" dirty="0"/>
        </a:p>
        <a:p>
          <a:pPr marL="171450" lvl="1" indent="-171450" algn="l" defTabSz="711200">
            <a:lnSpc>
              <a:spcPct val="90000"/>
            </a:lnSpc>
            <a:spcBef>
              <a:spcPct val="0"/>
            </a:spcBef>
            <a:spcAft>
              <a:spcPct val="15000"/>
            </a:spcAft>
            <a:buChar char="•"/>
          </a:pPr>
          <a:r>
            <a:rPr lang="tr-TR" sz="1600" b="0" i="0" kern="1200" dirty="0" err="1"/>
            <a:t>İmmobilite</a:t>
          </a:r>
          <a:r>
            <a:rPr lang="tr-TR" sz="1600" b="0" i="0" kern="1200" dirty="0"/>
            <a:t> (hareket kısıtlılığı) </a:t>
          </a:r>
          <a:endParaRPr lang="tr-TR" sz="1600" kern="1200" dirty="0"/>
        </a:p>
        <a:p>
          <a:pPr marL="171450" lvl="1" indent="-171450" algn="l" defTabSz="711200">
            <a:lnSpc>
              <a:spcPct val="90000"/>
            </a:lnSpc>
            <a:spcBef>
              <a:spcPct val="0"/>
            </a:spcBef>
            <a:spcAft>
              <a:spcPct val="15000"/>
            </a:spcAft>
            <a:buChar char="•"/>
          </a:pPr>
          <a:r>
            <a:rPr lang="tr-TR" sz="1600" b="0" i="0" kern="1200" dirty="0" err="1"/>
            <a:t>Dehidratasyon</a:t>
          </a:r>
          <a:r>
            <a:rPr lang="tr-TR" sz="1600" b="0" i="0" kern="1200" dirty="0"/>
            <a:t> </a:t>
          </a:r>
          <a:endParaRPr lang="tr-TR" sz="1600" kern="1200" dirty="0"/>
        </a:p>
        <a:p>
          <a:pPr marL="171450" lvl="1" indent="-171450" algn="l" defTabSz="711200">
            <a:lnSpc>
              <a:spcPct val="90000"/>
            </a:lnSpc>
            <a:spcBef>
              <a:spcPct val="0"/>
            </a:spcBef>
            <a:spcAft>
              <a:spcPct val="15000"/>
            </a:spcAft>
            <a:buChar char="•"/>
          </a:pPr>
          <a:r>
            <a:rPr lang="tr-TR" sz="1600" b="0" i="0" kern="1200" dirty="0"/>
            <a:t>Görme ve işitme kaybı</a:t>
          </a:r>
          <a:endParaRPr lang="tr-TR" sz="1600" kern="1200" dirty="0"/>
        </a:p>
        <a:p>
          <a:pPr marL="342900" lvl="2" indent="-171450" algn="l" defTabSz="711200">
            <a:lnSpc>
              <a:spcPct val="90000"/>
            </a:lnSpc>
            <a:spcBef>
              <a:spcPct val="0"/>
            </a:spcBef>
            <a:spcAft>
              <a:spcPct val="15000"/>
            </a:spcAft>
            <a:buChar char="•"/>
          </a:pPr>
          <a:endParaRPr lang="tr-TR" sz="1600" kern="1200" dirty="0"/>
        </a:p>
        <a:p>
          <a:pPr marL="171450" lvl="1" indent="-171450" algn="l" defTabSz="711200">
            <a:lnSpc>
              <a:spcPct val="90000"/>
            </a:lnSpc>
            <a:spcBef>
              <a:spcPct val="0"/>
            </a:spcBef>
            <a:spcAft>
              <a:spcPct val="15000"/>
            </a:spcAft>
            <a:buNone/>
          </a:pPr>
          <a:r>
            <a:rPr lang="tr-TR" sz="1600" b="0" i="0" kern="1200" dirty="0"/>
            <a:t>Bu risk faktörlerinden en az birini taşıyan hastalar programa dahil edilir. *</a:t>
          </a:r>
          <a:endParaRPr lang="tr-TR" sz="1600" kern="1200" dirty="0"/>
        </a:p>
      </dsp:txBody>
      <dsp:txXfrm>
        <a:off x="0" y="1430578"/>
        <a:ext cx="10515600" cy="2390849"/>
      </dsp:txXfrm>
    </dsp:sp>
    <dsp:sp modelId="{8C3BD927-A513-41FE-B921-DA1D0A0614A4}">
      <dsp:nvSpPr>
        <dsp:cNvPr id="0" name=""/>
        <dsp:cNvSpPr/>
      </dsp:nvSpPr>
      <dsp:spPr>
        <a:xfrm>
          <a:off x="525780" y="1091098"/>
          <a:ext cx="8039302" cy="6789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0" i="0" kern="1200" dirty="0"/>
            <a:t>Hastalar, hastaneye kabul edildikten sonra belirlenen altı temel risk faktörü açısından taranır: </a:t>
          </a:r>
          <a:endParaRPr lang="tr-TR" sz="1600" kern="1200" dirty="0"/>
        </a:p>
      </dsp:txBody>
      <dsp:txXfrm>
        <a:off x="558924" y="1124242"/>
        <a:ext cx="7973014" cy="612672"/>
      </dsp:txXfrm>
    </dsp:sp>
    <dsp:sp modelId="{F4472230-0E0A-4A31-8892-B3D4246CA053}">
      <dsp:nvSpPr>
        <dsp:cNvPr id="0" name=""/>
        <dsp:cNvSpPr/>
      </dsp:nvSpPr>
      <dsp:spPr>
        <a:xfrm>
          <a:off x="0" y="4285108"/>
          <a:ext cx="10515600" cy="579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BF637B3-A022-460E-B42A-125083863131}">
      <dsp:nvSpPr>
        <dsp:cNvPr id="0" name=""/>
        <dsp:cNvSpPr/>
      </dsp:nvSpPr>
      <dsp:spPr>
        <a:xfrm>
          <a:off x="525780" y="3945628"/>
          <a:ext cx="8088914" cy="6789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0" i="0" kern="1200" dirty="0"/>
            <a:t>Program, özelleşmiş bir geriatri birimi gerektirmez, mevcut hastane birimlerine entegre edilebilir</a:t>
          </a:r>
          <a:endParaRPr lang="tr-TR" sz="1600" kern="1200" dirty="0"/>
        </a:p>
      </dsp:txBody>
      <dsp:txXfrm>
        <a:off x="558924" y="3978772"/>
        <a:ext cx="8022626" cy="61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7E5EB-3D00-4E8B-A101-A3B21FB4A85D}">
      <dsp:nvSpPr>
        <dsp:cNvPr id="0" name=""/>
        <dsp:cNvSpPr/>
      </dsp:nvSpPr>
      <dsp:spPr>
        <a:xfrm>
          <a:off x="0" y="54381"/>
          <a:ext cx="10515600" cy="12168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b="1" i="0" kern="1200" dirty="0"/>
            <a:t>HELP-</a:t>
          </a:r>
          <a:r>
            <a:rPr lang="tr-TR" sz="3600" b="1" kern="1200" dirty="0"/>
            <a:t>Program Yapısı ve Hedef Kitle</a:t>
          </a:r>
        </a:p>
      </dsp:txBody>
      <dsp:txXfrm>
        <a:off x="59399" y="113780"/>
        <a:ext cx="1039680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1FD4-5CBA-4D1C-90E9-0AB9CAD72BC9}">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0" i="0" kern="1200" dirty="0">
              <a:effectLst/>
              <a:latin typeface="quote-cjk-patch"/>
            </a:rPr>
            <a:t>Programın uygulanmasında multidisipliner bir ekip görev alır</a:t>
          </a:r>
          <a:endParaRPr lang="tr-TR" sz="2100" kern="1200" dirty="0"/>
        </a:p>
      </dsp:txBody>
      <dsp:txXfrm>
        <a:off x="0" y="39687"/>
        <a:ext cx="3286125" cy="1971675"/>
      </dsp:txXfrm>
    </dsp:sp>
    <dsp:sp modelId="{786CD729-E167-4D45-AAAD-49AC1042C6F0}">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0" i="0" kern="1200">
              <a:effectLst/>
              <a:latin typeface="quote-cjk-patch"/>
            </a:rPr>
            <a:t>Ekip; </a:t>
          </a:r>
          <a:endParaRPr lang="tr-TR" sz="2100" kern="1200" dirty="0"/>
        </a:p>
        <a:p>
          <a:pPr marL="171450" lvl="1" indent="-171450" algn="l" defTabSz="711200">
            <a:lnSpc>
              <a:spcPct val="90000"/>
            </a:lnSpc>
            <a:spcBef>
              <a:spcPct val="0"/>
            </a:spcBef>
            <a:spcAft>
              <a:spcPct val="15000"/>
            </a:spcAft>
            <a:buChar char="•"/>
          </a:pPr>
          <a:r>
            <a:rPr lang="tr-TR" sz="1600" b="0" i="0" kern="1200">
              <a:effectLst/>
              <a:latin typeface="quote-cjk-patch"/>
            </a:rPr>
            <a:t>Geriatristler</a:t>
          </a:r>
          <a:endParaRPr lang="tr-TR" sz="1600" kern="1200" dirty="0"/>
        </a:p>
        <a:p>
          <a:pPr marL="171450" lvl="1" indent="-171450" algn="l" defTabSz="711200">
            <a:lnSpc>
              <a:spcPct val="90000"/>
            </a:lnSpc>
            <a:spcBef>
              <a:spcPct val="0"/>
            </a:spcBef>
            <a:spcAft>
              <a:spcPct val="15000"/>
            </a:spcAft>
            <a:buChar char="•"/>
          </a:pPr>
          <a:r>
            <a:rPr lang="tr-TR" sz="1600" b="0" i="0" kern="1200" dirty="0">
              <a:effectLst/>
              <a:latin typeface="quote-cjk-patch"/>
            </a:rPr>
            <a:t>Geriatri hemşireleri</a:t>
          </a:r>
          <a:endParaRPr lang="tr-TR" sz="1600" kern="1200" dirty="0"/>
        </a:p>
        <a:p>
          <a:pPr marL="171450" lvl="1" indent="-171450" algn="l" defTabSz="711200">
            <a:lnSpc>
              <a:spcPct val="90000"/>
            </a:lnSpc>
            <a:spcBef>
              <a:spcPct val="0"/>
            </a:spcBef>
            <a:spcAft>
              <a:spcPct val="15000"/>
            </a:spcAft>
            <a:buChar char="•"/>
          </a:pPr>
          <a:r>
            <a:rPr lang="tr-TR" sz="1600" b="0" i="0" kern="1200" dirty="0">
              <a:effectLst/>
              <a:latin typeface="quote-cjk-patch"/>
            </a:rPr>
            <a:t>Yaşlı yaşam uzmanları </a:t>
          </a:r>
          <a:endParaRPr lang="tr-TR" sz="1600" kern="1200" dirty="0"/>
        </a:p>
        <a:p>
          <a:pPr marL="171450" lvl="1" indent="-171450" algn="l" defTabSz="711200">
            <a:lnSpc>
              <a:spcPct val="90000"/>
            </a:lnSpc>
            <a:spcBef>
              <a:spcPct val="0"/>
            </a:spcBef>
            <a:spcAft>
              <a:spcPct val="15000"/>
            </a:spcAft>
            <a:buChar char="•"/>
          </a:pPr>
          <a:r>
            <a:rPr lang="tr-TR" sz="1600" b="0" i="0" kern="1200" dirty="0">
              <a:effectLst/>
              <a:latin typeface="quote-cjk-patch"/>
            </a:rPr>
            <a:t>Eğitimli gönüllüler </a:t>
          </a:r>
          <a:endParaRPr lang="tr-TR" sz="1600" kern="1200" dirty="0"/>
        </a:p>
      </dsp:txBody>
      <dsp:txXfrm>
        <a:off x="3614737" y="39687"/>
        <a:ext cx="3286125" cy="1971675"/>
      </dsp:txXfrm>
    </dsp:sp>
    <dsp:sp modelId="{ED4013BB-4C21-4281-AEA3-9C7C187F6E79}">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0" i="0" kern="1200">
              <a:effectLst/>
              <a:latin typeface="quote-cjk-patch"/>
            </a:rPr>
            <a:t>Gönüllüler, programın temel taşlarından biridir</a:t>
          </a:r>
          <a:endParaRPr lang="tr-TR" sz="2100" kern="1200" dirty="0"/>
        </a:p>
        <a:p>
          <a:pPr marL="171450" lvl="1" indent="-171450" algn="l" defTabSz="711200">
            <a:lnSpc>
              <a:spcPct val="90000"/>
            </a:lnSpc>
            <a:spcBef>
              <a:spcPct val="0"/>
            </a:spcBef>
            <a:spcAft>
              <a:spcPct val="15000"/>
            </a:spcAft>
            <a:buChar char="•"/>
          </a:pPr>
          <a:r>
            <a:rPr lang="tr-TR" sz="1600" b="0" i="0" kern="1200">
              <a:effectLst/>
              <a:latin typeface="quote-cjk-patch"/>
            </a:rPr>
            <a:t>Hastalarla doğrudan iletişim kurarak temel müdahaleleri uygular</a:t>
          </a:r>
          <a:endParaRPr lang="tr-TR" sz="1600" kern="1200" dirty="0"/>
        </a:p>
      </dsp:txBody>
      <dsp:txXfrm>
        <a:off x="7229475" y="39687"/>
        <a:ext cx="3286125" cy="1971675"/>
      </dsp:txXfrm>
    </dsp:sp>
    <dsp:sp modelId="{4C17C5B9-209B-4309-92BF-4C4B78B8FBA4}">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0" i="0" kern="1200">
              <a:effectLst/>
              <a:latin typeface="quote-cjk-patch"/>
            </a:rPr>
            <a:t>Gönüllülerin seçiminde; </a:t>
          </a:r>
          <a:endParaRPr lang="tr-TR" sz="2100" kern="1200" dirty="0"/>
        </a:p>
        <a:p>
          <a:pPr marL="171450" lvl="1" indent="-171450" algn="l" defTabSz="711200">
            <a:lnSpc>
              <a:spcPct val="90000"/>
            </a:lnSpc>
            <a:spcBef>
              <a:spcPct val="0"/>
            </a:spcBef>
            <a:spcAft>
              <a:spcPct val="15000"/>
            </a:spcAft>
            <a:buChar char="•"/>
          </a:pPr>
          <a:r>
            <a:rPr lang="tr-TR" sz="1600" b="0" i="0" kern="1200">
              <a:effectLst/>
              <a:latin typeface="quote-cjk-patch"/>
            </a:rPr>
            <a:t>Sorumluluk bilinci, </a:t>
          </a:r>
          <a:endParaRPr lang="tr-TR" sz="1600" kern="1200" dirty="0"/>
        </a:p>
        <a:p>
          <a:pPr marL="171450" lvl="1" indent="-171450" algn="l" defTabSz="711200">
            <a:lnSpc>
              <a:spcPct val="90000"/>
            </a:lnSpc>
            <a:spcBef>
              <a:spcPct val="0"/>
            </a:spcBef>
            <a:spcAft>
              <a:spcPct val="15000"/>
            </a:spcAft>
            <a:buChar char="•"/>
          </a:pPr>
          <a:r>
            <a:rPr lang="tr-TR" sz="1600" b="0" i="0" kern="1200">
              <a:effectLst/>
              <a:latin typeface="quote-cjk-patch"/>
            </a:rPr>
            <a:t>İletişim becerileri ve</a:t>
          </a:r>
          <a:endParaRPr lang="tr-TR" sz="1600" kern="1200" dirty="0"/>
        </a:p>
        <a:p>
          <a:pPr marL="171450" lvl="1" indent="-171450" algn="l" defTabSz="711200">
            <a:lnSpc>
              <a:spcPct val="90000"/>
            </a:lnSpc>
            <a:spcBef>
              <a:spcPct val="0"/>
            </a:spcBef>
            <a:spcAft>
              <a:spcPct val="15000"/>
            </a:spcAft>
            <a:buChar char="•"/>
          </a:pPr>
          <a:r>
            <a:rPr lang="tr-TR" sz="1600" b="0" i="0" kern="1200" dirty="0">
              <a:effectLst/>
              <a:latin typeface="quote-cjk-patch"/>
            </a:rPr>
            <a:t>Yaşlı bireylere saygı gibi nitelikler aranır</a:t>
          </a:r>
          <a:endParaRPr lang="tr-TR" sz="1600" kern="1200" dirty="0"/>
        </a:p>
      </dsp:txBody>
      <dsp:txXfrm>
        <a:off x="1807368" y="2339975"/>
        <a:ext cx="3286125" cy="1971675"/>
      </dsp:txXfrm>
    </dsp:sp>
    <dsp:sp modelId="{6A95A498-196E-4449-BE26-953C03A56315}">
      <dsp:nvSpPr>
        <dsp:cNvPr id="0" name=""/>
        <dsp:cNvSpPr/>
      </dsp:nvSpPr>
      <dsp:spPr>
        <a:xfrm>
          <a:off x="5422106" y="2339975"/>
          <a:ext cx="3286125" cy="197167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0" i="0" kern="1200" dirty="0">
              <a:effectLst/>
              <a:latin typeface="quote-cjk-patch"/>
            </a:rPr>
            <a:t>Her gönüllü;</a:t>
          </a:r>
          <a:endParaRPr lang="tr-TR" sz="2100" kern="1200" dirty="0"/>
        </a:p>
        <a:p>
          <a:pPr marL="171450" lvl="1" indent="-171450" algn="l" defTabSz="711200">
            <a:lnSpc>
              <a:spcPct val="90000"/>
            </a:lnSpc>
            <a:spcBef>
              <a:spcPct val="0"/>
            </a:spcBef>
            <a:spcAft>
              <a:spcPct val="15000"/>
            </a:spcAft>
            <a:buChar char="•"/>
          </a:pPr>
          <a:r>
            <a:rPr lang="tr-TR" sz="1600" b="0" i="0" kern="1200" dirty="0">
              <a:effectLst/>
              <a:latin typeface="quote-cjk-patch"/>
            </a:rPr>
            <a:t>Programa başlamadan önce 16 saat teorik+16 saat uygulamalı eğitim alır</a:t>
          </a:r>
          <a:endParaRPr lang="tr-TR" sz="1600" kern="1200" dirty="0"/>
        </a:p>
        <a:p>
          <a:pPr marL="171450" lvl="1" indent="-171450" algn="l" defTabSz="711200">
            <a:lnSpc>
              <a:spcPct val="90000"/>
            </a:lnSpc>
            <a:spcBef>
              <a:spcPct val="0"/>
            </a:spcBef>
            <a:spcAft>
              <a:spcPct val="15000"/>
            </a:spcAft>
            <a:buChar char="•"/>
          </a:pPr>
          <a:r>
            <a:rPr lang="tr-TR" sz="1600" b="0" i="0" kern="1200">
              <a:effectLst/>
              <a:latin typeface="quote-cjk-patch"/>
            </a:rPr>
            <a:t>Eğitim sonrasında yetkinlikleri değerlendirilir ve düzenli aralıklarla performansları gözden geçirilir</a:t>
          </a:r>
          <a:endParaRPr lang="tr-TR" sz="1600" kern="1200" dirty="0"/>
        </a:p>
      </dsp:txBody>
      <dsp:txXfrm>
        <a:off x="5422106" y="2339975"/>
        <a:ext cx="3286125" cy="197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5DF14-5CC8-4FD1-87BD-B7E0976B908C}">
      <dsp:nvSpPr>
        <dsp:cNvPr id="0" name=""/>
        <dsp:cNvSpPr/>
      </dsp:nvSpPr>
      <dsp:spPr>
        <a:xfrm>
          <a:off x="869442" y="966"/>
          <a:ext cx="851833" cy="85183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D57BD35-8C0F-4055-9F6C-1B6FCEEE30BD}">
      <dsp:nvSpPr>
        <dsp:cNvPr id="0" name=""/>
        <dsp:cNvSpPr/>
      </dsp:nvSpPr>
      <dsp:spPr>
        <a:xfrm>
          <a:off x="1295358" y="966"/>
          <a:ext cx="4544841" cy="85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tr-TR" sz="1600" b="1" kern="1200"/>
            <a:t>Gönüllüler, </a:t>
          </a:r>
          <a:endParaRPr lang="tr-TR" sz="1600" b="1" kern="1200" dirty="0"/>
        </a:p>
      </dsp:txBody>
      <dsp:txXfrm>
        <a:off x="1295358" y="966"/>
        <a:ext cx="4544841" cy="851833"/>
      </dsp:txXfrm>
    </dsp:sp>
    <dsp:sp modelId="{9BEF7F54-053D-4A7C-9714-26668657DB9A}">
      <dsp:nvSpPr>
        <dsp:cNvPr id="0" name=""/>
        <dsp:cNvSpPr/>
      </dsp:nvSpPr>
      <dsp:spPr>
        <a:xfrm>
          <a:off x="869442" y="852799"/>
          <a:ext cx="851833" cy="851833"/>
        </a:xfrm>
        <a:prstGeom prst="ellipse">
          <a:avLst/>
        </a:prstGeom>
        <a:solidFill>
          <a:schemeClr val="accent3">
            <a:alpha val="50000"/>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C646C8D-11E7-4DEE-924F-20C023D31937}">
      <dsp:nvSpPr>
        <dsp:cNvPr id="0" name=""/>
        <dsp:cNvSpPr/>
      </dsp:nvSpPr>
      <dsp:spPr>
        <a:xfrm>
          <a:off x="1295358" y="852799"/>
          <a:ext cx="4544841" cy="85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tr-TR" sz="1200" kern="1200" dirty="0"/>
            <a:t>Günlük ziyaretçi/oryantasyon, </a:t>
          </a:r>
          <a:r>
            <a:rPr lang="tr-TR" sz="1200" kern="1200" dirty="0" err="1"/>
            <a:t>terapötik</a:t>
          </a:r>
          <a:r>
            <a:rPr lang="tr-TR" sz="1200" kern="1200" dirty="0"/>
            <a:t> aktiviteler, erken </a:t>
          </a:r>
          <a:r>
            <a:rPr lang="tr-TR" sz="1200" kern="1200" dirty="0" err="1"/>
            <a:t>mobilizasyon</a:t>
          </a:r>
          <a:r>
            <a:rPr lang="tr-TR" sz="1200" kern="1200" dirty="0"/>
            <a:t>, görsel-işitme, beslenme yardımı ve uyku iyileştirme protokolleri gibi temel müdahaleleri gerçekleştirirler</a:t>
          </a:r>
        </a:p>
      </dsp:txBody>
      <dsp:txXfrm>
        <a:off x="1295358" y="852799"/>
        <a:ext cx="4544841" cy="851833"/>
      </dsp:txXfrm>
    </dsp:sp>
    <dsp:sp modelId="{1C7F524B-9727-41C4-AAC3-F7CD63D2BE09}">
      <dsp:nvSpPr>
        <dsp:cNvPr id="0" name=""/>
        <dsp:cNvSpPr/>
      </dsp:nvSpPr>
      <dsp:spPr>
        <a:xfrm>
          <a:off x="869442" y="1704632"/>
          <a:ext cx="851833" cy="851833"/>
        </a:xfrm>
        <a:prstGeom prst="ellipse">
          <a:avLst/>
        </a:prstGeom>
        <a:solidFill>
          <a:schemeClr val="accent3">
            <a:alpha val="50000"/>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8FC135A-97C8-4F4F-ABB2-6A373588E5CA}">
      <dsp:nvSpPr>
        <dsp:cNvPr id="0" name=""/>
        <dsp:cNvSpPr/>
      </dsp:nvSpPr>
      <dsp:spPr>
        <a:xfrm>
          <a:off x="1295358" y="1704632"/>
          <a:ext cx="4544841" cy="85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tr-TR" sz="1200" kern="1200" dirty="0"/>
            <a:t>Gönüllü seçim kriterleri titizdir, eğitimi yoğun  </a:t>
          </a:r>
        </a:p>
      </dsp:txBody>
      <dsp:txXfrm>
        <a:off x="1295358" y="1704632"/>
        <a:ext cx="4544841" cy="851833"/>
      </dsp:txXfrm>
    </dsp:sp>
    <dsp:sp modelId="{E57549B3-D5F7-4FB9-9895-16EB81A197E8}">
      <dsp:nvSpPr>
        <dsp:cNvPr id="0" name=""/>
        <dsp:cNvSpPr/>
      </dsp:nvSpPr>
      <dsp:spPr>
        <a:xfrm>
          <a:off x="869442" y="2556465"/>
          <a:ext cx="851833" cy="851833"/>
        </a:xfrm>
        <a:prstGeom prst="ellipse">
          <a:avLst/>
        </a:prstGeom>
        <a:solidFill>
          <a:schemeClr val="accent3">
            <a:alpha val="50000"/>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35DDBC1-D258-47DC-B46F-1A743A77EA05}">
      <dsp:nvSpPr>
        <dsp:cNvPr id="0" name=""/>
        <dsp:cNvSpPr/>
      </dsp:nvSpPr>
      <dsp:spPr>
        <a:xfrm>
          <a:off x="1295358" y="2556465"/>
          <a:ext cx="4544841" cy="85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tr-TR" sz="1200" kern="1200" dirty="0"/>
            <a:t>Gönüllüler 3 ayda bir yeterlilik kontrolleri</a:t>
          </a:r>
        </a:p>
      </dsp:txBody>
      <dsp:txXfrm>
        <a:off x="1295358" y="2556465"/>
        <a:ext cx="4544841" cy="851833"/>
      </dsp:txXfrm>
    </dsp:sp>
    <dsp:sp modelId="{B70009E7-65AB-40D8-AB24-12C442F22454}">
      <dsp:nvSpPr>
        <dsp:cNvPr id="0" name=""/>
        <dsp:cNvSpPr/>
      </dsp:nvSpPr>
      <dsp:spPr>
        <a:xfrm>
          <a:off x="869442" y="3408298"/>
          <a:ext cx="851833" cy="851833"/>
        </a:xfrm>
        <a:prstGeom prst="ellipse">
          <a:avLst/>
        </a:prstGeom>
        <a:solidFill>
          <a:schemeClr val="accent3">
            <a:alpha val="50000"/>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EA4997C-38BE-4F5B-A7A5-ED26705F1F08}">
      <dsp:nvSpPr>
        <dsp:cNvPr id="0" name=""/>
        <dsp:cNvSpPr/>
      </dsp:nvSpPr>
      <dsp:spPr>
        <a:xfrm>
          <a:off x="1295358" y="3408298"/>
          <a:ext cx="4544841" cy="85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tr-TR" sz="1200" kern="1200" dirty="0"/>
            <a:t>Her gönüllü en az 6 ay, 1-2/7,  3-4/24 vardiyalarda çalışır</a:t>
          </a:r>
        </a:p>
      </dsp:txBody>
      <dsp:txXfrm>
        <a:off x="1295358" y="3408298"/>
        <a:ext cx="4544841" cy="851833"/>
      </dsp:txXfrm>
    </dsp:sp>
    <dsp:sp modelId="{6835D6F4-1721-468B-BE3A-7A83A0ECF680}">
      <dsp:nvSpPr>
        <dsp:cNvPr id="0" name=""/>
        <dsp:cNvSpPr/>
      </dsp:nvSpPr>
      <dsp:spPr>
        <a:xfrm>
          <a:off x="869442" y="4260131"/>
          <a:ext cx="851833" cy="851833"/>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CE66B1D-A7C7-4875-8666-50BFE55F7526}">
      <dsp:nvSpPr>
        <dsp:cNvPr id="0" name=""/>
        <dsp:cNvSpPr/>
      </dsp:nvSpPr>
      <dsp:spPr>
        <a:xfrm>
          <a:off x="1295358" y="4260131"/>
          <a:ext cx="4544841" cy="85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tr-TR" sz="1200" kern="1200" dirty="0"/>
            <a:t>Gönüllüler hastalarla bağımsız olarak çalışmaya başlamadan önce yaşlı yaşam uzmanları tarafından performans yeterlilik </a:t>
          </a:r>
          <a:r>
            <a:rPr lang="tr-TR" sz="1200" kern="1200"/>
            <a:t>değerlendirmesine tabi tutulur</a:t>
          </a:r>
          <a:endParaRPr lang="tr-TR" sz="1200" kern="1200" dirty="0"/>
        </a:p>
      </dsp:txBody>
      <dsp:txXfrm>
        <a:off x="1295358" y="4260131"/>
        <a:ext cx="4544841" cy="8518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1C2B1-E4FF-4011-9E78-B32D5E059B5A}">
      <dsp:nvSpPr>
        <dsp:cNvPr id="0" name=""/>
        <dsp:cNvSpPr/>
      </dsp:nvSpPr>
      <dsp:spPr>
        <a:xfrm>
          <a:off x="0" y="4689"/>
          <a:ext cx="10515600"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a:t>Disiplinlerarası Uzmanların Katkıları;</a:t>
          </a:r>
        </a:p>
      </dsp:txBody>
      <dsp:txXfrm>
        <a:off x="0" y="4689"/>
        <a:ext cx="10515600" cy="806400"/>
      </dsp:txXfrm>
    </dsp:sp>
    <dsp:sp modelId="{3CF153DA-246A-4E0A-BD75-C2774D7C90A1}">
      <dsp:nvSpPr>
        <dsp:cNvPr id="0" name=""/>
        <dsp:cNvSpPr/>
      </dsp:nvSpPr>
      <dsp:spPr>
        <a:xfrm>
          <a:off x="0" y="811089"/>
          <a:ext cx="10515600" cy="35355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a:t>Programa danışmanlık ve destek sağlayan branşlar: </a:t>
          </a:r>
        </a:p>
        <a:p>
          <a:pPr marL="571500" lvl="2" indent="-285750" algn="l" defTabSz="1244600">
            <a:lnSpc>
              <a:spcPct val="90000"/>
            </a:lnSpc>
            <a:spcBef>
              <a:spcPct val="0"/>
            </a:spcBef>
            <a:spcAft>
              <a:spcPct val="15000"/>
            </a:spcAft>
            <a:buChar char="•"/>
          </a:pPr>
          <a:r>
            <a:rPr lang="tr-TR" sz="2800" kern="1200"/>
            <a:t>Geriatri hemşireleri</a:t>
          </a:r>
        </a:p>
        <a:p>
          <a:pPr marL="571500" lvl="2" indent="-285750" algn="l" defTabSz="1244600">
            <a:lnSpc>
              <a:spcPct val="90000"/>
            </a:lnSpc>
            <a:spcBef>
              <a:spcPct val="0"/>
            </a:spcBef>
            <a:spcAft>
              <a:spcPct val="15000"/>
            </a:spcAft>
            <a:buChar char="•"/>
          </a:pPr>
          <a:r>
            <a:rPr lang="tr-TR" sz="2800" kern="1200"/>
            <a:t>Din görevlileri</a:t>
          </a:r>
        </a:p>
        <a:p>
          <a:pPr marL="571500" lvl="2" indent="-285750" algn="l" defTabSz="1244600">
            <a:lnSpc>
              <a:spcPct val="90000"/>
            </a:lnSpc>
            <a:spcBef>
              <a:spcPct val="0"/>
            </a:spcBef>
            <a:spcAft>
              <a:spcPct val="15000"/>
            </a:spcAft>
            <a:buChar char="•"/>
          </a:pPr>
          <a:r>
            <a:rPr lang="tr-TR" sz="2800" kern="1200"/>
            <a:t>Klinik eczacılar</a:t>
          </a:r>
        </a:p>
        <a:p>
          <a:pPr marL="571500" lvl="2" indent="-285750" algn="l" defTabSz="1244600">
            <a:lnSpc>
              <a:spcPct val="90000"/>
            </a:lnSpc>
            <a:spcBef>
              <a:spcPct val="0"/>
            </a:spcBef>
            <a:spcAft>
              <a:spcPct val="15000"/>
            </a:spcAft>
            <a:buChar char="•"/>
          </a:pPr>
          <a:r>
            <a:rPr lang="tr-TR" sz="2800" kern="1200"/>
            <a:t>Beslenme uzmanları</a:t>
          </a:r>
        </a:p>
        <a:p>
          <a:pPr marL="571500" lvl="2" indent="-285750" algn="l" defTabSz="1244600">
            <a:lnSpc>
              <a:spcPct val="90000"/>
            </a:lnSpc>
            <a:spcBef>
              <a:spcPct val="0"/>
            </a:spcBef>
            <a:spcAft>
              <a:spcPct val="15000"/>
            </a:spcAft>
            <a:buChar char="•"/>
          </a:pPr>
          <a:r>
            <a:rPr lang="tr-TR" sz="2800" kern="1200" dirty="0"/>
            <a:t>Fizyoterapistler (fiziksel, mesleki ve eğlence terapisi)</a:t>
          </a:r>
        </a:p>
        <a:p>
          <a:pPr marL="571500" lvl="2" indent="-285750" algn="l" defTabSz="1244600">
            <a:lnSpc>
              <a:spcPct val="90000"/>
            </a:lnSpc>
            <a:spcBef>
              <a:spcPct val="0"/>
            </a:spcBef>
            <a:spcAft>
              <a:spcPct val="15000"/>
            </a:spcAft>
            <a:buChar char="•"/>
          </a:pPr>
          <a:r>
            <a:rPr lang="tr-TR" sz="2800" kern="1200"/>
            <a:t>Sosyal hizmet uzmanları </a:t>
          </a:r>
        </a:p>
      </dsp:txBody>
      <dsp:txXfrm>
        <a:off x="0" y="811089"/>
        <a:ext cx="10515600" cy="35355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735F-09FD-4D21-ABD6-0923C2DC9124}">
      <dsp:nvSpPr>
        <dsp:cNvPr id="0" name=""/>
        <dsp:cNvSpPr/>
      </dsp:nvSpPr>
      <dsp:spPr>
        <a:xfrm>
          <a:off x="0" y="52704"/>
          <a:ext cx="10515600"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tr-TR" sz="2600" kern="1200" dirty="0" err="1"/>
            <a:t>Disiplinlerarası</a:t>
          </a:r>
          <a:r>
            <a:rPr lang="tr-TR" sz="2600" kern="1200" dirty="0"/>
            <a:t> uzmanların katkıları;</a:t>
          </a:r>
        </a:p>
      </dsp:txBody>
      <dsp:txXfrm>
        <a:off x="0" y="52704"/>
        <a:ext cx="10515600" cy="748800"/>
      </dsp:txXfrm>
    </dsp:sp>
    <dsp:sp modelId="{6E222A89-627B-469E-BA3A-5D0EF6C55BC4}">
      <dsp:nvSpPr>
        <dsp:cNvPr id="0" name=""/>
        <dsp:cNvSpPr/>
      </dsp:nvSpPr>
      <dsp:spPr>
        <a:xfrm>
          <a:off x="0" y="801504"/>
          <a:ext cx="10515600" cy="34971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a:t>Geriatri hemşiresi, </a:t>
          </a:r>
        </a:p>
        <a:p>
          <a:pPr marL="457200" lvl="2" indent="-228600" algn="l" defTabSz="1155700">
            <a:lnSpc>
              <a:spcPct val="90000"/>
            </a:lnSpc>
            <a:spcBef>
              <a:spcPct val="0"/>
            </a:spcBef>
            <a:spcAft>
              <a:spcPct val="15000"/>
            </a:spcAft>
            <a:buChar char="•"/>
          </a:pPr>
          <a:r>
            <a:rPr lang="tr-TR" sz="2600" kern="1200" dirty="0"/>
            <a:t>Hastane Yaşlı Yaşam Programı hemşirelik eğitim programının koordinasyonu</a:t>
          </a:r>
        </a:p>
        <a:p>
          <a:pPr marL="457200" lvl="2" indent="-228600" algn="l" defTabSz="1155700">
            <a:lnSpc>
              <a:spcPct val="90000"/>
            </a:lnSpc>
            <a:spcBef>
              <a:spcPct val="0"/>
            </a:spcBef>
            <a:spcAft>
              <a:spcPct val="15000"/>
            </a:spcAft>
            <a:buChar char="•"/>
          </a:pPr>
          <a:r>
            <a:rPr lang="tr-TR" sz="2600" kern="1200" dirty="0"/>
            <a:t>Hemşirelik bakımı konusunda eğitim verilmesinde </a:t>
          </a:r>
        </a:p>
        <a:p>
          <a:pPr marL="228600" lvl="1" indent="-228600" algn="l" defTabSz="1155700">
            <a:lnSpc>
              <a:spcPct val="90000"/>
            </a:lnSpc>
            <a:spcBef>
              <a:spcPct val="0"/>
            </a:spcBef>
            <a:spcAft>
              <a:spcPct val="15000"/>
            </a:spcAft>
            <a:buChar char="•"/>
          </a:pPr>
          <a:r>
            <a:rPr lang="tr-TR" sz="2600" kern="1200" dirty="0"/>
            <a:t>Klinik eczacılık, beslenme uzmanları, fizyoterapistler ve din görevlileri, </a:t>
          </a:r>
          <a:r>
            <a:rPr lang="tr-TR" sz="2600" u="sng" kern="1200" dirty="0"/>
            <a:t>haftada iki kez </a:t>
          </a:r>
          <a:r>
            <a:rPr lang="tr-TR" sz="2600" kern="1200" dirty="0"/>
            <a:t>düzenlenen </a:t>
          </a:r>
          <a:r>
            <a:rPr lang="tr-TR" sz="2600" kern="1200" dirty="0" err="1"/>
            <a:t>disiplinlerarası</a:t>
          </a:r>
          <a:r>
            <a:rPr lang="tr-TR" sz="2600" kern="1200" dirty="0"/>
            <a:t> </a:t>
          </a:r>
          <a:r>
            <a:rPr lang="tr-TR" sz="2600" kern="1200" dirty="0" err="1"/>
            <a:t>vizitlerde</a:t>
          </a:r>
          <a:r>
            <a:rPr lang="tr-TR" sz="2600" kern="1200" dirty="0"/>
            <a:t> katkı sağlar</a:t>
          </a:r>
        </a:p>
        <a:p>
          <a:pPr marL="228600" lvl="1" indent="-228600" algn="l" defTabSz="1155700">
            <a:lnSpc>
              <a:spcPct val="90000"/>
            </a:lnSpc>
            <a:spcBef>
              <a:spcPct val="0"/>
            </a:spcBef>
            <a:spcAft>
              <a:spcPct val="15000"/>
            </a:spcAft>
            <a:buChar char="•"/>
          </a:pPr>
          <a:r>
            <a:rPr lang="tr-TR" sz="2600" kern="1200" dirty="0"/>
            <a:t>Klinik eczacılık, programa kayıtlı hastalara taburculuk ilaçları konusunda eğitim verir</a:t>
          </a:r>
        </a:p>
      </dsp:txBody>
      <dsp:txXfrm>
        <a:off x="0" y="801504"/>
        <a:ext cx="10515600" cy="34971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01BFA-745A-4FD1-BC65-0EBC98D23BE7}">
      <dsp:nvSpPr>
        <dsp:cNvPr id="0" name=""/>
        <dsp:cNvSpPr/>
      </dsp:nvSpPr>
      <dsp:spPr>
        <a:xfrm rot="5400000">
          <a:off x="2729573" y="362302"/>
          <a:ext cx="4225770" cy="4557608"/>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Dahil etme kriterleri, mümkün olduğunca kapsayıcı olacak şekilde tasarlanmıştır</a:t>
          </a:r>
        </a:p>
        <a:p>
          <a:pPr marL="228600" lvl="1" indent="-228600" algn="l" defTabSz="889000">
            <a:lnSpc>
              <a:spcPct val="90000"/>
            </a:lnSpc>
            <a:spcBef>
              <a:spcPct val="0"/>
            </a:spcBef>
            <a:spcAft>
              <a:spcPct val="15000"/>
            </a:spcAft>
            <a:buChar char="•"/>
          </a:pPr>
          <a:r>
            <a:rPr lang="tr-TR" sz="2000" kern="1200" dirty="0"/>
            <a:t>Hariç tutmanın temel nedeni, müdahale protokollerine katılamamaktır</a:t>
          </a:r>
        </a:p>
        <a:p>
          <a:pPr marL="228600" lvl="1" indent="-228600" algn="l" defTabSz="889000">
            <a:lnSpc>
              <a:spcPct val="90000"/>
            </a:lnSpc>
            <a:spcBef>
              <a:spcPct val="0"/>
            </a:spcBef>
            <a:spcAft>
              <a:spcPct val="15000"/>
            </a:spcAft>
            <a:buChar char="•"/>
          </a:pPr>
          <a:r>
            <a:rPr lang="tr-TR" sz="2000" kern="1200" dirty="0"/>
            <a:t>Hariç tutmalar en aza indirilir ve tüm hariç tutma nedenleri HELP Çalışma Grubu tarafından yakından izlenir</a:t>
          </a:r>
        </a:p>
      </dsp:txBody>
      <dsp:txXfrm rot="-5400000">
        <a:off x="2563655" y="734506"/>
        <a:ext cx="4351323" cy="3813200"/>
      </dsp:txXfrm>
    </dsp:sp>
    <dsp:sp modelId="{D513F3C7-C377-4A9E-B46D-BFF764A16F4B}">
      <dsp:nvSpPr>
        <dsp:cNvPr id="0" name=""/>
        <dsp:cNvSpPr/>
      </dsp:nvSpPr>
      <dsp:spPr>
        <a:xfrm>
          <a:off x="0" y="0"/>
          <a:ext cx="2563654" cy="528221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tr-TR" sz="3900" b="1" kern="1200" dirty="0"/>
            <a:t>Yale New </a:t>
          </a:r>
          <a:r>
            <a:rPr lang="tr-TR" sz="3900" b="1" kern="1200" dirty="0" err="1"/>
            <a:t>Haven</a:t>
          </a:r>
          <a:r>
            <a:rPr lang="tr-TR" sz="3900" b="1" kern="1200" dirty="0"/>
            <a:t> Hastanesi</a:t>
          </a:r>
        </a:p>
      </dsp:txBody>
      <dsp:txXfrm>
        <a:off x="125147" y="125147"/>
        <a:ext cx="2313360" cy="50319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86163-ED1F-44E2-8871-AC54C0AD4DAB}">
      <dsp:nvSpPr>
        <dsp:cNvPr id="0" name=""/>
        <dsp:cNvSpPr/>
      </dsp:nvSpPr>
      <dsp:spPr>
        <a:xfrm>
          <a:off x="0" y="89891"/>
          <a:ext cx="10515600" cy="834228"/>
        </a:xfrm>
        <a:prstGeom prst="roundRect">
          <a:avLst/>
        </a:prstGeom>
        <a:solidFill>
          <a:srgbClr val="EA83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Yaşlı Yaşam Uzmanı, her sabah yeni yatırılan yaşlı hastaları tarar</a:t>
          </a:r>
        </a:p>
      </dsp:txBody>
      <dsp:txXfrm>
        <a:off x="40724" y="130615"/>
        <a:ext cx="10434152" cy="752780"/>
      </dsp:txXfrm>
    </dsp:sp>
    <dsp:sp modelId="{92CD2EC6-C70D-4E29-88BC-F74B71EBF516}">
      <dsp:nvSpPr>
        <dsp:cNvPr id="0" name=""/>
        <dsp:cNvSpPr/>
      </dsp:nvSpPr>
      <dsp:spPr>
        <a:xfrm>
          <a:off x="0" y="984599"/>
          <a:ext cx="10515600" cy="834228"/>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Tarama değerlendirmesi, </a:t>
          </a:r>
        </a:p>
      </dsp:txBody>
      <dsp:txXfrm>
        <a:off x="40724" y="1025323"/>
        <a:ext cx="10434152" cy="752780"/>
      </dsp:txXfrm>
    </dsp:sp>
    <dsp:sp modelId="{AABF2749-C824-4DB6-90DD-622B0D3AB338}">
      <dsp:nvSpPr>
        <dsp:cNvPr id="0" name=""/>
        <dsp:cNvSpPr/>
      </dsp:nvSpPr>
      <dsp:spPr>
        <a:xfrm>
          <a:off x="0" y="1818828"/>
          <a:ext cx="10515600"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kern="1200"/>
            <a:t>Mini-Mental Durum Değerlendirmesi, </a:t>
          </a:r>
        </a:p>
        <a:p>
          <a:pPr marL="171450" lvl="1" indent="-171450" algn="l" defTabSz="711200">
            <a:lnSpc>
              <a:spcPct val="90000"/>
            </a:lnSpc>
            <a:spcBef>
              <a:spcPct val="0"/>
            </a:spcBef>
            <a:spcAft>
              <a:spcPct val="20000"/>
            </a:spcAft>
            <a:buChar char="•"/>
          </a:pPr>
          <a:r>
            <a:rPr lang="tr-TR" sz="1600" kern="1200"/>
            <a:t>ADL ve IADL ölçekleri, </a:t>
          </a:r>
        </a:p>
        <a:p>
          <a:pPr marL="171450" lvl="1" indent="-171450" algn="l" defTabSz="711200">
            <a:lnSpc>
              <a:spcPct val="90000"/>
            </a:lnSpc>
            <a:spcBef>
              <a:spcPct val="0"/>
            </a:spcBef>
            <a:spcAft>
              <a:spcPct val="20000"/>
            </a:spcAft>
            <a:buChar char="•"/>
          </a:pPr>
          <a:r>
            <a:rPr lang="tr-TR" sz="1600" kern="1200"/>
            <a:t>İşitme ve görme için Whisper ve Jaeger testi, </a:t>
          </a:r>
        </a:p>
        <a:p>
          <a:pPr marL="171450" lvl="1" indent="-171450" algn="l" defTabSz="711200">
            <a:lnSpc>
              <a:spcPct val="90000"/>
            </a:lnSpc>
            <a:spcBef>
              <a:spcPct val="0"/>
            </a:spcBef>
            <a:spcAft>
              <a:spcPct val="20000"/>
            </a:spcAft>
            <a:buChar char="•"/>
          </a:pPr>
          <a:r>
            <a:rPr lang="tr-TR" sz="1600" kern="1200" dirty="0"/>
            <a:t>Beslenme, depresyon, uyku, cilt basınç alanları, boşaltım sorunları, sosyal durumu değerlendirmek için program için geliştirilen kısa taramalar </a:t>
          </a:r>
        </a:p>
        <a:p>
          <a:pPr marL="171450" lvl="1" indent="-171450" algn="l" defTabSz="711200">
            <a:lnSpc>
              <a:spcPct val="90000"/>
            </a:lnSpc>
            <a:spcBef>
              <a:spcPct val="0"/>
            </a:spcBef>
            <a:spcAft>
              <a:spcPct val="20000"/>
            </a:spcAft>
            <a:buChar char="•"/>
          </a:pPr>
          <a:r>
            <a:rPr lang="tr-TR" sz="1600" kern="1200"/>
            <a:t>Tıbbi kayıt incelemesini (sorunlar ve BUN kreatinin oranı (dehidratasyon indeksi)) </a:t>
          </a:r>
        </a:p>
      </dsp:txBody>
      <dsp:txXfrm>
        <a:off x="0" y="1818828"/>
        <a:ext cx="10515600" cy="1608389"/>
      </dsp:txXfrm>
    </dsp:sp>
    <dsp:sp modelId="{AECE1171-D283-4DC1-A44D-C8823FF2B635}">
      <dsp:nvSpPr>
        <dsp:cNvPr id="0" name=""/>
        <dsp:cNvSpPr/>
      </dsp:nvSpPr>
      <dsp:spPr>
        <a:xfrm>
          <a:off x="0" y="3427218"/>
          <a:ext cx="10515600" cy="834228"/>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Her hasta, kabul edildikten veya bir HELP katına transfer edildikten sonraki 48 saat içinde taranır ve kaydedilir</a:t>
          </a:r>
        </a:p>
      </dsp:txBody>
      <dsp:txXfrm>
        <a:off x="40724" y="3467942"/>
        <a:ext cx="10434152" cy="7527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AA58-66B5-436A-B0FC-A9061D5E9028}">
      <dsp:nvSpPr>
        <dsp:cNvPr id="0" name=""/>
        <dsp:cNvSpPr/>
      </dsp:nvSpPr>
      <dsp:spPr>
        <a:xfrm>
          <a:off x="4224291" y="4352"/>
          <a:ext cx="6336436" cy="650413"/>
        </a:xfrm>
        <a:prstGeom prst="rightArrow">
          <a:avLst>
            <a:gd name="adj1" fmla="val 75000"/>
            <a:gd name="adj2" fmla="val 50000"/>
          </a:avLst>
        </a:prstGeom>
        <a:solidFill>
          <a:schemeClr val="accent6">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None/>
          </a:pPr>
          <a:r>
            <a:rPr lang="tr-TR" sz="1600" b="0" i="0" kern="1200" dirty="0"/>
            <a:t>HELP, risk faktörlerine yönelik standartlaştırılmış müdahale protokolleri sunar:</a:t>
          </a:r>
          <a:endParaRPr lang="tr-TR" sz="1600" kern="1200" dirty="0"/>
        </a:p>
      </dsp:txBody>
      <dsp:txXfrm>
        <a:off x="4224291" y="85654"/>
        <a:ext cx="6092531" cy="487809"/>
      </dsp:txXfrm>
    </dsp:sp>
    <dsp:sp modelId="{F523031B-A7DC-4DA6-8559-06AADFAF9626}">
      <dsp:nvSpPr>
        <dsp:cNvPr id="0" name=""/>
        <dsp:cNvSpPr/>
      </dsp:nvSpPr>
      <dsp:spPr>
        <a:xfrm>
          <a:off x="0" y="4352"/>
          <a:ext cx="4224291" cy="65041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i="0" kern="1200" dirty="0"/>
            <a:t>Müdahale Protokolleri</a:t>
          </a:r>
          <a:br>
            <a:rPr lang="tr-TR" sz="1800" b="0" i="0" kern="1200" dirty="0"/>
          </a:br>
          <a:endParaRPr lang="tr-TR" sz="1800" kern="1200" dirty="0"/>
        </a:p>
      </dsp:txBody>
      <dsp:txXfrm>
        <a:off x="31751" y="36103"/>
        <a:ext cx="4160789" cy="586911"/>
      </dsp:txXfrm>
    </dsp:sp>
    <dsp:sp modelId="{D95FA2A6-3B42-4BBB-B6A6-36C8C223C849}">
      <dsp:nvSpPr>
        <dsp:cNvPr id="0" name=""/>
        <dsp:cNvSpPr/>
      </dsp:nvSpPr>
      <dsp:spPr>
        <a:xfrm>
          <a:off x="4224291" y="719806"/>
          <a:ext cx="6336436" cy="650413"/>
        </a:xfrm>
        <a:prstGeom prst="rightArrow">
          <a:avLst>
            <a:gd name="adj1" fmla="val 75000"/>
            <a:gd name="adj2" fmla="val 50000"/>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None/>
          </a:pPr>
          <a:r>
            <a:rPr lang="tr-TR" sz="1400" b="0" i="0" kern="1200" dirty="0"/>
            <a:t>Hastalara günlük programları ve bakım ekibi hakkında bilgi verilir; oryantasyon tahtaları kullanılır</a:t>
          </a:r>
          <a:endParaRPr lang="tr-TR" sz="1400" kern="1200" dirty="0"/>
        </a:p>
      </dsp:txBody>
      <dsp:txXfrm>
        <a:off x="4224291" y="801108"/>
        <a:ext cx="6092531" cy="487809"/>
      </dsp:txXfrm>
    </dsp:sp>
    <dsp:sp modelId="{4707E291-D9DF-4231-A842-CED2BADDB8F1}">
      <dsp:nvSpPr>
        <dsp:cNvPr id="0" name=""/>
        <dsp:cNvSpPr/>
      </dsp:nvSpPr>
      <dsp:spPr>
        <a:xfrm>
          <a:off x="0" y="719806"/>
          <a:ext cx="4224291" cy="650413"/>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mj-lt"/>
            <a:buNone/>
          </a:pPr>
          <a:r>
            <a:rPr lang="tr-TR" sz="1800" b="1" i="0" kern="1200"/>
            <a:t>Günlük Ziyaret ve Oryantasyon:</a:t>
          </a:r>
          <a:r>
            <a:rPr lang="tr-TR" sz="1800" b="0" i="0" kern="1200"/>
            <a:t> </a:t>
          </a:r>
          <a:endParaRPr lang="tr-TR" sz="1800" kern="1200" dirty="0"/>
        </a:p>
      </dsp:txBody>
      <dsp:txXfrm>
        <a:off x="31751" y="751557"/>
        <a:ext cx="4160789" cy="586911"/>
      </dsp:txXfrm>
    </dsp:sp>
    <dsp:sp modelId="{D8295504-3BAA-4AE2-B78B-C8F3EE8A9CC6}">
      <dsp:nvSpPr>
        <dsp:cNvPr id="0" name=""/>
        <dsp:cNvSpPr/>
      </dsp:nvSpPr>
      <dsp:spPr>
        <a:xfrm>
          <a:off x="4224291" y="1435261"/>
          <a:ext cx="6336436" cy="650413"/>
        </a:xfrm>
        <a:prstGeom prst="rightArrow">
          <a:avLst>
            <a:gd name="adj1" fmla="val 75000"/>
            <a:gd name="adj2" fmla="val 5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None/>
          </a:pPr>
          <a:r>
            <a:rPr lang="tr-TR" sz="1400" b="0" i="0" kern="1200" dirty="0"/>
            <a:t>Bilişsel uyarım sağlamak için günde üç kez sohbet, bulmaca veya anı hatırlama gibi aktiviteler düzenlenir</a:t>
          </a:r>
          <a:endParaRPr lang="tr-TR" sz="1400" kern="1200" dirty="0"/>
        </a:p>
      </dsp:txBody>
      <dsp:txXfrm>
        <a:off x="4224291" y="1516563"/>
        <a:ext cx="6092531" cy="487809"/>
      </dsp:txXfrm>
    </dsp:sp>
    <dsp:sp modelId="{AC1992CA-95AD-482B-A5CB-136125DDE134}">
      <dsp:nvSpPr>
        <dsp:cNvPr id="0" name=""/>
        <dsp:cNvSpPr/>
      </dsp:nvSpPr>
      <dsp:spPr>
        <a:xfrm>
          <a:off x="0" y="1435261"/>
          <a:ext cx="4224291" cy="65041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mj-lt"/>
            <a:buNone/>
          </a:pPr>
          <a:r>
            <a:rPr lang="tr-TR" sz="1800" b="1" i="0" kern="1200" dirty="0" err="1"/>
            <a:t>Terapötik</a:t>
          </a:r>
          <a:r>
            <a:rPr lang="tr-TR" sz="1800" b="1" i="0" kern="1200" dirty="0"/>
            <a:t> Aktiviteler:</a:t>
          </a:r>
          <a:r>
            <a:rPr lang="tr-TR" sz="1800" b="0" i="0" kern="1200" dirty="0"/>
            <a:t> </a:t>
          </a:r>
          <a:endParaRPr lang="tr-TR" sz="1800" kern="1200" dirty="0"/>
        </a:p>
      </dsp:txBody>
      <dsp:txXfrm>
        <a:off x="31751" y="1467012"/>
        <a:ext cx="4160789" cy="586911"/>
      </dsp:txXfrm>
    </dsp:sp>
    <dsp:sp modelId="{2A95D924-24D3-46E8-8CC3-B3FC1131DA62}">
      <dsp:nvSpPr>
        <dsp:cNvPr id="0" name=""/>
        <dsp:cNvSpPr/>
      </dsp:nvSpPr>
      <dsp:spPr>
        <a:xfrm>
          <a:off x="4224291" y="2150715"/>
          <a:ext cx="6336436" cy="650413"/>
        </a:xfrm>
        <a:prstGeom prst="rightArrow">
          <a:avLst>
            <a:gd name="adj1" fmla="val 75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None/>
          </a:pPr>
          <a:r>
            <a:rPr lang="tr-TR" sz="1400" b="0" i="0" kern="1200" dirty="0"/>
            <a:t>Yatak istirahatinin olumsuz etkilerini azaltmak için hastalar günde en az bir kez yürütülür veya hareket egzersizleri yaptırılır</a:t>
          </a:r>
          <a:endParaRPr lang="tr-TR" sz="1400" kern="1200" dirty="0"/>
        </a:p>
      </dsp:txBody>
      <dsp:txXfrm>
        <a:off x="4224291" y="2232017"/>
        <a:ext cx="6092531" cy="487809"/>
      </dsp:txXfrm>
    </dsp:sp>
    <dsp:sp modelId="{5FB47359-9E03-4097-9A60-BE34DBE71828}">
      <dsp:nvSpPr>
        <dsp:cNvPr id="0" name=""/>
        <dsp:cNvSpPr/>
      </dsp:nvSpPr>
      <dsp:spPr>
        <a:xfrm>
          <a:off x="0" y="2150715"/>
          <a:ext cx="4224291" cy="65041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mj-lt"/>
            <a:buNone/>
          </a:pPr>
          <a:r>
            <a:rPr lang="tr-TR" sz="1800" b="1" i="0" kern="1200"/>
            <a:t>Erken Mobilizasyon:</a:t>
          </a:r>
          <a:r>
            <a:rPr lang="tr-TR" sz="1800" b="0" i="0" kern="1200"/>
            <a:t> </a:t>
          </a:r>
          <a:endParaRPr lang="tr-TR" sz="1800" kern="1200" dirty="0"/>
        </a:p>
      </dsp:txBody>
      <dsp:txXfrm>
        <a:off x="31751" y="2182466"/>
        <a:ext cx="4160789" cy="586911"/>
      </dsp:txXfrm>
    </dsp:sp>
    <dsp:sp modelId="{EFD1D29F-0CC9-4C96-9297-A7C793AFCF9E}">
      <dsp:nvSpPr>
        <dsp:cNvPr id="0" name=""/>
        <dsp:cNvSpPr/>
      </dsp:nvSpPr>
      <dsp:spPr>
        <a:xfrm>
          <a:off x="4224291" y="2866170"/>
          <a:ext cx="6336436" cy="650413"/>
        </a:xfrm>
        <a:prstGeom prst="rightArrow">
          <a:avLst>
            <a:gd name="adj1" fmla="val 75000"/>
            <a:gd name="adj2" fmla="val 50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None/>
          </a:pPr>
          <a:r>
            <a:rPr lang="tr-TR" sz="1400" b="0" i="0" kern="1200" dirty="0"/>
            <a:t>Görme ve işitme cihazlarının kullanımı teşvik edilir; iletişim kolaylaştırıcı araçlar sağlanır</a:t>
          </a:r>
          <a:endParaRPr lang="tr-TR" sz="1400" kern="1200" dirty="0"/>
        </a:p>
      </dsp:txBody>
      <dsp:txXfrm>
        <a:off x="4224291" y="2947472"/>
        <a:ext cx="6092531" cy="487809"/>
      </dsp:txXfrm>
    </dsp:sp>
    <dsp:sp modelId="{CB7206AA-03E3-4509-A8C4-0B10D68115F8}">
      <dsp:nvSpPr>
        <dsp:cNvPr id="0" name=""/>
        <dsp:cNvSpPr/>
      </dsp:nvSpPr>
      <dsp:spPr>
        <a:xfrm>
          <a:off x="0" y="2866170"/>
          <a:ext cx="4224291" cy="65041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mj-lt"/>
            <a:buNone/>
          </a:pPr>
          <a:r>
            <a:rPr lang="tr-TR" sz="1800" b="1" i="0" kern="1200"/>
            <a:t>Görme ve İşitme Desteği:</a:t>
          </a:r>
          <a:r>
            <a:rPr lang="tr-TR" sz="1800" b="0" i="0" kern="1200"/>
            <a:t> </a:t>
          </a:r>
          <a:endParaRPr lang="tr-TR" sz="1800" kern="1200" dirty="0"/>
        </a:p>
      </dsp:txBody>
      <dsp:txXfrm>
        <a:off x="31751" y="2897921"/>
        <a:ext cx="4160789" cy="586911"/>
      </dsp:txXfrm>
    </dsp:sp>
    <dsp:sp modelId="{585B04DE-54D7-4C98-A88E-196C03F14168}">
      <dsp:nvSpPr>
        <dsp:cNvPr id="0" name=""/>
        <dsp:cNvSpPr/>
      </dsp:nvSpPr>
      <dsp:spPr>
        <a:xfrm>
          <a:off x="4224291" y="3581624"/>
          <a:ext cx="6336436" cy="650413"/>
        </a:xfrm>
        <a:prstGeom prst="rightArrow">
          <a:avLst>
            <a:gd name="adj1" fmla="val 75000"/>
            <a:gd name="adj2" fmla="val 50000"/>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None/>
          </a:pPr>
          <a:r>
            <a:rPr lang="tr-TR" sz="1400" b="0" i="0" kern="1200" dirty="0" err="1"/>
            <a:t>Dehidratasyonu</a:t>
          </a:r>
          <a:r>
            <a:rPr lang="tr-TR" sz="1400" b="0" i="0" kern="1200" dirty="0"/>
            <a:t> ve beslenme yetersizliğini önlemek için hastalara yemek ve sıvı alımında destek verilir</a:t>
          </a:r>
          <a:endParaRPr lang="tr-TR" sz="1400" kern="1200" dirty="0"/>
        </a:p>
      </dsp:txBody>
      <dsp:txXfrm>
        <a:off x="4224291" y="3662926"/>
        <a:ext cx="6092531" cy="487809"/>
      </dsp:txXfrm>
    </dsp:sp>
    <dsp:sp modelId="{81D0D6CE-09B6-4F49-8AF2-86667DB5AEA7}">
      <dsp:nvSpPr>
        <dsp:cNvPr id="0" name=""/>
        <dsp:cNvSpPr/>
      </dsp:nvSpPr>
      <dsp:spPr>
        <a:xfrm>
          <a:off x="0" y="3581624"/>
          <a:ext cx="4224291" cy="650413"/>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mj-lt"/>
            <a:buNone/>
          </a:pPr>
          <a:r>
            <a:rPr lang="tr-TR" sz="1800" b="1" i="0" kern="1200"/>
            <a:t>Beslenme ve Sıvı Desteği:</a:t>
          </a:r>
          <a:r>
            <a:rPr lang="tr-TR" sz="1800" b="0" i="0" kern="1200"/>
            <a:t> </a:t>
          </a:r>
          <a:endParaRPr lang="tr-TR" sz="1800" kern="1200" dirty="0"/>
        </a:p>
      </dsp:txBody>
      <dsp:txXfrm>
        <a:off x="31751" y="3613375"/>
        <a:ext cx="4160789" cy="586911"/>
      </dsp:txXfrm>
    </dsp:sp>
    <dsp:sp modelId="{D7F7AD37-ABBC-422A-AEB7-A2129F9367EF}">
      <dsp:nvSpPr>
        <dsp:cNvPr id="0" name=""/>
        <dsp:cNvSpPr/>
      </dsp:nvSpPr>
      <dsp:spPr>
        <a:xfrm>
          <a:off x="4224291" y="4297079"/>
          <a:ext cx="6336436" cy="650413"/>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None/>
          </a:pPr>
          <a:r>
            <a:rPr lang="tr-TR" sz="1400" b="0" i="0" kern="1200" dirty="0"/>
            <a:t>Farmakolojik olmayan yöntemlerle uyku kalitesi artırılmaya çalışılır; sıcak içecekler, rahatlatıcı müzik ve masaj gibi yöntemler kullanılır</a:t>
          </a:r>
          <a:endParaRPr lang="tr-TR" sz="1400" kern="1200" dirty="0"/>
        </a:p>
      </dsp:txBody>
      <dsp:txXfrm>
        <a:off x="4224291" y="4378381"/>
        <a:ext cx="6092531" cy="487809"/>
      </dsp:txXfrm>
    </dsp:sp>
    <dsp:sp modelId="{25373B98-143E-4A75-9387-2FBB38632C8B}">
      <dsp:nvSpPr>
        <dsp:cNvPr id="0" name=""/>
        <dsp:cNvSpPr/>
      </dsp:nvSpPr>
      <dsp:spPr>
        <a:xfrm>
          <a:off x="0" y="4297079"/>
          <a:ext cx="4224291" cy="65041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mj-lt"/>
            <a:buNone/>
          </a:pPr>
          <a:r>
            <a:rPr lang="tr-TR" sz="1800" b="1" i="0" kern="1200"/>
            <a:t>Uyku Hijyeni:</a:t>
          </a:r>
          <a:r>
            <a:rPr lang="tr-TR" sz="1800" b="0" i="0" kern="1200"/>
            <a:t> </a:t>
          </a:r>
          <a:endParaRPr lang="tr-TR" sz="1800" kern="1200" dirty="0"/>
        </a:p>
      </dsp:txBody>
      <dsp:txXfrm>
        <a:off x="31751" y="4328830"/>
        <a:ext cx="4160789" cy="5869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767C3-BA82-42DC-A78F-869C2EAFAC9C}">
      <dsp:nvSpPr>
        <dsp:cNvPr id="0" name=""/>
        <dsp:cNvSpPr/>
      </dsp:nvSpPr>
      <dsp:spPr>
        <a:xfrm>
          <a:off x="0" y="58043"/>
          <a:ext cx="10421111" cy="822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sz="1900" b="1" i="0" kern="1200" dirty="0"/>
            <a:t>Amaç:</a:t>
          </a:r>
          <a:r>
            <a:rPr lang="tr-TR" sz="1900" b="0" i="0" kern="1200" dirty="0"/>
            <a:t> Her yaşlı bireyin mümkün olan en iyi bakımı alması, sağlık hizmetinden zarar görmemesini ve aldığı bakımdan memnun olmasını sağlamak</a:t>
          </a:r>
          <a:endParaRPr lang="tr-TR" sz="1900" kern="1200" dirty="0"/>
        </a:p>
      </dsp:txBody>
      <dsp:txXfrm>
        <a:off x="40152" y="98195"/>
        <a:ext cx="10340807" cy="742206"/>
      </dsp:txXfrm>
    </dsp:sp>
    <dsp:sp modelId="{644C7D03-6BD0-4DB2-A333-AC28D25AD3C7}">
      <dsp:nvSpPr>
        <dsp:cNvPr id="0" name=""/>
        <dsp:cNvSpPr/>
      </dsp:nvSpPr>
      <dsp:spPr>
        <a:xfrm>
          <a:off x="0" y="933265"/>
          <a:ext cx="10421111" cy="82251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0" i="0" kern="1200" dirty="0"/>
            <a:t>"Yaşlı Dostu Hastaneler" girişimi kapsamında John A. Hartford Foundation tarafından desteklenmiştir</a:t>
          </a:r>
          <a:endParaRPr lang="tr-TR" sz="1900" kern="1200" dirty="0"/>
        </a:p>
      </dsp:txBody>
      <dsp:txXfrm>
        <a:off x="40152" y="973417"/>
        <a:ext cx="10340807" cy="742206"/>
      </dsp:txXfrm>
    </dsp:sp>
    <dsp:sp modelId="{7034FAC8-5A8B-4C9E-AE32-2CE6F688BEF8}">
      <dsp:nvSpPr>
        <dsp:cNvPr id="0" name=""/>
        <dsp:cNvSpPr/>
      </dsp:nvSpPr>
      <dsp:spPr>
        <a:xfrm>
          <a:off x="0" y="1812504"/>
          <a:ext cx="10421111" cy="82251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tr-TR" sz="1900" b="1" i="0" kern="1200" dirty="0"/>
            <a:t>Kapsam:</a:t>
          </a:r>
          <a:r>
            <a:rPr lang="tr-TR" sz="1900" b="0" i="0" kern="1200" dirty="0"/>
            <a:t> 4M, her sağlık kuruluşunda, her klinik etkileşimde ve bakım geçişlerinde kullanılması gereken bir çerçevedir</a:t>
          </a:r>
        </a:p>
      </dsp:txBody>
      <dsp:txXfrm>
        <a:off x="40152" y="1852656"/>
        <a:ext cx="10340807" cy="742206"/>
      </dsp:txXfrm>
    </dsp:sp>
    <dsp:sp modelId="{541177AB-6C51-49FE-B2A1-4BB0ED48888A}">
      <dsp:nvSpPr>
        <dsp:cNvPr id="0" name=""/>
        <dsp:cNvSpPr/>
      </dsp:nvSpPr>
      <dsp:spPr>
        <a:xfrm>
          <a:off x="0" y="2689734"/>
          <a:ext cx="10421111" cy="8225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tr-TR" sz="1900" b="1" i="0" kern="1200" dirty="0"/>
            <a:t>Bütünlük:</a:t>
          </a:r>
          <a:r>
            <a:rPr lang="tr-TR" sz="1900" b="0" i="0" kern="1200" dirty="0"/>
            <a:t> 4M'nin bileşenleri birbirinden bağımsız değildir; birbirini sürekli etkiler. Bu nedenle </a:t>
          </a:r>
          <a:r>
            <a:rPr lang="tr-TR" sz="1900" b="1" i="0" kern="1200" dirty="0"/>
            <a:t>"What </a:t>
          </a:r>
          <a:r>
            <a:rPr lang="tr-TR" sz="1900" b="1" i="0" kern="1200" dirty="0" err="1"/>
            <a:t>Matters</a:t>
          </a:r>
          <a:r>
            <a:rPr lang="tr-TR" sz="1900" b="1" i="0" kern="1200" dirty="0"/>
            <a:t>" (Neyin Önemi Var?) diğer üç M'nin merkezinde yer alır</a:t>
          </a:r>
          <a:endParaRPr lang="tr-TR" sz="1900" b="0" i="0" kern="1200" dirty="0"/>
        </a:p>
      </dsp:txBody>
      <dsp:txXfrm>
        <a:off x="40152" y="2729886"/>
        <a:ext cx="10340807" cy="742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EA2C-215E-420E-9A3C-756167CF1A2D}">
      <dsp:nvSpPr>
        <dsp:cNvPr id="0" name=""/>
        <dsp:cNvSpPr/>
      </dsp:nvSpPr>
      <dsp:spPr>
        <a:xfrm>
          <a:off x="1243" y="75629"/>
          <a:ext cx="4200078" cy="420007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tr-TR" sz="2300" b="0" i="0" kern="1200" dirty="0" err="1"/>
            <a:t>Deliryum</a:t>
          </a:r>
          <a:r>
            <a:rPr lang="tr-TR" sz="2300" b="0" i="0" kern="1200" dirty="0"/>
            <a:t> ile mücadelede altın standart,</a:t>
          </a:r>
        </a:p>
        <a:p>
          <a:pPr marL="0" lvl="0" indent="0" algn="l" defTabSz="1022350">
            <a:lnSpc>
              <a:spcPct val="90000"/>
            </a:lnSpc>
            <a:spcBef>
              <a:spcPct val="0"/>
            </a:spcBef>
            <a:spcAft>
              <a:spcPct val="35000"/>
            </a:spcAft>
            <a:buNone/>
          </a:pPr>
          <a:r>
            <a:rPr lang="tr-TR" sz="2300" kern="1200" dirty="0"/>
            <a:t>R</a:t>
          </a:r>
          <a:r>
            <a:rPr lang="tr-TR" sz="2300" b="0" i="0" kern="1200" dirty="0"/>
            <a:t>eaktif olmaktan çıkıp; </a:t>
          </a:r>
          <a:endParaRPr lang="tr-TR" sz="2300" kern="1200" dirty="0"/>
        </a:p>
        <a:p>
          <a:pPr marL="171450" lvl="1" indent="-171450" algn="l" defTabSz="800100">
            <a:lnSpc>
              <a:spcPct val="90000"/>
            </a:lnSpc>
            <a:spcBef>
              <a:spcPct val="0"/>
            </a:spcBef>
            <a:spcAft>
              <a:spcPct val="15000"/>
            </a:spcAft>
            <a:buChar char="•"/>
          </a:pPr>
          <a:r>
            <a:rPr lang="tr-TR" sz="1800" b="0" i="0" kern="1200" dirty="0" err="1"/>
            <a:t>Proaktif</a:t>
          </a:r>
          <a:r>
            <a:rPr lang="tr-TR" sz="1800" b="0" i="0" kern="1200" dirty="0"/>
            <a:t>, </a:t>
          </a:r>
          <a:endParaRPr lang="tr-TR" sz="1800" kern="1200" dirty="0"/>
        </a:p>
        <a:p>
          <a:pPr marL="171450" lvl="1" indent="-171450" algn="l" defTabSz="800100">
            <a:lnSpc>
              <a:spcPct val="90000"/>
            </a:lnSpc>
            <a:spcBef>
              <a:spcPct val="0"/>
            </a:spcBef>
            <a:spcAft>
              <a:spcPct val="15000"/>
            </a:spcAft>
            <a:buChar char="•"/>
          </a:pPr>
          <a:r>
            <a:rPr lang="tr-TR" sz="1800" b="0" i="0" kern="1200" dirty="0"/>
            <a:t>Çok bileşenli, </a:t>
          </a:r>
          <a:endParaRPr lang="tr-TR" sz="1800" kern="1200" dirty="0"/>
        </a:p>
        <a:p>
          <a:pPr marL="171450" lvl="1" indent="-171450" algn="l" defTabSz="800100">
            <a:lnSpc>
              <a:spcPct val="90000"/>
            </a:lnSpc>
            <a:spcBef>
              <a:spcPct val="0"/>
            </a:spcBef>
            <a:spcAft>
              <a:spcPct val="15000"/>
            </a:spcAft>
            <a:buChar char="•"/>
          </a:pPr>
          <a:r>
            <a:rPr lang="tr-TR" sz="1800" b="0" i="0" kern="1200" dirty="0"/>
            <a:t>Farmakolojik olmayan paket programların uygulanmasıdır</a:t>
          </a:r>
          <a:endParaRPr lang="tr-TR" sz="1800" kern="1200" dirty="0"/>
        </a:p>
      </dsp:txBody>
      <dsp:txXfrm>
        <a:off x="616330" y="690716"/>
        <a:ext cx="2969904" cy="2969904"/>
      </dsp:txXfrm>
    </dsp:sp>
    <dsp:sp modelId="{00533511-C736-4B4F-B47C-0C771F8A4A0A}">
      <dsp:nvSpPr>
        <dsp:cNvPr id="0" name=""/>
        <dsp:cNvSpPr/>
      </dsp:nvSpPr>
      <dsp:spPr>
        <a:xfrm>
          <a:off x="3874180" y="-518009"/>
          <a:ext cx="2618993" cy="1417526"/>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a:off x="3874180" y="-234504"/>
        <a:ext cx="2193735" cy="850516"/>
      </dsp:txXfrm>
    </dsp:sp>
    <dsp:sp modelId="{BFD4A27B-C74B-498D-A4AA-667359119F07}">
      <dsp:nvSpPr>
        <dsp:cNvPr id="0" name=""/>
        <dsp:cNvSpPr/>
      </dsp:nvSpPr>
      <dsp:spPr>
        <a:xfrm>
          <a:off x="6314277" y="75629"/>
          <a:ext cx="4200078" cy="4200078"/>
        </a:xfrm>
        <a:prstGeom prst="ellips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b="0" i="0" kern="1200"/>
            <a:t>Bu yaklaşımın iki global örneği olan HELP ve 4M programlarını mercek altına alacağız</a:t>
          </a:r>
          <a:endParaRPr lang="tr-TR" sz="2300" kern="1200"/>
        </a:p>
      </dsp:txBody>
      <dsp:txXfrm>
        <a:off x="6929364" y="690716"/>
        <a:ext cx="2969904" cy="2969904"/>
      </dsp:txXfrm>
    </dsp:sp>
    <dsp:sp modelId="{FABC3EEB-2974-4D75-9318-3A9AC2E2D0ED}">
      <dsp:nvSpPr>
        <dsp:cNvPr id="0" name=""/>
        <dsp:cNvSpPr/>
      </dsp:nvSpPr>
      <dsp:spPr>
        <a:xfrm rot="10800000">
          <a:off x="4022425" y="3451820"/>
          <a:ext cx="2618993" cy="1417526"/>
        </a:xfrm>
        <a:prstGeom prst="rightArrow">
          <a:avLst>
            <a:gd name="adj1" fmla="val 60000"/>
            <a:gd name="adj2" fmla="val 5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4447683" y="3735325"/>
        <a:ext cx="2193735" cy="8505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474CA-EB1B-4669-AE4A-54FE41B87E97}">
      <dsp:nvSpPr>
        <dsp:cNvPr id="0" name=""/>
        <dsp:cNvSpPr/>
      </dsp:nvSpPr>
      <dsp:spPr>
        <a:xfrm>
          <a:off x="4374" y="651634"/>
          <a:ext cx="2631548" cy="3534590"/>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tr-TR" sz="1600" b="1" kern="1200" dirty="0"/>
            <a:t>1. ADIM: WHAT MATTERS? (NEYİN ÖNEMİ VAR?)</a:t>
          </a:r>
          <a:endParaRPr lang="tr-TR" sz="1600" kern="1200" dirty="0"/>
        </a:p>
      </dsp:txBody>
      <dsp:txXfrm rot="16200000">
        <a:off x="-1181652" y="1837661"/>
        <a:ext cx="2898364" cy="526309"/>
      </dsp:txXfrm>
    </dsp:sp>
    <dsp:sp modelId="{A3B6EF35-9BCA-4E73-8168-8F86D982111C}">
      <dsp:nvSpPr>
        <dsp:cNvPr id="0" name=""/>
        <dsp:cNvSpPr/>
      </dsp:nvSpPr>
      <dsp:spPr>
        <a:xfrm>
          <a:off x="530684" y="651634"/>
          <a:ext cx="1960503" cy="35345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533400">
            <a:lnSpc>
              <a:spcPct val="90000"/>
            </a:lnSpc>
            <a:spcBef>
              <a:spcPct val="0"/>
            </a:spcBef>
            <a:spcAft>
              <a:spcPct val="35000"/>
            </a:spcAft>
            <a:buNone/>
          </a:pPr>
          <a:r>
            <a:rPr lang="tr-TR" sz="1200" b="1" i="0" kern="1200" dirty="0"/>
            <a:t>Değerlendirme:</a:t>
          </a:r>
          <a:endParaRPr lang="tr-TR" sz="1200" kern="1200" dirty="0"/>
        </a:p>
        <a:p>
          <a:pPr marL="57150" lvl="1" indent="-57150" algn="l" defTabSz="444500">
            <a:lnSpc>
              <a:spcPct val="90000"/>
            </a:lnSpc>
            <a:spcBef>
              <a:spcPct val="0"/>
            </a:spcBef>
            <a:spcAft>
              <a:spcPct val="15000"/>
            </a:spcAft>
            <a:buChar char="•"/>
          </a:pPr>
          <a:r>
            <a:rPr lang="tr-TR" sz="1000" b="0" i="0" kern="1200" dirty="0"/>
            <a:t>Hasta: "Beni eve götürün. Kendi işimi kendi görmek istiyorum. Kuşlarıma kim bakacak?" diye tekrarlıyor.</a:t>
          </a:r>
          <a:endParaRPr lang="tr-TR" sz="1000" kern="1200" dirty="0"/>
        </a:p>
        <a:p>
          <a:pPr marL="57150" lvl="1" indent="-57150" algn="l" defTabSz="444500">
            <a:lnSpc>
              <a:spcPct val="90000"/>
            </a:lnSpc>
            <a:spcBef>
              <a:spcPct val="0"/>
            </a:spcBef>
            <a:spcAft>
              <a:spcPct val="15000"/>
            </a:spcAft>
            <a:buChar char="•"/>
          </a:pPr>
          <a:r>
            <a:rPr lang="tr-TR" sz="1000" b="0" i="0" kern="1200" dirty="0"/>
            <a:t>Kızı: "Annem bağımsızlığına çok düşkündür. Evinde olmak, onun için çok önemli."</a:t>
          </a:r>
          <a:endParaRPr lang="tr-TR" sz="1000" kern="1200" dirty="0"/>
        </a:p>
        <a:p>
          <a:pPr marL="0" lvl="0" indent="0" algn="l" defTabSz="533400">
            <a:lnSpc>
              <a:spcPct val="90000"/>
            </a:lnSpc>
            <a:spcBef>
              <a:spcPct val="0"/>
            </a:spcBef>
            <a:spcAft>
              <a:spcPct val="35000"/>
            </a:spcAft>
            <a:buNone/>
          </a:pPr>
          <a:r>
            <a:rPr lang="tr-TR" sz="1200" b="1" i="0" kern="1200" dirty="0"/>
            <a:t>Eylem Planı:</a:t>
          </a:r>
          <a:endParaRPr lang="tr-TR" sz="1200" kern="1200" dirty="0"/>
        </a:p>
        <a:p>
          <a:pPr marL="57150" lvl="1" indent="-57150" algn="l" defTabSz="444500">
            <a:lnSpc>
              <a:spcPct val="90000"/>
            </a:lnSpc>
            <a:spcBef>
              <a:spcPct val="0"/>
            </a:spcBef>
            <a:spcAft>
              <a:spcPct val="15000"/>
            </a:spcAft>
            <a:buChar char="•"/>
          </a:pPr>
          <a:r>
            <a:rPr lang="tr-TR" sz="1000" b="0" i="0" kern="1200" dirty="0"/>
            <a:t>Odasındaki beyaz tahtaya </a:t>
          </a:r>
          <a:r>
            <a:rPr lang="tr-TR" sz="1000" b="1" i="0" u="sng" kern="1200" dirty="0"/>
            <a:t>"</a:t>
          </a:r>
          <a:r>
            <a:rPr lang="tr-TR" sz="1200" b="1" i="0" u="sng" kern="1200" dirty="0"/>
            <a:t>Hedef: Bağımsız olarak eve dönmek</a:t>
          </a:r>
          <a:r>
            <a:rPr lang="tr-TR" sz="1000" b="1" i="0" u="sng" kern="1200" dirty="0"/>
            <a:t>" </a:t>
          </a:r>
          <a:r>
            <a:rPr lang="tr-TR" sz="1000" b="0" i="0" kern="1200" dirty="0"/>
            <a:t>yazıldı</a:t>
          </a:r>
          <a:endParaRPr lang="tr-TR" sz="1000" kern="1200" dirty="0"/>
        </a:p>
        <a:p>
          <a:pPr marL="57150" lvl="1" indent="-57150" algn="l" defTabSz="444500">
            <a:lnSpc>
              <a:spcPct val="90000"/>
            </a:lnSpc>
            <a:spcBef>
              <a:spcPct val="0"/>
            </a:spcBef>
            <a:spcAft>
              <a:spcPct val="15000"/>
            </a:spcAft>
            <a:buChar char="•"/>
          </a:pPr>
          <a:r>
            <a:rPr lang="tr-TR" sz="1000" b="0" i="0" kern="1200" dirty="0"/>
            <a:t>Kızından kuşlarla ilgilenmesi istendi ve bu, annesine söylendi</a:t>
          </a:r>
          <a:endParaRPr lang="tr-TR" sz="1000" kern="1200" dirty="0"/>
        </a:p>
        <a:p>
          <a:pPr marL="57150" lvl="1" indent="-57150" algn="l" defTabSz="444500">
            <a:lnSpc>
              <a:spcPct val="90000"/>
            </a:lnSpc>
            <a:spcBef>
              <a:spcPct val="0"/>
            </a:spcBef>
            <a:spcAft>
              <a:spcPct val="15000"/>
            </a:spcAft>
            <a:buChar char="•"/>
          </a:pPr>
          <a:r>
            <a:rPr lang="tr-TR" sz="1000" b="0" i="0" kern="1200" dirty="0"/>
            <a:t>Fizyoterapi hedefleri, "merdiven inip çıkma" ve "yemek yapabilme" üzerine odaklandı.</a:t>
          </a:r>
          <a:endParaRPr lang="tr-TR" sz="1000" kern="1200" dirty="0"/>
        </a:p>
      </dsp:txBody>
      <dsp:txXfrm>
        <a:off x="530684" y="651634"/>
        <a:ext cx="1960503" cy="3534590"/>
      </dsp:txXfrm>
    </dsp:sp>
    <dsp:sp modelId="{0F27CF68-6037-4D30-AA19-2F7E2E802184}">
      <dsp:nvSpPr>
        <dsp:cNvPr id="0" name=""/>
        <dsp:cNvSpPr/>
      </dsp:nvSpPr>
      <dsp:spPr>
        <a:xfrm>
          <a:off x="2728027" y="662402"/>
          <a:ext cx="2631548" cy="3567621"/>
        </a:xfrm>
        <a:prstGeom prst="roundRect">
          <a:avLst>
            <a:gd name="adj" fmla="val 5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tr-TR" sz="1600" b="1" kern="1200"/>
            <a:t>2. ADIM: MEDICATION (İLAÇ)</a:t>
          </a:r>
          <a:endParaRPr lang="tr-TR" sz="1600" kern="1200"/>
        </a:p>
      </dsp:txBody>
      <dsp:txXfrm rot="16200000">
        <a:off x="1528457" y="1861972"/>
        <a:ext cx="2925449" cy="526309"/>
      </dsp:txXfrm>
    </dsp:sp>
    <dsp:sp modelId="{726013E3-54C8-452C-B6D6-99B5FF6FEBFE}">
      <dsp:nvSpPr>
        <dsp:cNvPr id="0" name=""/>
        <dsp:cNvSpPr/>
      </dsp:nvSpPr>
      <dsp:spPr>
        <a:xfrm rot="5400000">
          <a:off x="2545264" y="3252008"/>
          <a:ext cx="391842" cy="271935"/>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8AE3B8-1F16-47A8-A7C3-B4E4F0F666AA}">
      <dsp:nvSpPr>
        <dsp:cNvPr id="0" name=""/>
        <dsp:cNvSpPr/>
      </dsp:nvSpPr>
      <dsp:spPr>
        <a:xfrm>
          <a:off x="3254337" y="662402"/>
          <a:ext cx="1960503" cy="3567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533400">
            <a:lnSpc>
              <a:spcPct val="90000"/>
            </a:lnSpc>
            <a:spcBef>
              <a:spcPct val="0"/>
            </a:spcBef>
            <a:spcAft>
              <a:spcPct val="35000"/>
            </a:spcAft>
            <a:buNone/>
          </a:pPr>
          <a:r>
            <a:rPr lang="tr-TR" sz="1200" b="1" i="0" kern="1200" dirty="0"/>
            <a:t>Değerlendirme:</a:t>
          </a:r>
          <a:endParaRPr lang="tr-TR" sz="1200" kern="1200" dirty="0"/>
        </a:p>
        <a:p>
          <a:pPr marL="57150" lvl="1" indent="-57150" algn="l" defTabSz="444500">
            <a:lnSpc>
              <a:spcPct val="90000"/>
            </a:lnSpc>
            <a:spcBef>
              <a:spcPct val="0"/>
            </a:spcBef>
            <a:spcAft>
              <a:spcPct val="15000"/>
            </a:spcAft>
            <a:buChar char="•"/>
          </a:pPr>
          <a:r>
            <a:rPr lang="tr-TR" sz="1000" b="0" i="0" kern="1200" dirty="0"/>
            <a:t>İlaçları arasında gece yatıştırıcı olarak </a:t>
          </a:r>
          <a:r>
            <a:rPr lang="tr-TR" sz="1000" b="1" i="0" kern="1200" dirty="0" err="1"/>
            <a:t>Lorazepam</a:t>
          </a:r>
          <a:r>
            <a:rPr lang="tr-TR" sz="1000" b="0" i="0" kern="1200" dirty="0"/>
            <a:t> ve ağrı için </a:t>
          </a:r>
          <a:r>
            <a:rPr lang="tr-TR" sz="1000" b="1" i="0" kern="1200" dirty="0" err="1"/>
            <a:t>Meperidin</a:t>
          </a:r>
          <a:endParaRPr lang="tr-TR" sz="1000" kern="1200" dirty="0"/>
        </a:p>
        <a:p>
          <a:pPr marL="57150" lvl="1" indent="-57150" algn="l" defTabSz="444500">
            <a:lnSpc>
              <a:spcPct val="90000"/>
            </a:lnSpc>
            <a:spcBef>
              <a:spcPct val="0"/>
            </a:spcBef>
            <a:spcAft>
              <a:spcPct val="15000"/>
            </a:spcAft>
            <a:buChar char="•"/>
          </a:pPr>
          <a:r>
            <a:rPr lang="tr-TR" sz="1000" b="0" i="0" kern="1200" dirty="0"/>
            <a:t>Her iki ilaç da yaşlılarda</a:t>
          </a:r>
          <a:r>
            <a:rPr lang="tr-TR" sz="1200" b="0" i="0" kern="1200" dirty="0"/>
            <a:t> </a:t>
          </a:r>
          <a:r>
            <a:rPr lang="tr-TR" sz="1200" b="1" i="0" kern="1200" dirty="0"/>
            <a:t>Potansiyel Olarak Uygunsuz İlaç</a:t>
          </a:r>
          <a:r>
            <a:rPr lang="tr-TR" sz="1200" b="0" i="0" kern="1200" dirty="0"/>
            <a:t> </a:t>
          </a:r>
          <a:r>
            <a:rPr lang="tr-TR" sz="1000" b="0" i="0" kern="1200" dirty="0"/>
            <a:t>sınıfında</a:t>
          </a:r>
          <a:endParaRPr lang="tr-TR" sz="900" kern="1200" dirty="0"/>
        </a:p>
        <a:p>
          <a:pPr marL="0" lvl="0" indent="0" algn="l" defTabSz="533400">
            <a:lnSpc>
              <a:spcPct val="90000"/>
            </a:lnSpc>
            <a:spcBef>
              <a:spcPct val="0"/>
            </a:spcBef>
            <a:spcAft>
              <a:spcPct val="35000"/>
            </a:spcAft>
            <a:buNone/>
          </a:pPr>
          <a:r>
            <a:rPr lang="tr-TR" sz="1200" b="1" i="0" kern="1200" dirty="0"/>
            <a:t>Eylem Planı:</a:t>
          </a:r>
          <a:endParaRPr lang="tr-TR" sz="1200" kern="1200" dirty="0"/>
        </a:p>
        <a:p>
          <a:pPr marL="57150" lvl="1" indent="-57150" algn="l" defTabSz="444500">
            <a:lnSpc>
              <a:spcPct val="90000"/>
            </a:lnSpc>
            <a:spcBef>
              <a:spcPct val="0"/>
            </a:spcBef>
            <a:spcAft>
              <a:spcPct val="15000"/>
            </a:spcAft>
            <a:buChar char="•"/>
          </a:pPr>
          <a:r>
            <a:rPr lang="tr-TR" sz="1000" b="1" i="0" kern="1200" dirty="0"/>
            <a:t>İlaç Gözden Geçirimi:</a:t>
          </a:r>
          <a:r>
            <a:rPr lang="tr-TR" sz="1000" b="0" i="0" kern="1200" dirty="0"/>
            <a:t> </a:t>
          </a:r>
          <a:r>
            <a:rPr lang="tr-TR" sz="1000" b="0" i="0" kern="1200" dirty="0" err="1"/>
            <a:t>Lorazepam</a:t>
          </a:r>
          <a:r>
            <a:rPr lang="tr-TR" sz="1000" b="0" i="0" kern="1200" dirty="0"/>
            <a:t> yerine </a:t>
          </a:r>
          <a:r>
            <a:rPr lang="tr-TR" sz="1000" b="1" i="0" kern="1200" dirty="0"/>
            <a:t>Melatonin</a:t>
          </a:r>
          <a:r>
            <a:rPr lang="tr-TR" sz="1000" b="0" i="0" kern="1200" dirty="0"/>
            <a:t>, </a:t>
          </a:r>
          <a:r>
            <a:rPr lang="tr-TR" sz="1000" b="0" i="0" kern="1200" dirty="0" err="1"/>
            <a:t>Meperidin</a:t>
          </a:r>
          <a:r>
            <a:rPr lang="tr-TR" sz="1000" b="0" i="0" kern="1200" dirty="0"/>
            <a:t> yerine ise </a:t>
          </a:r>
          <a:r>
            <a:rPr lang="tr-TR" sz="1000" b="1" i="0" kern="1200" dirty="0" err="1"/>
            <a:t>Parasetamol</a:t>
          </a:r>
          <a:r>
            <a:rPr lang="tr-TR" sz="1000" b="0" i="0" kern="1200" dirty="0"/>
            <a:t> ve düşük doz </a:t>
          </a:r>
          <a:r>
            <a:rPr lang="tr-TR" sz="1000" b="1" i="0" kern="1200" dirty="0" err="1"/>
            <a:t>Tramadol</a:t>
          </a:r>
          <a:r>
            <a:rPr lang="tr-TR" sz="1000" b="0" i="0" kern="1200" dirty="0"/>
            <a:t> reçete edildi</a:t>
          </a:r>
          <a:endParaRPr lang="tr-TR" sz="1000" kern="1200" dirty="0"/>
        </a:p>
        <a:p>
          <a:pPr marL="57150" lvl="1" indent="-57150" algn="l" defTabSz="444500">
            <a:lnSpc>
              <a:spcPct val="90000"/>
            </a:lnSpc>
            <a:spcBef>
              <a:spcPct val="0"/>
            </a:spcBef>
            <a:spcAft>
              <a:spcPct val="15000"/>
            </a:spcAft>
            <a:buChar char="•"/>
          </a:pPr>
          <a:r>
            <a:rPr lang="tr-TR" sz="1000" b="1" i="0" kern="1200" dirty="0"/>
            <a:t>Ağrı Yönetimi:</a:t>
          </a:r>
          <a:r>
            <a:rPr lang="tr-TR" sz="1000" b="0" i="0" kern="1200" dirty="0"/>
            <a:t> Ağrı, pozisyon verme, buz uygulaması ve </a:t>
          </a:r>
          <a:r>
            <a:rPr lang="tr-TR" sz="1000" b="0" i="0" kern="1200" dirty="0" err="1"/>
            <a:t>distraksiyon</a:t>
          </a:r>
          <a:r>
            <a:rPr lang="tr-TR" sz="1000" b="0" i="0" kern="1200" dirty="0"/>
            <a:t> yöntemleri de uygulandı</a:t>
          </a:r>
          <a:endParaRPr lang="tr-TR" sz="1000" kern="1200" dirty="0"/>
        </a:p>
        <a:p>
          <a:pPr marL="57150" lvl="1" indent="-57150" algn="l" defTabSz="444500">
            <a:lnSpc>
              <a:spcPct val="90000"/>
            </a:lnSpc>
            <a:spcBef>
              <a:spcPct val="0"/>
            </a:spcBef>
            <a:spcAft>
              <a:spcPct val="15000"/>
            </a:spcAft>
            <a:buChar char="•"/>
          </a:pPr>
          <a:r>
            <a:rPr lang="tr-TR" sz="1000" b="1" i="0" kern="1200" dirty="0"/>
            <a:t>Aile Eğitimi:</a:t>
          </a:r>
          <a:r>
            <a:rPr lang="tr-TR" sz="1000" b="0" i="0" kern="1200" dirty="0"/>
            <a:t> Taburculuk öncesi kızına, yeni ilaç listesi ve yan etkileri konusunda eğitim verildi</a:t>
          </a:r>
          <a:endParaRPr lang="tr-TR" sz="1000" kern="1200" dirty="0"/>
        </a:p>
      </dsp:txBody>
      <dsp:txXfrm>
        <a:off x="3254337" y="662402"/>
        <a:ext cx="1960503" cy="3567621"/>
      </dsp:txXfrm>
    </dsp:sp>
    <dsp:sp modelId="{7F35FE18-2326-409F-A168-396B5323658B}">
      <dsp:nvSpPr>
        <dsp:cNvPr id="0" name=""/>
        <dsp:cNvSpPr/>
      </dsp:nvSpPr>
      <dsp:spPr>
        <a:xfrm>
          <a:off x="5451680" y="651634"/>
          <a:ext cx="2631548" cy="3625347"/>
        </a:xfrm>
        <a:prstGeom prst="roundRect">
          <a:avLst>
            <a:gd name="adj" fmla="val 5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tr-TR" sz="1600" b="1" kern="1200"/>
            <a:t>3. ADIM: MENTATION (ZİHİNSEL DURUM)</a:t>
          </a:r>
          <a:endParaRPr lang="tr-TR" sz="1600" kern="1200"/>
        </a:p>
      </dsp:txBody>
      <dsp:txXfrm rot="16200000">
        <a:off x="4228442" y="1874871"/>
        <a:ext cx="2972784" cy="526309"/>
      </dsp:txXfrm>
    </dsp:sp>
    <dsp:sp modelId="{38ACD8B5-000D-49B8-A010-E727D1E3B8F9}">
      <dsp:nvSpPr>
        <dsp:cNvPr id="0" name=""/>
        <dsp:cNvSpPr/>
      </dsp:nvSpPr>
      <dsp:spPr>
        <a:xfrm rot="5400000">
          <a:off x="5297797" y="3276941"/>
          <a:ext cx="334081" cy="272527"/>
        </a:xfrm>
        <a:prstGeom prst="flowChartExtract">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E5E3AB-BCE8-46FC-8802-7320BF69081C}">
      <dsp:nvSpPr>
        <dsp:cNvPr id="0" name=""/>
        <dsp:cNvSpPr/>
      </dsp:nvSpPr>
      <dsp:spPr>
        <a:xfrm>
          <a:off x="5977989" y="651634"/>
          <a:ext cx="1960503" cy="36253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tr-TR" sz="1200" b="1" i="0" kern="1200" dirty="0"/>
            <a:t>Değerlendirme:</a:t>
          </a:r>
          <a:endParaRPr lang="tr-TR" sz="1200" kern="1200" dirty="0"/>
        </a:p>
        <a:p>
          <a:pPr marL="57150" lvl="1" indent="-57150" algn="l" defTabSz="444500">
            <a:lnSpc>
              <a:spcPct val="90000"/>
            </a:lnSpc>
            <a:spcBef>
              <a:spcPct val="0"/>
            </a:spcBef>
            <a:spcAft>
              <a:spcPct val="15000"/>
            </a:spcAft>
            <a:buChar char="•"/>
          </a:pPr>
          <a:r>
            <a:rPr lang="tr-TR" sz="1000" b="0" i="0" kern="1200" dirty="0"/>
            <a:t>Hemşire, </a:t>
          </a:r>
          <a:r>
            <a:rPr lang="tr-TR" sz="1000" b="1" i="0" kern="1200" dirty="0"/>
            <a:t>CAM (</a:t>
          </a:r>
          <a:r>
            <a:rPr lang="tr-TR" sz="1000" b="1" i="0" kern="1200" dirty="0" err="1"/>
            <a:t>Confusion</a:t>
          </a:r>
          <a:r>
            <a:rPr lang="tr-TR" sz="1000" b="1" i="0" kern="1200" dirty="0"/>
            <a:t> </a:t>
          </a:r>
          <a:r>
            <a:rPr lang="tr-TR" sz="1000" b="1" i="0" kern="1200" dirty="0" err="1"/>
            <a:t>Assessment</a:t>
          </a:r>
          <a:r>
            <a:rPr lang="tr-TR" sz="1000" b="1" i="0" kern="1200" dirty="0"/>
            <a:t> </a:t>
          </a:r>
          <a:r>
            <a:rPr lang="tr-TR" sz="1000" b="1" i="0" kern="1200" dirty="0" err="1"/>
            <a:t>Method</a:t>
          </a:r>
          <a:r>
            <a:rPr lang="tr-TR" sz="1000" b="1" i="0" kern="1200" dirty="0"/>
            <a:t>)</a:t>
          </a:r>
          <a:r>
            <a:rPr lang="tr-TR" sz="1000" b="0" i="0" kern="1200" dirty="0"/>
            <a:t> kriterlerini kullandı</a:t>
          </a:r>
          <a:endParaRPr lang="tr-TR" sz="1000" kern="1200" dirty="0"/>
        </a:p>
        <a:p>
          <a:pPr marL="57150" lvl="1" indent="-57150" algn="l" defTabSz="444500">
            <a:lnSpc>
              <a:spcPct val="90000"/>
            </a:lnSpc>
            <a:spcBef>
              <a:spcPct val="0"/>
            </a:spcBef>
            <a:spcAft>
              <a:spcPct val="15000"/>
            </a:spcAft>
            <a:buChar char="•"/>
          </a:pPr>
          <a:r>
            <a:rPr lang="tr-TR" sz="1000" b="0" i="0" kern="1200" dirty="0"/>
            <a:t>Akut başlangıç, dalgalı seyir, dikkat dağınıklığı mevcuttu. </a:t>
          </a:r>
          <a:r>
            <a:rPr lang="tr-TR" sz="1000" b="1" i="0" kern="1200" dirty="0"/>
            <a:t>DELİRYUM</a:t>
          </a:r>
          <a:r>
            <a:rPr lang="tr-TR" sz="1000" b="0" i="0" kern="1200" dirty="0"/>
            <a:t> tanısı konuldu.</a:t>
          </a:r>
          <a:endParaRPr lang="tr-TR" sz="1000" kern="1200" dirty="0"/>
        </a:p>
        <a:p>
          <a:pPr marL="0" lvl="0" indent="0" algn="l" defTabSz="533400">
            <a:lnSpc>
              <a:spcPct val="90000"/>
            </a:lnSpc>
            <a:spcBef>
              <a:spcPct val="0"/>
            </a:spcBef>
            <a:spcAft>
              <a:spcPct val="35000"/>
            </a:spcAft>
            <a:buNone/>
          </a:pPr>
          <a:r>
            <a:rPr lang="tr-TR" sz="1200" b="1" i="0" kern="1200" dirty="0"/>
            <a:t>Eylem Planı (HELP Protokollerinden Uyarlama):</a:t>
          </a:r>
          <a:endParaRPr lang="tr-TR" sz="1200" kern="1200" dirty="0"/>
        </a:p>
        <a:p>
          <a:pPr marL="57150" lvl="1" indent="-57150" algn="l" defTabSz="444500">
            <a:lnSpc>
              <a:spcPct val="90000"/>
            </a:lnSpc>
            <a:spcBef>
              <a:spcPct val="0"/>
            </a:spcBef>
            <a:spcAft>
              <a:spcPct val="15000"/>
            </a:spcAft>
            <a:buChar char="•"/>
          </a:pPr>
          <a:r>
            <a:rPr lang="tr-TR" sz="1000" b="1" i="0" kern="1200" dirty="0"/>
            <a:t>Oryantasyon</a:t>
          </a:r>
          <a:r>
            <a:rPr lang="tr-TR" sz="1000" b="0" i="0" kern="1200" dirty="0"/>
            <a:t>: Hemşire ve kızı, her girişimde kendini tanıttı, tarih, yer ve durumu anlattı. Odasına büyük yazılı bir takvim ve saat konuldu.</a:t>
          </a:r>
          <a:endParaRPr lang="tr-TR" sz="1000" kern="1200" dirty="0"/>
        </a:p>
        <a:p>
          <a:pPr marL="57150" lvl="1" indent="-57150" algn="l" defTabSz="444500">
            <a:lnSpc>
              <a:spcPct val="90000"/>
            </a:lnSpc>
            <a:spcBef>
              <a:spcPct val="0"/>
            </a:spcBef>
            <a:spcAft>
              <a:spcPct val="15000"/>
            </a:spcAft>
            <a:buChar char="•"/>
          </a:pPr>
          <a:r>
            <a:rPr lang="tr-TR" sz="1000" b="1" i="0" kern="1200" dirty="0"/>
            <a:t>Görme/İşitme: </a:t>
          </a:r>
          <a:r>
            <a:rPr lang="tr-TR" sz="1000" b="0" i="0" kern="1200" dirty="0"/>
            <a:t>Gözlüğü temizlendi, işitme cihazının pili kontrol edildi.</a:t>
          </a:r>
          <a:endParaRPr lang="tr-TR" sz="1000" kern="1200" dirty="0"/>
        </a:p>
        <a:p>
          <a:pPr marL="57150" lvl="1" indent="-57150" algn="l" defTabSz="444500">
            <a:lnSpc>
              <a:spcPct val="90000"/>
            </a:lnSpc>
            <a:spcBef>
              <a:spcPct val="0"/>
            </a:spcBef>
            <a:spcAft>
              <a:spcPct val="15000"/>
            </a:spcAft>
            <a:buChar char="•"/>
          </a:pPr>
          <a:r>
            <a:rPr lang="tr-TR" sz="1000" b="1" i="0" kern="1200" dirty="0"/>
            <a:t>Uyku:</a:t>
          </a:r>
          <a:r>
            <a:rPr lang="tr-TR" sz="1000" b="0" i="0" kern="1200" dirty="0"/>
            <a:t> Gece ışığı söndürüldü, gereksiz gürültü engellendi, gündüz uyuması engellendi.</a:t>
          </a:r>
          <a:endParaRPr lang="tr-TR" sz="1000" kern="1200" dirty="0"/>
        </a:p>
        <a:p>
          <a:pPr marL="57150" lvl="1" indent="-57150" algn="l" defTabSz="444500">
            <a:lnSpc>
              <a:spcPct val="90000"/>
            </a:lnSpc>
            <a:spcBef>
              <a:spcPct val="0"/>
            </a:spcBef>
            <a:spcAft>
              <a:spcPct val="15000"/>
            </a:spcAft>
            <a:buChar char="•"/>
          </a:pPr>
          <a:r>
            <a:rPr lang="tr-TR" sz="1000" b="1" i="0" kern="1200" dirty="0"/>
            <a:t>Aile Katılımı:</a:t>
          </a:r>
          <a:r>
            <a:rPr lang="tr-TR" sz="1000" b="0" i="0" kern="1200" dirty="0"/>
            <a:t> Kızı, annesiyle basit bulmaca çözme, eski fotoğraflara bakma gibi bilişsel aktiviteler yaptı.</a:t>
          </a:r>
          <a:endParaRPr lang="tr-TR" sz="1000" kern="1200" dirty="0"/>
        </a:p>
      </dsp:txBody>
      <dsp:txXfrm>
        <a:off x="5977989" y="651634"/>
        <a:ext cx="1960503" cy="3625347"/>
      </dsp:txXfrm>
    </dsp:sp>
    <dsp:sp modelId="{162B294F-DC76-4196-95C8-1D4B23919C09}">
      <dsp:nvSpPr>
        <dsp:cNvPr id="0" name=""/>
        <dsp:cNvSpPr/>
      </dsp:nvSpPr>
      <dsp:spPr>
        <a:xfrm>
          <a:off x="8175332" y="651634"/>
          <a:ext cx="2631548" cy="3606084"/>
        </a:xfrm>
        <a:prstGeom prst="roundRect">
          <a:avLst>
            <a:gd name="adj" fmla="val 5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tr-TR" sz="1600" b="1" kern="1200"/>
            <a:t>4. ADIM: MOBILITY (HAREKETLİLİK)</a:t>
          </a:r>
          <a:endParaRPr lang="tr-TR" sz="1600" kern="1200"/>
        </a:p>
      </dsp:txBody>
      <dsp:txXfrm rot="16200000">
        <a:off x="6959992" y="1866974"/>
        <a:ext cx="2956989" cy="526309"/>
      </dsp:txXfrm>
    </dsp:sp>
    <dsp:sp modelId="{A5E81DEF-B780-4A40-83ED-FE281FC89D5C}">
      <dsp:nvSpPr>
        <dsp:cNvPr id="0" name=""/>
        <dsp:cNvSpPr/>
      </dsp:nvSpPr>
      <dsp:spPr>
        <a:xfrm rot="5400000">
          <a:off x="7995567" y="3282704"/>
          <a:ext cx="385846" cy="215369"/>
        </a:xfrm>
        <a:prstGeom prst="flowChartExtra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68405-437E-438B-8096-78D82ADC529B}">
      <dsp:nvSpPr>
        <dsp:cNvPr id="0" name=""/>
        <dsp:cNvSpPr/>
      </dsp:nvSpPr>
      <dsp:spPr>
        <a:xfrm>
          <a:off x="8701642" y="651634"/>
          <a:ext cx="1960503" cy="36060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tr-TR" sz="1300" b="1" i="0" kern="1200" dirty="0"/>
            <a:t>Değerlendirme:</a:t>
          </a:r>
          <a:endParaRPr lang="tr-TR" sz="1300" kern="1200" dirty="0"/>
        </a:p>
        <a:p>
          <a:pPr marL="57150" lvl="1" indent="-57150" algn="l" defTabSz="444500">
            <a:lnSpc>
              <a:spcPct val="90000"/>
            </a:lnSpc>
            <a:spcBef>
              <a:spcPct val="0"/>
            </a:spcBef>
            <a:spcAft>
              <a:spcPct val="15000"/>
            </a:spcAft>
            <a:buChar char="•"/>
          </a:pPr>
          <a:r>
            <a:rPr lang="tr-TR" sz="1000" b="0" i="0" kern="1200" dirty="0"/>
            <a:t>Ameliyat sonrası 2. gün, yatak içinde hareketsiz. </a:t>
          </a:r>
          <a:r>
            <a:rPr lang="tr-TR" sz="1000" b="1" i="0" kern="1200" dirty="0"/>
            <a:t>"Düşerim" </a:t>
          </a:r>
          <a:r>
            <a:rPr lang="tr-TR" sz="1000" b="0" i="0" kern="1200" dirty="0"/>
            <a:t>korkusu var.</a:t>
          </a:r>
          <a:endParaRPr lang="tr-TR" sz="1000" kern="1200" dirty="0"/>
        </a:p>
        <a:p>
          <a:pPr marL="57150" lvl="1" indent="-57150" algn="l" defTabSz="444500">
            <a:lnSpc>
              <a:spcPct val="90000"/>
            </a:lnSpc>
            <a:spcBef>
              <a:spcPct val="0"/>
            </a:spcBef>
            <a:spcAft>
              <a:spcPct val="15000"/>
            </a:spcAft>
            <a:buChar char="•"/>
          </a:pPr>
          <a:r>
            <a:rPr lang="tr-TR" sz="1000" b="0" i="0" kern="1200" dirty="0"/>
            <a:t>"</a:t>
          </a:r>
          <a:r>
            <a:rPr lang="tr-TR" sz="1000" b="0" i="0" kern="1200" dirty="0" err="1"/>
            <a:t>Timed</a:t>
          </a:r>
          <a:r>
            <a:rPr lang="tr-TR" sz="1000" b="0" i="0" kern="1200" dirty="0"/>
            <a:t> </a:t>
          </a:r>
          <a:r>
            <a:rPr lang="tr-TR" sz="1000" b="0" i="0" kern="1200" dirty="0" err="1"/>
            <a:t>Up</a:t>
          </a:r>
          <a:r>
            <a:rPr lang="tr-TR" sz="1000" b="0" i="0" kern="1200" dirty="0"/>
            <a:t> </a:t>
          </a:r>
          <a:r>
            <a:rPr lang="tr-TR" sz="1000" b="0" i="0" kern="1200" dirty="0" err="1"/>
            <a:t>and</a:t>
          </a:r>
          <a:r>
            <a:rPr lang="tr-TR" sz="1000" b="0" i="0" kern="1200" dirty="0"/>
            <a:t> </a:t>
          </a:r>
          <a:r>
            <a:rPr lang="tr-TR" sz="1000" b="0" i="0" kern="1200" dirty="0" err="1"/>
            <a:t>Go</a:t>
          </a:r>
          <a:r>
            <a:rPr lang="tr-TR" sz="1000" b="0" i="0" kern="1200" dirty="0"/>
            <a:t>" testi yapılamayacak durumda.</a:t>
          </a:r>
          <a:endParaRPr lang="tr-TR" sz="1000" kern="1200" dirty="0"/>
        </a:p>
        <a:p>
          <a:pPr marL="0" lvl="0" indent="0" algn="l" defTabSz="577850">
            <a:lnSpc>
              <a:spcPct val="90000"/>
            </a:lnSpc>
            <a:spcBef>
              <a:spcPct val="0"/>
            </a:spcBef>
            <a:spcAft>
              <a:spcPct val="35000"/>
            </a:spcAft>
            <a:buNone/>
          </a:pPr>
          <a:r>
            <a:rPr lang="tr-TR" sz="1300" b="1" i="0" kern="1200" dirty="0"/>
            <a:t>Eylem Planı:</a:t>
          </a:r>
          <a:endParaRPr lang="tr-TR" sz="1300" kern="1200" dirty="0"/>
        </a:p>
        <a:p>
          <a:pPr marL="57150" lvl="1" indent="-57150" algn="l" defTabSz="444500">
            <a:lnSpc>
              <a:spcPct val="90000"/>
            </a:lnSpc>
            <a:spcBef>
              <a:spcPct val="0"/>
            </a:spcBef>
            <a:spcAft>
              <a:spcPct val="15000"/>
            </a:spcAft>
            <a:buChar char="•"/>
          </a:pPr>
          <a:r>
            <a:rPr lang="tr-TR" sz="1000" b="1" i="0" kern="1200" dirty="0"/>
            <a:t>Erken </a:t>
          </a:r>
          <a:r>
            <a:rPr lang="tr-TR" sz="1000" b="1" i="0" kern="1200" dirty="0" err="1"/>
            <a:t>Mobilizasyon</a:t>
          </a:r>
          <a:r>
            <a:rPr lang="tr-TR" sz="1000" b="1" i="0" kern="1200" dirty="0"/>
            <a:t>:</a:t>
          </a:r>
          <a:r>
            <a:rPr lang="tr-TR" sz="1000" b="0" i="0" kern="1200" dirty="0"/>
            <a:t> Fizyoterapist ve hemşire, ameliyat sonrası 2. gün hastayı yatak kenarında oturttu, 3. gün yürüteçle ayağa kaldırdı.</a:t>
          </a:r>
          <a:endParaRPr lang="tr-TR" sz="1000" kern="1200" dirty="0"/>
        </a:p>
        <a:p>
          <a:pPr marL="57150" lvl="1" indent="-57150" algn="l" defTabSz="444500">
            <a:lnSpc>
              <a:spcPct val="90000"/>
            </a:lnSpc>
            <a:spcBef>
              <a:spcPct val="0"/>
            </a:spcBef>
            <a:spcAft>
              <a:spcPct val="15000"/>
            </a:spcAft>
            <a:buChar char="•"/>
          </a:pPr>
          <a:r>
            <a:rPr lang="tr-TR" sz="1000" b="1" i="0" kern="1200" dirty="0"/>
            <a:t>Amaç: "What </a:t>
          </a:r>
          <a:r>
            <a:rPr lang="tr-TR" sz="1000" b="1" i="0" kern="1200" dirty="0" err="1"/>
            <a:t>Matters</a:t>
          </a:r>
          <a:r>
            <a:rPr lang="tr-TR" sz="1000" b="1" i="0" kern="1200" dirty="0"/>
            <a:t>" </a:t>
          </a:r>
          <a:r>
            <a:rPr lang="tr-TR" sz="1000" b="0" i="0" kern="1200" dirty="0"/>
            <a:t>ile bağlantılı olarak, </a:t>
          </a:r>
          <a:r>
            <a:rPr lang="tr-TR" sz="1000" b="1" i="0" kern="1200" dirty="0"/>
            <a:t>"yatak-banyo" transferlerini bağımsız yapabilmek</a:t>
          </a:r>
          <a:r>
            <a:rPr lang="tr-TR" sz="1000" b="0" i="0" kern="1200" dirty="0"/>
            <a:t>.</a:t>
          </a:r>
          <a:endParaRPr lang="tr-TR" sz="1000" kern="1200" dirty="0"/>
        </a:p>
        <a:p>
          <a:pPr marL="57150" lvl="1" indent="-57150" algn="l" defTabSz="444500">
            <a:lnSpc>
              <a:spcPct val="90000"/>
            </a:lnSpc>
            <a:spcBef>
              <a:spcPct val="0"/>
            </a:spcBef>
            <a:spcAft>
              <a:spcPct val="15000"/>
            </a:spcAft>
            <a:buChar char="•"/>
          </a:pPr>
          <a:r>
            <a:rPr lang="tr-TR" sz="1000" b="1" i="0" kern="1200" dirty="0"/>
            <a:t>Güvenlik:</a:t>
          </a:r>
          <a:r>
            <a:rPr lang="tr-TR" sz="1000" b="0" i="0" kern="1200" dirty="0"/>
            <a:t> Kızına, hastayı güvenli şekilde nasıl yürüteceği gösterildi.</a:t>
          </a:r>
          <a:endParaRPr lang="tr-TR" sz="1000" kern="1200" dirty="0"/>
        </a:p>
        <a:p>
          <a:pPr marL="57150" lvl="1" indent="-57150" algn="l" defTabSz="444500">
            <a:lnSpc>
              <a:spcPct val="90000"/>
            </a:lnSpc>
            <a:spcBef>
              <a:spcPct val="0"/>
            </a:spcBef>
            <a:spcAft>
              <a:spcPct val="15000"/>
            </a:spcAft>
            <a:buChar char="•"/>
          </a:pPr>
          <a:r>
            <a:rPr lang="tr-TR" sz="1000" b="1" i="0" kern="1200" dirty="0"/>
            <a:t>Düşme Önlemi:</a:t>
          </a:r>
          <a:r>
            <a:rPr lang="tr-TR" sz="1000" b="0" i="0" kern="1200" dirty="0"/>
            <a:t> Yatak alçaltıldı, yan korkuluklar kaldırıldı, kaymayan çorap giydirildi.</a:t>
          </a:r>
          <a:endParaRPr lang="tr-TR" sz="1000" kern="1200" dirty="0"/>
        </a:p>
      </dsp:txBody>
      <dsp:txXfrm>
        <a:off x="8701642" y="651634"/>
        <a:ext cx="1960503" cy="36060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5E81-A178-4FA9-A15A-AAC5473D29ED}">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0703A-5B81-43FB-BD28-37C4F8255740}">
      <dsp:nvSpPr>
        <dsp:cNvPr id="0" name=""/>
        <dsp:cNvSpPr/>
      </dsp:nvSpPr>
      <dsp:spPr>
        <a:xfrm>
          <a:off x="356339" y="1305401"/>
          <a:ext cx="3154680"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i="0" kern="1200" dirty="0"/>
            <a:t>3. Gün:</a:t>
          </a:r>
          <a:r>
            <a:rPr lang="tr-TR" sz="1600" b="0" i="0" kern="1200" dirty="0"/>
            <a:t>  Ayşe Hanımın ajitasyonu belirgin şekilde azaldı Oryantasyonu düzeldi</a:t>
          </a:r>
          <a:endParaRPr lang="tr-TR" sz="1600" kern="1200" dirty="0"/>
        </a:p>
      </dsp:txBody>
      <dsp:txXfrm>
        <a:off x="441305" y="1390367"/>
        <a:ext cx="2984748" cy="1570603"/>
      </dsp:txXfrm>
    </dsp:sp>
    <dsp:sp modelId="{AD719AF9-3CC2-4D88-BA84-A5B5AB90C168}">
      <dsp:nvSpPr>
        <dsp:cNvPr id="0" name=""/>
        <dsp:cNvSpPr/>
      </dsp:nvSpPr>
      <dsp:spPr>
        <a:xfrm>
          <a:off x="3680460" y="1305401"/>
          <a:ext cx="3154680" cy="174053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i="0" kern="1200" dirty="0"/>
            <a:t>5. Gün:</a:t>
          </a:r>
          <a:r>
            <a:rPr lang="tr-TR" sz="1600" b="0" i="0" kern="1200" dirty="0"/>
            <a:t> Yürüteçle bağımsız yürüyebiliyor, kendi kişisel bakımını yardımla yapabiliyor</a:t>
          </a:r>
          <a:endParaRPr lang="tr-TR" sz="1600" kern="1200" dirty="0"/>
        </a:p>
      </dsp:txBody>
      <dsp:txXfrm>
        <a:off x="3765426" y="1390367"/>
        <a:ext cx="2984748" cy="1570603"/>
      </dsp:txXfrm>
    </dsp:sp>
    <dsp:sp modelId="{8F7D00ED-58E9-4536-9200-82D732ABEAE0}">
      <dsp:nvSpPr>
        <dsp:cNvPr id="0" name=""/>
        <dsp:cNvSpPr/>
      </dsp:nvSpPr>
      <dsp:spPr>
        <a:xfrm>
          <a:off x="7004580" y="1305401"/>
          <a:ext cx="3154680" cy="174053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i="0" kern="1200" dirty="0"/>
            <a:t>Taburculuk (7. Gün):</a:t>
          </a:r>
          <a:r>
            <a:rPr lang="tr-TR" sz="1600" b="0" i="0" kern="1200" dirty="0"/>
            <a:t> </a:t>
          </a:r>
          <a:r>
            <a:rPr lang="tr-TR" sz="1600" b="0" i="0" kern="1200" dirty="0" err="1"/>
            <a:t>Deliryum</a:t>
          </a:r>
          <a:r>
            <a:rPr lang="tr-TR" sz="1600" b="0" i="0" kern="1200" dirty="0"/>
            <a:t> tamamen düzeldi</a:t>
          </a:r>
        </a:p>
        <a:p>
          <a:pPr marL="0" lvl="0" indent="0" algn="ctr" defTabSz="711200">
            <a:lnSpc>
              <a:spcPct val="90000"/>
            </a:lnSpc>
            <a:spcBef>
              <a:spcPct val="0"/>
            </a:spcBef>
            <a:spcAft>
              <a:spcPct val="35000"/>
            </a:spcAft>
            <a:buNone/>
          </a:pPr>
          <a:r>
            <a:rPr lang="tr-TR" sz="1600" b="0" i="0" kern="1200" dirty="0"/>
            <a:t>Fizyoterapi ve evde bakım hizmeti planlanarak, kızının desteğiyle </a:t>
          </a:r>
          <a:r>
            <a:rPr lang="tr-TR" sz="1600" b="1" i="0" kern="1200" dirty="0"/>
            <a:t>kendi evine taburcu edildi</a:t>
          </a:r>
          <a:endParaRPr lang="tr-TR" sz="1600" kern="1200" dirty="0"/>
        </a:p>
      </dsp:txBody>
      <dsp:txXfrm>
        <a:off x="7089546" y="1390367"/>
        <a:ext cx="2984748" cy="15706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228E4-ED01-4BF0-A750-71D4F8734304}">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dirty="0"/>
            <a:t>"What </a:t>
          </a:r>
          <a:r>
            <a:rPr lang="tr-TR" sz="2500" b="1" i="0" kern="1200" dirty="0" err="1"/>
            <a:t>Matters</a:t>
          </a:r>
          <a:r>
            <a:rPr lang="tr-TR" sz="2500" b="1" i="0" kern="1200" dirty="0"/>
            <a:t>"</a:t>
          </a:r>
          <a:r>
            <a:rPr lang="tr-TR" sz="2500" b="0" i="0" kern="1200" dirty="0"/>
            <a:t> hedefi (eve dönmek), tüm bakımın odak noktası oldu ve hastanın motivasyonunu artırdı</a:t>
          </a:r>
          <a:endParaRPr lang="tr-TR" sz="2500" kern="1200" dirty="0"/>
        </a:p>
      </dsp:txBody>
      <dsp:txXfrm>
        <a:off x="48547" y="127216"/>
        <a:ext cx="10418506" cy="897406"/>
      </dsp:txXfrm>
    </dsp:sp>
    <dsp:sp modelId="{5914ECDF-AD98-4156-A172-6BD04D6A6A48}">
      <dsp:nvSpPr>
        <dsp:cNvPr id="0" name=""/>
        <dsp:cNvSpPr/>
      </dsp:nvSpPr>
      <dsp:spPr>
        <a:xfrm>
          <a:off x="0" y="1145169"/>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dirty="0"/>
            <a:t>"</a:t>
          </a:r>
          <a:r>
            <a:rPr lang="tr-TR" sz="2500" b="1" i="0" kern="1200" dirty="0" err="1"/>
            <a:t>Medication</a:t>
          </a:r>
          <a:r>
            <a:rPr lang="tr-TR" sz="2500" b="1" i="0" kern="1200" dirty="0"/>
            <a:t>"</a:t>
          </a:r>
          <a:r>
            <a:rPr lang="tr-TR" sz="2500" b="0" i="0" kern="1200" dirty="0"/>
            <a:t> düzenlemesi, </a:t>
          </a:r>
          <a:r>
            <a:rPr lang="tr-TR" sz="2500" b="0" i="0" kern="1200" dirty="0" err="1"/>
            <a:t>deliryumu</a:t>
          </a:r>
          <a:r>
            <a:rPr lang="tr-TR" sz="2500" b="0" i="0" kern="1200" dirty="0"/>
            <a:t> tetikleyen ana faktörlerden birini ortadan kaldırdı</a:t>
          </a:r>
          <a:endParaRPr lang="tr-TR" sz="2500" kern="1200" dirty="0"/>
        </a:p>
      </dsp:txBody>
      <dsp:txXfrm>
        <a:off x="48547" y="1193716"/>
        <a:ext cx="10418506" cy="897406"/>
      </dsp:txXfrm>
    </dsp:sp>
    <dsp:sp modelId="{A9BF6981-D30A-4BD1-8736-6609F7657E7A}">
      <dsp:nvSpPr>
        <dsp:cNvPr id="0" name=""/>
        <dsp:cNvSpPr/>
      </dsp:nvSpPr>
      <dsp:spPr>
        <a:xfrm>
          <a:off x="0" y="2211669"/>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dirty="0"/>
            <a:t>"</a:t>
          </a:r>
          <a:r>
            <a:rPr lang="tr-TR" sz="2500" b="1" i="0" kern="1200" dirty="0" err="1"/>
            <a:t>Mentation</a:t>
          </a:r>
          <a:r>
            <a:rPr lang="tr-TR" sz="2500" b="1" i="0" kern="1200" dirty="0"/>
            <a:t>"</a:t>
          </a:r>
          <a:r>
            <a:rPr lang="tr-TR" sz="2500" b="0" i="0" kern="1200" dirty="0"/>
            <a:t> için uygulanan </a:t>
          </a:r>
          <a:r>
            <a:rPr lang="tr-TR" sz="2500" b="0" i="0" kern="1200" dirty="0" err="1"/>
            <a:t>proaktif</a:t>
          </a:r>
          <a:r>
            <a:rPr lang="tr-TR" sz="2500" b="0" i="0" kern="1200" dirty="0"/>
            <a:t> </a:t>
          </a:r>
          <a:r>
            <a:rPr lang="tr-TR" sz="2500" b="0" i="0" kern="1200" dirty="0" err="1"/>
            <a:t>deliryum</a:t>
          </a:r>
          <a:r>
            <a:rPr lang="tr-TR" sz="2500" b="0" i="0" kern="1200" dirty="0"/>
            <a:t> önleme protokolleri, sorunun kronikleşmesini engelledi</a:t>
          </a:r>
          <a:endParaRPr lang="tr-TR" sz="2500" kern="1200" dirty="0"/>
        </a:p>
      </dsp:txBody>
      <dsp:txXfrm>
        <a:off x="48547" y="2260216"/>
        <a:ext cx="10418506" cy="897406"/>
      </dsp:txXfrm>
    </dsp:sp>
    <dsp:sp modelId="{1AC82493-ABC0-4649-A688-B5D5286270BD}">
      <dsp:nvSpPr>
        <dsp:cNvPr id="0" name=""/>
        <dsp:cNvSpPr/>
      </dsp:nvSpPr>
      <dsp:spPr>
        <a:xfrm>
          <a:off x="0" y="3278169"/>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dirty="0"/>
            <a:t>"</a:t>
          </a:r>
          <a:r>
            <a:rPr lang="tr-TR" sz="2500" b="1" i="0" kern="1200" dirty="0" err="1"/>
            <a:t>Mobility</a:t>
          </a:r>
          <a:r>
            <a:rPr lang="tr-TR" sz="2500" b="1" i="0" kern="1200" dirty="0"/>
            <a:t>"</a:t>
          </a:r>
          <a:r>
            <a:rPr lang="tr-TR" sz="2500" b="0" i="0" kern="1200" dirty="0"/>
            <a:t> çalışmaları, onu fiziksel ve zihinsel olarak güçlendirerek temel hedefine ulaşmasını sağladı</a:t>
          </a:r>
          <a:endParaRPr lang="tr-TR" sz="2500" kern="1200" dirty="0"/>
        </a:p>
      </dsp:txBody>
      <dsp:txXfrm>
        <a:off x="48547" y="3326716"/>
        <a:ext cx="10418506" cy="8974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228E4-ED01-4BF0-A750-71D4F8734304}">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dirty="0"/>
            <a:t>"What </a:t>
          </a:r>
          <a:r>
            <a:rPr lang="tr-TR" sz="2500" b="1" i="0" kern="1200" dirty="0" err="1"/>
            <a:t>Matters</a:t>
          </a:r>
          <a:r>
            <a:rPr lang="tr-TR" sz="2500" b="1" i="0" kern="1200" dirty="0"/>
            <a:t>"</a:t>
          </a:r>
          <a:r>
            <a:rPr lang="tr-TR" sz="2500" b="0" i="0" kern="1200" dirty="0"/>
            <a:t> hedefi (eve dönmek), tüm bakımın odak noktası oldu ve hastanın motivasyonunu artırdı.</a:t>
          </a:r>
          <a:endParaRPr lang="tr-TR" sz="2500" kern="1200" dirty="0"/>
        </a:p>
      </dsp:txBody>
      <dsp:txXfrm>
        <a:off x="48547" y="127216"/>
        <a:ext cx="10418506" cy="897406"/>
      </dsp:txXfrm>
    </dsp:sp>
    <dsp:sp modelId="{5914ECDF-AD98-4156-A172-6BD04D6A6A48}">
      <dsp:nvSpPr>
        <dsp:cNvPr id="0" name=""/>
        <dsp:cNvSpPr/>
      </dsp:nvSpPr>
      <dsp:spPr>
        <a:xfrm>
          <a:off x="0" y="1145169"/>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a:t>"Medication"</a:t>
          </a:r>
          <a:r>
            <a:rPr lang="tr-TR" sz="2500" b="0" i="0" kern="1200"/>
            <a:t> düzenlemesi, deliryumu tetikleyen ana faktörlerden birini ortadan kaldırdı.</a:t>
          </a:r>
          <a:endParaRPr lang="tr-TR" sz="2500" kern="1200"/>
        </a:p>
      </dsp:txBody>
      <dsp:txXfrm>
        <a:off x="48547" y="1193716"/>
        <a:ext cx="10418506" cy="897406"/>
      </dsp:txXfrm>
    </dsp:sp>
    <dsp:sp modelId="{A9BF6981-D30A-4BD1-8736-6609F7657E7A}">
      <dsp:nvSpPr>
        <dsp:cNvPr id="0" name=""/>
        <dsp:cNvSpPr/>
      </dsp:nvSpPr>
      <dsp:spPr>
        <a:xfrm>
          <a:off x="0" y="2211669"/>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dirty="0"/>
            <a:t>"</a:t>
          </a:r>
          <a:r>
            <a:rPr lang="tr-TR" sz="2500" b="1" i="0" kern="1200" dirty="0" err="1"/>
            <a:t>Mentation</a:t>
          </a:r>
          <a:r>
            <a:rPr lang="tr-TR" sz="2500" b="1" i="0" kern="1200" dirty="0"/>
            <a:t>"</a:t>
          </a:r>
          <a:r>
            <a:rPr lang="tr-TR" sz="2500" b="0" i="0" kern="1200" dirty="0"/>
            <a:t> için uygulanan </a:t>
          </a:r>
          <a:r>
            <a:rPr lang="tr-TR" sz="2500" b="0" i="0" kern="1200" dirty="0" err="1"/>
            <a:t>proaktif</a:t>
          </a:r>
          <a:r>
            <a:rPr lang="tr-TR" sz="2500" b="0" i="0" kern="1200" dirty="0"/>
            <a:t> </a:t>
          </a:r>
          <a:r>
            <a:rPr lang="tr-TR" sz="2500" b="0" i="0" kern="1200" dirty="0" err="1"/>
            <a:t>deliryum</a:t>
          </a:r>
          <a:r>
            <a:rPr lang="tr-TR" sz="2500" b="0" i="0" kern="1200" dirty="0"/>
            <a:t> önleme protokolleri, sorunun kronikleşmesini engelledi.</a:t>
          </a:r>
          <a:endParaRPr lang="tr-TR" sz="2500" kern="1200" dirty="0"/>
        </a:p>
      </dsp:txBody>
      <dsp:txXfrm>
        <a:off x="48547" y="2260216"/>
        <a:ext cx="10418506" cy="897406"/>
      </dsp:txXfrm>
    </dsp:sp>
    <dsp:sp modelId="{1AC82493-ABC0-4649-A688-B5D5286270BD}">
      <dsp:nvSpPr>
        <dsp:cNvPr id="0" name=""/>
        <dsp:cNvSpPr/>
      </dsp:nvSpPr>
      <dsp:spPr>
        <a:xfrm>
          <a:off x="0" y="3278169"/>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i="0" kern="1200"/>
            <a:t>"Mobility"</a:t>
          </a:r>
          <a:r>
            <a:rPr lang="tr-TR" sz="2500" b="0" i="0" kern="1200"/>
            <a:t> çalışmaları, onu fiziksel ve zihinsel olarak güçlendirerek temel hedefine ulaşmasını sağladı.</a:t>
          </a:r>
          <a:endParaRPr lang="tr-TR" sz="2500" kern="1200"/>
        </a:p>
      </dsp:txBody>
      <dsp:txXfrm>
        <a:off x="48547" y="3326716"/>
        <a:ext cx="10418506" cy="8974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E4499-E438-4C0F-B9D0-329E93428D26}">
      <dsp:nvSpPr>
        <dsp:cNvPr id="0" name=""/>
        <dsp:cNvSpPr/>
      </dsp:nvSpPr>
      <dsp:spPr>
        <a:xfrm>
          <a:off x="5648" y="156517"/>
          <a:ext cx="2162853" cy="10814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b="1" i="0" kern="1200" dirty="0"/>
            <a:t>1) What </a:t>
          </a:r>
          <a:r>
            <a:rPr lang="tr-TR" sz="2200" b="1" i="0" kern="1200" dirty="0" err="1"/>
            <a:t>Matters</a:t>
          </a:r>
          <a:r>
            <a:rPr lang="tr-TR" sz="2200" b="1" i="0" kern="1200" dirty="0"/>
            <a:t> (Neyin Önemi Var?)</a:t>
          </a:r>
          <a:endParaRPr lang="tr-TR" sz="2200" kern="1200" dirty="0"/>
        </a:p>
      </dsp:txBody>
      <dsp:txXfrm>
        <a:off x="37322" y="188191"/>
        <a:ext cx="2099505" cy="1018078"/>
      </dsp:txXfrm>
    </dsp:sp>
    <dsp:sp modelId="{B42EF295-093F-4B52-80CF-4FEBB5E5D26E}">
      <dsp:nvSpPr>
        <dsp:cNvPr id="0" name=""/>
        <dsp:cNvSpPr/>
      </dsp:nvSpPr>
      <dsp:spPr>
        <a:xfrm>
          <a:off x="221933" y="1237944"/>
          <a:ext cx="216285" cy="811070"/>
        </a:xfrm>
        <a:custGeom>
          <a:avLst/>
          <a:gdLst/>
          <a:ahLst/>
          <a:cxnLst/>
          <a:rect l="0" t="0" r="0" b="0"/>
          <a:pathLst>
            <a:path>
              <a:moveTo>
                <a:pt x="0" y="0"/>
              </a:moveTo>
              <a:lnTo>
                <a:pt x="0" y="811070"/>
              </a:lnTo>
              <a:lnTo>
                <a:pt x="216285" y="8110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B4ECF1-65E7-4C23-B9BF-EB1069DAA823}">
      <dsp:nvSpPr>
        <dsp:cNvPr id="0" name=""/>
        <dsp:cNvSpPr/>
      </dsp:nvSpPr>
      <dsp:spPr>
        <a:xfrm>
          <a:off x="438218" y="1508300"/>
          <a:ext cx="1730283" cy="10814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b="0" i="0" kern="1200" dirty="0"/>
            <a:t>Hastanın sağlık ve yaşam hedeflerini, değerlerini ve tercihlerini anlamak. Bakımın "nedeni"</a:t>
          </a:r>
          <a:endParaRPr lang="tr-TR" sz="1000" kern="1200" dirty="0"/>
        </a:p>
      </dsp:txBody>
      <dsp:txXfrm>
        <a:off x="469892" y="1539974"/>
        <a:ext cx="1666935" cy="1018078"/>
      </dsp:txXfrm>
    </dsp:sp>
    <dsp:sp modelId="{323BA38E-81AC-4C88-B247-73E5A42C2EFD}">
      <dsp:nvSpPr>
        <dsp:cNvPr id="0" name=""/>
        <dsp:cNvSpPr/>
      </dsp:nvSpPr>
      <dsp:spPr>
        <a:xfrm>
          <a:off x="221933" y="1237944"/>
          <a:ext cx="216285" cy="2411144"/>
        </a:xfrm>
        <a:custGeom>
          <a:avLst/>
          <a:gdLst/>
          <a:ahLst/>
          <a:cxnLst/>
          <a:rect l="0" t="0" r="0" b="0"/>
          <a:pathLst>
            <a:path>
              <a:moveTo>
                <a:pt x="0" y="0"/>
              </a:moveTo>
              <a:lnTo>
                <a:pt x="0" y="2411144"/>
              </a:lnTo>
              <a:lnTo>
                <a:pt x="216285" y="241114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072ED-F107-4FB0-999A-D634C6F22C0A}">
      <dsp:nvSpPr>
        <dsp:cNvPr id="0" name=""/>
        <dsp:cNvSpPr/>
      </dsp:nvSpPr>
      <dsp:spPr>
        <a:xfrm>
          <a:off x="438218" y="2860084"/>
          <a:ext cx="2102830" cy="15780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marL="0" lvl="0" indent="0" algn="l" defTabSz="400050">
            <a:lnSpc>
              <a:spcPct val="90000"/>
            </a:lnSpc>
            <a:spcBef>
              <a:spcPct val="0"/>
            </a:spcBef>
            <a:spcAft>
              <a:spcPct val="35000"/>
            </a:spcAft>
            <a:buNone/>
          </a:pPr>
          <a:r>
            <a:rPr lang="tr-TR" sz="900" b="1" i="0" kern="1200" dirty="0"/>
            <a:t>PRATİK UYGULAMA:</a:t>
          </a:r>
          <a:endParaRPr lang="tr-TR" sz="900" kern="1200" dirty="0"/>
        </a:p>
        <a:p>
          <a:pPr marL="57150" lvl="1" indent="-57150" algn="l" defTabSz="400050">
            <a:lnSpc>
              <a:spcPct val="90000"/>
            </a:lnSpc>
            <a:spcBef>
              <a:spcPct val="0"/>
            </a:spcBef>
            <a:spcAft>
              <a:spcPct val="15000"/>
            </a:spcAft>
            <a:buChar char="•"/>
          </a:pPr>
          <a:r>
            <a:rPr lang="tr-TR" sz="900" b="1" i="0" kern="1200" dirty="0"/>
            <a:t>Doğru Soru:</a:t>
          </a:r>
          <a:r>
            <a:rPr lang="tr-TR" sz="900" b="0" i="0" kern="1200" dirty="0"/>
            <a:t> "Bu hastanede yatışınızla ilgili umutlarınız neler?" veya "Sizin için en önemli şey nedir?" gibi sorular sormak</a:t>
          </a:r>
          <a:endParaRPr lang="tr-TR" sz="900" kern="1200" dirty="0"/>
        </a:p>
        <a:p>
          <a:pPr marL="57150" lvl="1" indent="-57150" algn="l" defTabSz="400050">
            <a:lnSpc>
              <a:spcPct val="90000"/>
            </a:lnSpc>
            <a:spcBef>
              <a:spcPct val="0"/>
            </a:spcBef>
            <a:spcAft>
              <a:spcPct val="15000"/>
            </a:spcAft>
            <a:buChar char="•"/>
          </a:pPr>
          <a:r>
            <a:rPr lang="tr-TR" sz="900" b="1" i="0" kern="1200" dirty="0"/>
            <a:t>Ekip İletişimi:</a:t>
          </a:r>
          <a:r>
            <a:rPr lang="tr-TR" sz="900" b="0" i="0" kern="1200" dirty="0"/>
            <a:t> Hastanın önceliklerini odasındaki beyaz tahtaya yazmak</a:t>
          </a:r>
          <a:endParaRPr lang="tr-TR" sz="900" kern="1200" dirty="0"/>
        </a:p>
        <a:p>
          <a:pPr marL="57150" lvl="1" indent="-57150" algn="l" defTabSz="400050">
            <a:lnSpc>
              <a:spcPct val="90000"/>
            </a:lnSpc>
            <a:spcBef>
              <a:spcPct val="0"/>
            </a:spcBef>
            <a:spcAft>
              <a:spcPct val="15000"/>
            </a:spcAft>
            <a:buChar char="•"/>
          </a:pPr>
          <a:r>
            <a:rPr lang="tr-TR" sz="900" b="1" i="0" kern="1200" dirty="0"/>
            <a:t>Yasal Boyut:</a:t>
          </a:r>
          <a:r>
            <a:rPr lang="tr-TR" sz="900" b="0" i="0" kern="1200" dirty="0"/>
            <a:t> Vekaletnamesi ve tedavi talimatlarını tamamlamak/ gözden geçirmek</a:t>
          </a:r>
          <a:endParaRPr lang="tr-TR" sz="900" kern="1200" dirty="0"/>
        </a:p>
      </dsp:txBody>
      <dsp:txXfrm>
        <a:off x="484436" y="2906302"/>
        <a:ext cx="2010394" cy="1485571"/>
      </dsp:txXfrm>
    </dsp:sp>
    <dsp:sp modelId="{BB84697D-2681-4247-ACBA-462A5A9FAFE5}">
      <dsp:nvSpPr>
        <dsp:cNvPr id="0" name=""/>
        <dsp:cNvSpPr/>
      </dsp:nvSpPr>
      <dsp:spPr>
        <a:xfrm>
          <a:off x="2709215" y="156517"/>
          <a:ext cx="2162853" cy="108142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b="1" i="0" kern="1200" dirty="0"/>
            <a:t>2) </a:t>
          </a:r>
          <a:r>
            <a:rPr lang="tr-TR" sz="2200" b="1" i="0" kern="1200" dirty="0" err="1"/>
            <a:t>Medication</a:t>
          </a:r>
          <a:r>
            <a:rPr lang="tr-TR" sz="2200" b="1" i="0" kern="1200" dirty="0"/>
            <a:t> (İlaç)</a:t>
          </a:r>
          <a:endParaRPr lang="tr-TR" sz="2200" kern="1200" dirty="0"/>
        </a:p>
      </dsp:txBody>
      <dsp:txXfrm>
        <a:off x="2740889" y="188191"/>
        <a:ext cx="2099505" cy="1018078"/>
      </dsp:txXfrm>
    </dsp:sp>
    <dsp:sp modelId="{B76DE396-3A41-4A29-BFC1-CDEDEB7F0E12}">
      <dsp:nvSpPr>
        <dsp:cNvPr id="0" name=""/>
        <dsp:cNvSpPr/>
      </dsp:nvSpPr>
      <dsp:spPr>
        <a:xfrm>
          <a:off x="2925501" y="1237944"/>
          <a:ext cx="216285" cy="811070"/>
        </a:xfrm>
        <a:custGeom>
          <a:avLst/>
          <a:gdLst/>
          <a:ahLst/>
          <a:cxnLst/>
          <a:rect l="0" t="0" r="0" b="0"/>
          <a:pathLst>
            <a:path>
              <a:moveTo>
                <a:pt x="0" y="0"/>
              </a:moveTo>
              <a:lnTo>
                <a:pt x="0" y="811070"/>
              </a:lnTo>
              <a:lnTo>
                <a:pt x="216285" y="8110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DE47B-E730-4AB2-8EAB-C2D6823B877D}">
      <dsp:nvSpPr>
        <dsp:cNvPr id="0" name=""/>
        <dsp:cNvSpPr/>
      </dsp:nvSpPr>
      <dsp:spPr>
        <a:xfrm>
          <a:off x="3141786" y="1508300"/>
          <a:ext cx="1730283" cy="10814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b="0" i="0" kern="1200" dirty="0"/>
            <a:t>Tüm ilaçların gerekliliğini gözden geçirmek ve yaşlılarda yüksek riskli olanları belirlemek</a:t>
          </a:r>
          <a:endParaRPr lang="tr-TR" sz="1000" kern="1200" dirty="0"/>
        </a:p>
      </dsp:txBody>
      <dsp:txXfrm>
        <a:off x="3173460" y="1539974"/>
        <a:ext cx="1666935" cy="1018078"/>
      </dsp:txXfrm>
    </dsp:sp>
    <dsp:sp modelId="{4D0F9442-3C71-4A38-8B2C-4CEFCAA56470}">
      <dsp:nvSpPr>
        <dsp:cNvPr id="0" name=""/>
        <dsp:cNvSpPr/>
      </dsp:nvSpPr>
      <dsp:spPr>
        <a:xfrm>
          <a:off x="2925501" y="1237944"/>
          <a:ext cx="216285" cy="2407602"/>
        </a:xfrm>
        <a:custGeom>
          <a:avLst/>
          <a:gdLst/>
          <a:ahLst/>
          <a:cxnLst/>
          <a:rect l="0" t="0" r="0" b="0"/>
          <a:pathLst>
            <a:path>
              <a:moveTo>
                <a:pt x="0" y="0"/>
              </a:moveTo>
              <a:lnTo>
                <a:pt x="0" y="2407602"/>
              </a:lnTo>
              <a:lnTo>
                <a:pt x="216285" y="240760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CC24F6-A363-4F8B-9169-364B574D1ED9}">
      <dsp:nvSpPr>
        <dsp:cNvPr id="0" name=""/>
        <dsp:cNvSpPr/>
      </dsp:nvSpPr>
      <dsp:spPr>
        <a:xfrm>
          <a:off x="3141786" y="2860084"/>
          <a:ext cx="2120479" cy="1570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marL="0" lvl="0" indent="0" algn="l" defTabSz="400050">
            <a:lnSpc>
              <a:spcPct val="90000"/>
            </a:lnSpc>
            <a:spcBef>
              <a:spcPct val="0"/>
            </a:spcBef>
            <a:spcAft>
              <a:spcPct val="35000"/>
            </a:spcAft>
            <a:buNone/>
          </a:pPr>
          <a:r>
            <a:rPr lang="tr-TR" sz="900" b="1" i="0" kern="1200" dirty="0"/>
            <a:t>PRATİK UYGULAMA:</a:t>
          </a:r>
          <a:endParaRPr lang="tr-TR" sz="900" kern="1200" dirty="0"/>
        </a:p>
        <a:p>
          <a:pPr marL="57150" lvl="1" indent="-57150" algn="l" defTabSz="400050">
            <a:lnSpc>
              <a:spcPct val="90000"/>
            </a:lnSpc>
            <a:spcBef>
              <a:spcPct val="0"/>
            </a:spcBef>
            <a:spcAft>
              <a:spcPct val="15000"/>
            </a:spcAft>
            <a:buChar char="•"/>
          </a:pPr>
          <a:r>
            <a:rPr lang="tr-TR" sz="900" b="1" i="0" kern="1200" dirty="0"/>
            <a:t>Riskli İlaçlar:</a:t>
          </a:r>
          <a:r>
            <a:rPr lang="tr-TR" sz="900" b="0" i="0" kern="1200" dirty="0"/>
            <a:t> </a:t>
          </a:r>
          <a:r>
            <a:rPr lang="tr-TR" sz="900" b="0" i="0" kern="1200" dirty="0" err="1"/>
            <a:t>Opioidler</a:t>
          </a:r>
          <a:r>
            <a:rPr lang="tr-TR" sz="900" b="0" i="0" kern="1200" dirty="0"/>
            <a:t>, </a:t>
          </a:r>
          <a:r>
            <a:rPr lang="tr-TR" sz="900" b="0" i="0" kern="1200" dirty="0" err="1"/>
            <a:t>benzodiazepinler</a:t>
          </a:r>
          <a:r>
            <a:rPr lang="tr-TR" sz="900" b="0" i="0" kern="1200" dirty="0"/>
            <a:t>, </a:t>
          </a:r>
          <a:r>
            <a:rPr lang="tr-TR" sz="900" b="0" i="0" kern="1200" dirty="0" err="1"/>
            <a:t>antikolinerjikler</a:t>
          </a:r>
          <a:r>
            <a:rPr lang="tr-TR" sz="900" b="0" i="0" kern="1200" dirty="0"/>
            <a:t> gibi ilaçlara dikkat</a:t>
          </a:r>
          <a:endParaRPr lang="tr-TR" sz="900" kern="1200" dirty="0"/>
        </a:p>
        <a:p>
          <a:pPr marL="57150" lvl="1" indent="-57150" algn="l" defTabSz="400050">
            <a:lnSpc>
              <a:spcPct val="90000"/>
            </a:lnSpc>
            <a:spcBef>
              <a:spcPct val="0"/>
            </a:spcBef>
            <a:spcAft>
              <a:spcPct val="15000"/>
            </a:spcAft>
            <a:buChar char="•"/>
          </a:pPr>
          <a:r>
            <a:rPr lang="tr-TR" sz="900" b="1" i="0" kern="1200" dirty="0"/>
            <a:t>İlaç Azaltma:</a:t>
          </a:r>
          <a:r>
            <a:rPr lang="tr-TR" sz="900" b="0" i="0" kern="1200" dirty="0"/>
            <a:t> Yüksek riskli ve gereksiz ilaçları kesmek veya değiştirmek.</a:t>
          </a:r>
          <a:endParaRPr lang="tr-TR" sz="900" kern="1200" dirty="0"/>
        </a:p>
        <a:p>
          <a:pPr marL="57150" lvl="1" indent="-57150" algn="l" defTabSz="400050">
            <a:lnSpc>
              <a:spcPct val="90000"/>
            </a:lnSpc>
            <a:spcBef>
              <a:spcPct val="0"/>
            </a:spcBef>
            <a:spcAft>
              <a:spcPct val="15000"/>
            </a:spcAft>
            <a:buChar char="•"/>
          </a:pPr>
          <a:r>
            <a:rPr lang="tr-TR" sz="900" b="1" i="0" kern="1200" dirty="0"/>
            <a:t>Aile Eğitimi:</a:t>
          </a:r>
          <a:r>
            <a:rPr lang="tr-TR" sz="900" b="0" i="0" kern="1200" dirty="0"/>
            <a:t> Taburculuk sonrası ilaç yönetimi için aile bakım verenlere eğitim ve destek sağlamak</a:t>
          </a:r>
          <a:endParaRPr lang="tr-TR" sz="900" kern="1200" dirty="0"/>
        </a:p>
      </dsp:txBody>
      <dsp:txXfrm>
        <a:off x="3187797" y="2906095"/>
        <a:ext cx="2028457" cy="1478902"/>
      </dsp:txXfrm>
    </dsp:sp>
    <dsp:sp modelId="{96DA363D-8316-47B2-9516-B5F20FB6F934}">
      <dsp:nvSpPr>
        <dsp:cNvPr id="0" name=""/>
        <dsp:cNvSpPr/>
      </dsp:nvSpPr>
      <dsp:spPr>
        <a:xfrm>
          <a:off x="5412783" y="156517"/>
          <a:ext cx="2162853" cy="108142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b="1" i="0" kern="1200" dirty="0"/>
            <a:t>3) </a:t>
          </a:r>
          <a:r>
            <a:rPr lang="tr-TR" sz="2200" b="1" i="0" kern="1200" dirty="0" err="1"/>
            <a:t>Mentation</a:t>
          </a:r>
          <a:r>
            <a:rPr lang="tr-TR" sz="2200" b="1" i="0" kern="1200" dirty="0"/>
            <a:t> (Zihinsel Durum)</a:t>
          </a:r>
          <a:endParaRPr lang="tr-TR" sz="2200" kern="1200" dirty="0"/>
        </a:p>
      </dsp:txBody>
      <dsp:txXfrm>
        <a:off x="5444457" y="188191"/>
        <a:ext cx="2099505" cy="1018078"/>
      </dsp:txXfrm>
    </dsp:sp>
    <dsp:sp modelId="{E22CC7C8-631A-4D82-AC3C-1CB43F79A44E}">
      <dsp:nvSpPr>
        <dsp:cNvPr id="0" name=""/>
        <dsp:cNvSpPr/>
      </dsp:nvSpPr>
      <dsp:spPr>
        <a:xfrm>
          <a:off x="5629068" y="1237944"/>
          <a:ext cx="216285" cy="811070"/>
        </a:xfrm>
        <a:custGeom>
          <a:avLst/>
          <a:gdLst/>
          <a:ahLst/>
          <a:cxnLst/>
          <a:rect l="0" t="0" r="0" b="0"/>
          <a:pathLst>
            <a:path>
              <a:moveTo>
                <a:pt x="0" y="0"/>
              </a:moveTo>
              <a:lnTo>
                <a:pt x="0" y="811070"/>
              </a:lnTo>
              <a:lnTo>
                <a:pt x="216285" y="8110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D2150D-BC50-46DB-8C05-9B98EF3B53F6}">
      <dsp:nvSpPr>
        <dsp:cNvPr id="0" name=""/>
        <dsp:cNvSpPr/>
      </dsp:nvSpPr>
      <dsp:spPr>
        <a:xfrm>
          <a:off x="5845353" y="1508300"/>
          <a:ext cx="1730283" cy="10814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b="0" i="0" kern="1200" dirty="0"/>
            <a:t> </a:t>
          </a:r>
          <a:r>
            <a:rPr lang="tr-TR" sz="1000" b="0" i="0" kern="1200" dirty="0" err="1"/>
            <a:t>Deliryum</a:t>
          </a:r>
          <a:r>
            <a:rPr lang="tr-TR" sz="1000" b="0" i="0" kern="1200" dirty="0"/>
            <a:t>, </a:t>
          </a:r>
          <a:r>
            <a:rPr lang="tr-TR" sz="1000" b="0" i="0" kern="1200" dirty="0" err="1"/>
            <a:t>demans</a:t>
          </a:r>
          <a:r>
            <a:rPr lang="tr-TR" sz="1000" b="0" i="0" kern="1200" dirty="0"/>
            <a:t> ve depresyonun önlenmesi, tanınması, tedavisi ve yönetimi</a:t>
          </a:r>
          <a:endParaRPr lang="tr-TR" sz="1000" kern="1200" dirty="0"/>
        </a:p>
      </dsp:txBody>
      <dsp:txXfrm>
        <a:off x="5877027" y="1539974"/>
        <a:ext cx="1666935" cy="1018078"/>
      </dsp:txXfrm>
    </dsp:sp>
    <dsp:sp modelId="{EB1A2601-6B47-4BE7-9455-F10C806CE6FB}">
      <dsp:nvSpPr>
        <dsp:cNvPr id="0" name=""/>
        <dsp:cNvSpPr/>
      </dsp:nvSpPr>
      <dsp:spPr>
        <a:xfrm>
          <a:off x="5629068" y="1237944"/>
          <a:ext cx="216285" cy="2411144"/>
        </a:xfrm>
        <a:custGeom>
          <a:avLst/>
          <a:gdLst/>
          <a:ahLst/>
          <a:cxnLst/>
          <a:rect l="0" t="0" r="0" b="0"/>
          <a:pathLst>
            <a:path>
              <a:moveTo>
                <a:pt x="0" y="0"/>
              </a:moveTo>
              <a:lnTo>
                <a:pt x="0" y="2411144"/>
              </a:lnTo>
              <a:lnTo>
                <a:pt x="216285" y="241114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0D068-5008-4A2B-B493-B6AB4902158F}">
      <dsp:nvSpPr>
        <dsp:cNvPr id="0" name=""/>
        <dsp:cNvSpPr/>
      </dsp:nvSpPr>
      <dsp:spPr>
        <a:xfrm>
          <a:off x="5845353" y="2860084"/>
          <a:ext cx="1956050" cy="15780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marL="0" lvl="0" indent="0" algn="l" defTabSz="400050">
            <a:lnSpc>
              <a:spcPct val="90000"/>
            </a:lnSpc>
            <a:spcBef>
              <a:spcPct val="0"/>
            </a:spcBef>
            <a:spcAft>
              <a:spcPct val="35000"/>
            </a:spcAft>
            <a:buNone/>
          </a:pPr>
          <a:r>
            <a:rPr lang="tr-TR" sz="900" b="1" i="0" kern="1200" dirty="0"/>
            <a:t>PRATİK UYGULAMA:</a:t>
          </a:r>
          <a:endParaRPr lang="tr-TR" sz="900" kern="1200" dirty="0"/>
        </a:p>
        <a:p>
          <a:pPr marL="57150" lvl="1" indent="-57150" algn="l" defTabSz="400050">
            <a:lnSpc>
              <a:spcPct val="90000"/>
            </a:lnSpc>
            <a:spcBef>
              <a:spcPct val="0"/>
            </a:spcBef>
            <a:spcAft>
              <a:spcPct val="15000"/>
            </a:spcAft>
            <a:buChar char="•"/>
          </a:pPr>
          <a:r>
            <a:rPr lang="tr-TR" sz="900" b="1" i="0" kern="1200" dirty="0" err="1"/>
            <a:t>Deliryum</a:t>
          </a:r>
          <a:r>
            <a:rPr lang="tr-TR" sz="900" b="1" i="0" kern="1200" dirty="0"/>
            <a:t>:</a:t>
          </a:r>
          <a:r>
            <a:rPr lang="tr-TR" sz="900" b="0" i="0" kern="1200" dirty="0"/>
            <a:t> Günde en az iki kez tarama yapılmalıdır </a:t>
          </a:r>
          <a:r>
            <a:rPr lang="tr-TR" sz="900" b="1" i="0" kern="1200" dirty="0"/>
            <a:t>(CAM, Nu-DESC gibi araçlarla).</a:t>
          </a:r>
          <a:r>
            <a:rPr lang="tr-TR" sz="900" b="0" i="0" kern="1200" dirty="0"/>
            <a:t> Belirlendiğinde, altta yatan neden (enfeksiyon, ilaç vb.) derhal ele alınmalıdır</a:t>
          </a:r>
          <a:endParaRPr lang="tr-TR" sz="900" kern="1200" dirty="0"/>
        </a:p>
        <a:p>
          <a:pPr marL="57150" lvl="1" indent="-57150" algn="l" defTabSz="400050">
            <a:lnSpc>
              <a:spcPct val="90000"/>
            </a:lnSpc>
            <a:spcBef>
              <a:spcPct val="0"/>
            </a:spcBef>
            <a:spcAft>
              <a:spcPct val="15000"/>
            </a:spcAft>
            <a:buChar char="•"/>
          </a:pPr>
          <a:r>
            <a:rPr lang="tr-TR" sz="900" b="1" i="0" kern="1200" dirty="0" err="1"/>
            <a:t>Demans</a:t>
          </a:r>
          <a:r>
            <a:rPr lang="tr-TR" sz="900" b="1" i="0" kern="1200" dirty="0"/>
            <a:t> ve Depresyon:</a:t>
          </a:r>
          <a:r>
            <a:rPr lang="tr-TR" sz="900" b="0" i="0" kern="1200" dirty="0"/>
            <a:t> Tarama yapılmalı ve uygun kaynaklara yönlendirilmelidir</a:t>
          </a:r>
          <a:endParaRPr lang="tr-TR" sz="900" kern="1200" dirty="0"/>
        </a:p>
      </dsp:txBody>
      <dsp:txXfrm>
        <a:off x="5891571" y="2906302"/>
        <a:ext cx="1863614" cy="1485571"/>
      </dsp:txXfrm>
    </dsp:sp>
    <dsp:sp modelId="{E420D19B-297C-43C1-9ED9-70C381105A42}">
      <dsp:nvSpPr>
        <dsp:cNvPr id="0" name=""/>
        <dsp:cNvSpPr/>
      </dsp:nvSpPr>
      <dsp:spPr>
        <a:xfrm>
          <a:off x="8116350" y="156517"/>
          <a:ext cx="2162853" cy="108142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b="1" i="0" kern="1200" dirty="0"/>
            <a:t>4) </a:t>
          </a:r>
          <a:r>
            <a:rPr lang="tr-TR" sz="2200" b="1" i="0" kern="1200" dirty="0" err="1"/>
            <a:t>Mobility</a:t>
          </a:r>
          <a:r>
            <a:rPr lang="tr-TR" sz="2200" b="1" i="0" kern="1200" dirty="0"/>
            <a:t> (Hareketlilik)</a:t>
          </a:r>
          <a:endParaRPr lang="tr-TR" sz="2200" kern="1200" dirty="0"/>
        </a:p>
      </dsp:txBody>
      <dsp:txXfrm>
        <a:off x="8148024" y="188191"/>
        <a:ext cx="2099505" cy="1018078"/>
      </dsp:txXfrm>
    </dsp:sp>
    <dsp:sp modelId="{C548C581-7CBD-4423-B884-C1204B86FFF4}">
      <dsp:nvSpPr>
        <dsp:cNvPr id="0" name=""/>
        <dsp:cNvSpPr/>
      </dsp:nvSpPr>
      <dsp:spPr>
        <a:xfrm>
          <a:off x="8332636" y="1237944"/>
          <a:ext cx="216285" cy="811070"/>
        </a:xfrm>
        <a:custGeom>
          <a:avLst/>
          <a:gdLst/>
          <a:ahLst/>
          <a:cxnLst/>
          <a:rect l="0" t="0" r="0" b="0"/>
          <a:pathLst>
            <a:path>
              <a:moveTo>
                <a:pt x="0" y="0"/>
              </a:moveTo>
              <a:lnTo>
                <a:pt x="0" y="811070"/>
              </a:lnTo>
              <a:lnTo>
                <a:pt x="216285" y="8110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7EBF4-DF36-4C81-BB11-E72C65C77E3B}">
      <dsp:nvSpPr>
        <dsp:cNvPr id="0" name=""/>
        <dsp:cNvSpPr/>
      </dsp:nvSpPr>
      <dsp:spPr>
        <a:xfrm>
          <a:off x="8548921" y="1508300"/>
          <a:ext cx="1730283" cy="10814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b="0" i="0" kern="1200" dirty="0"/>
            <a:t>İşlevi sürdürmek ve düşmeyi önlemek için yaşlı bireylerin güvenli bir şekilde hareket etmesini sağlamak</a:t>
          </a:r>
          <a:endParaRPr lang="tr-TR" sz="1000" kern="1200" dirty="0"/>
        </a:p>
      </dsp:txBody>
      <dsp:txXfrm>
        <a:off x="8580595" y="1539974"/>
        <a:ext cx="1666935" cy="1018078"/>
      </dsp:txXfrm>
    </dsp:sp>
    <dsp:sp modelId="{14653EAE-79D0-4BA0-B0D2-FAC5EC893E65}">
      <dsp:nvSpPr>
        <dsp:cNvPr id="0" name=""/>
        <dsp:cNvSpPr/>
      </dsp:nvSpPr>
      <dsp:spPr>
        <a:xfrm>
          <a:off x="8332636" y="1237944"/>
          <a:ext cx="216285" cy="2394409"/>
        </a:xfrm>
        <a:custGeom>
          <a:avLst/>
          <a:gdLst/>
          <a:ahLst/>
          <a:cxnLst/>
          <a:rect l="0" t="0" r="0" b="0"/>
          <a:pathLst>
            <a:path>
              <a:moveTo>
                <a:pt x="0" y="0"/>
              </a:moveTo>
              <a:lnTo>
                <a:pt x="0" y="2394409"/>
              </a:lnTo>
              <a:lnTo>
                <a:pt x="216285" y="239440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FF12FF-0F51-4201-A556-4D077FC3576C}">
      <dsp:nvSpPr>
        <dsp:cNvPr id="0" name=""/>
        <dsp:cNvSpPr/>
      </dsp:nvSpPr>
      <dsp:spPr>
        <a:xfrm>
          <a:off x="8548921" y="2860084"/>
          <a:ext cx="2080544" cy="1544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marL="0" lvl="0" indent="0" algn="l" defTabSz="400050">
            <a:lnSpc>
              <a:spcPct val="90000"/>
            </a:lnSpc>
            <a:spcBef>
              <a:spcPct val="0"/>
            </a:spcBef>
            <a:spcAft>
              <a:spcPct val="35000"/>
            </a:spcAft>
            <a:buNone/>
          </a:pPr>
          <a:r>
            <a:rPr lang="tr-TR" sz="900" b="1" i="0" kern="1200" dirty="0"/>
            <a:t>PRATİK UYGULAMA:</a:t>
          </a:r>
          <a:endParaRPr lang="tr-TR" sz="900" kern="1200" dirty="0"/>
        </a:p>
        <a:p>
          <a:pPr marL="57150" lvl="1" indent="-57150" algn="l" defTabSz="355600">
            <a:lnSpc>
              <a:spcPct val="90000"/>
            </a:lnSpc>
            <a:spcBef>
              <a:spcPct val="0"/>
            </a:spcBef>
            <a:spcAft>
              <a:spcPct val="15000"/>
            </a:spcAft>
            <a:buChar char="•"/>
          </a:pPr>
          <a:r>
            <a:rPr lang="tr-TR" sz="800" b="1" i="0" kern="1200" dirty="0"/>
            <a:t>Hareket Hedefi:</a:t>
          </a:r>
          <a:r>
            <a:rPr lang="tr-TR" sz="800" b="0" i="0" kern="1200" dirty="0"/>
            <a:t> Mümkünse hastaları günde </a:t>
          </a:r>
          <a:r>
            <a:rPr lang="tr-TR" sz="800" b="1" i="0" kern="1200" dirty="0"/>
            <a:t>üç kez</a:t>
          </a:r>
          <a:r>
            <a:rPr lang="tr-TR" sz="800" b="0" i="0" kern="1200" dirty="0"/>
            <a:t> yataktan çıkarmak ve fonksiyonel durumlarını korumaları için yürütmek.</a:t>
          </a:r>
          <a:endParaRPr lang="tr-TR" sz="800" kern="1200" dirty="0"/>
        </a:p>
        <a:p>
          <a:pPr marL="57150" lvl="1" indent="-57150" algn="l" defTabSz="355600">
            <a:lnSpc>
              <a:spcPct val="90000"/>
            </a:lnSpc>
            <a:spcBef>
              <a:spcPct val="0"/>
            </a:spcBef>
            <a:spcAft>
              <a:spcPct val="15000"/>
            </a:spcAft>
            <a:buChar char="•"/>
          </a:pPr>
          <a:r>
            <a:rPr lang="tr-TR" sz="800" b="1" i="0" kern="1200" dirty="0"/>
            <a:t>Aile Katılımı:</a:t>
          </a:r>
          <a:r>
            <a:rPr lang="tr-TR" sz="800" b="0" i="0" kern="1200" dirty="0"/>
            <a:t> Aile bakım verenlere hastayı güvenli bir şekilde yürütme konusunda eğitim vermek. Eve dönüş için kritik beceriler kazandırır</a:t>
          </a:r>
          <a:endParaRPr lang="tr-TR" sz="800" kern="1200" dirty="0"/>
        </a:p>
        <a:p>
          <a:pPr marL="57150" lvl="1" indent="-57150" algn="l" defTabSz="355600">
            <a:lnSpc>
              <a:spcPct val="90000"/>
            </a:lnSpc>
            <a:spcBef>
              <a:spcPct val="0"/>
            </a:spcBef>
            <a:spcAft>
              <a:spcPct val="15000"/>
            </a:spcAft>
            <a:buChar char="•"/>
          </a:pPr>
          <a:r>
            <a:rPr lang="tr-TR" sz="800" b="1" i="0" kern="1200" dirty="0"/>
            <a:t>Faydaları:</a:t>
          </a:r>
          <a:r>
            <a:rPr lang="tr-TR" sz="800" b="0" i="0" kern="1200" dirty="0"/>
            <a:t> </a:t>
          </a:r>
          <a:r>
            <a:rPr lang="tr-TR" sz="800" b="0" i="0" kern="1200" dirty="0" err="1"/>
            <a:t>Deliryumu</a:t>
          </a:r>
          <a:r>
            <a:rPr lang="tr-TR" sz="800" b="0" i="0" kern="1200" dirty="0"/>
            <a:t> azaltır, düşmeleri önler, hastanede kalış süresini kısaltır</a:t>
          </a:r>
          <a:endParaRPr lang="tr-TR" sz="800" kern="1200" dirty="0"/>
        </a:p>
      </dsp:txBody>
      <dsp:txXfrm>
        <a:off x="8594159" y="2905322"/>
        <a:ext cx="1990068" cy="145406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99470-3775-4757-BEA7-38C3DEB945AA}">
      <dsp:nvSpPr>
        <dsp:cNvPr id="0" name=""/>
        <dsp:cNvSpPr/>
      </dsp:nvSpPr>
      <dsp:spPr>
        <a:xfrm>
          <a:off x="0" y="221544"/>
          <a:ext cx="10515600"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b="0" i="0" kern="1200"/>
            <a:t>4M Modeli, karmaşık görünen yaşlı hasta bakımını, </a:t>
          </a:r>
          <a:r>
            <a:rPr lang="tr-TR" sz="3000" b="1" i="0" kern="1200"/>
            <a:t>hatırlanması ve uygulanması kolay dört anahtar prensibe indirger</a:t>
          </a:r>
          <a:r>
            <a:rPr lang="tr-TR" sz="3000" b="0" i="0" kern="1200"/>
            <a:t> </a:t>
          </a:r>
          <a:endParaRPr lang="tr-TR" sz="3000" kern="1200"/>
        </a:p>
      </dsp:txBody>
      <dsp:txXfrm>
        <a:off x="58257" y="279801"/>
        <a:ext cx="10399086" cy="1076886"/>
      </dsp:txXfrm>
    </dsp:sp>
    <dsp:sp modelId="{A56BC2ED-CCA0-4107-8658-6A20A6C1EDCE}">
      <dsp:nvSpPr>
        <dsp:cNvPr id="0" name=""/>
        <dsp:cNvSpPr/>
      </dsp:nvSpPr>
      <dsp:spPr>
        <a:xfrm>
          <a:off x="0" y="1414944"/>
          <a:ext cx="1051560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tr-TR" sz="2300" b="0" i="0" kern="1200" dirty="0"/>
            <a:t>Bakımı standartlaştırır</a:t>
          </a:r>
          <a:endParaRPr lang="tr-TR" sz="2300" kern="1200" dirty="0"/>
        </a:p>
        <a:p>
          <a:pPr marL="228600" lvl="1" indent="-228600" algn="l" defTabSz="1022350">
            <a:lnSpc>
              <a:spcPct val="90000"/>
            </a:lnSpc>
            <a:spcBef>
              <a:spcPct val="0"/>
            </a:spcBef>
            <a:spcAft>
              <a:spcPct val="20000"/>
            </a:spcAft>
            <a:buChar char="•"/>
          </a:pPr>
          <a:r>
            <a:rPr lang="tr-TR" sz="2300" b="0" i="0" kern="1200" dirty="0"/>
            <a:t>İletişimi geliştirir</a:t>
          </a:r>
          <a:endParaRPr lang="tr-TR" sz="2300" kern="1200" dirty="0"/>
        </a:p>
        <a:p>
          <a:pPr marL="228600" lvl="1" indent="-228600" algn="l" defTabSz="1022350">
            <a:lnSpc>
              <a:spcPct val="90000"/>
            </a:lnSpc>
            <a:spcBef>
              <a:spcPct val="0"/>
            </a:spcBef>
            <a:spcAft>
              <a:spcPct val="20000"/>
            </a:spcAft>
            <a:buChar char="•"/>
          </a:pPr>
          <a:r>
            <a:rPr lang="tr-TR" sz="2300" b="0" i="0" kern="1200" dirty="0"/>
            <a:t>Bakımı </a:t>
          </a:r>
          <a:r>
            <a:rPr lang="tr-TR" sz="2300" b="1" i="0" u="sng" kern="1200" dirty="0"/>
            <a:t>hastanın değerleri ve hedefleri </a:t>
          </a:r>
          <a:r>
            <a:rPr lang="tr-TR" sz="2300" b="0" i="0" kern="1200" dirty="0"/>
            <a:t>etrafında şekillendirerek </a:t>
          </a:r>
          <a:r>
            <a:rPr lang="tr-TR" sz="2300" b="1" i="0" kern="1200" dirty="0"/>
            <a:t> hasta merkezli hale getirir</a:t>
          </a:r>
          <a:endParaRPr lang="tr-TR" sz="2300" kern="1200" dirty="0"/>
        </a:p>
      </dsp:txBody>
      <dsp:txXfrm>
        <a:off x="0" y="1414944"/>
        <a:ext cx="10515600" cy="1521450"/>
      </dsp:txXfrm>
    </dsp:sp>
    <dsp:sp modelId="{96E7E911-2448-40E5-A5CC-9A3CE79C4C37}">
      <dsp:nvSpPr>
        <dsp:cNvPr id="0" name=""/>
        <dsp:cNvSpPr/>
      </dsp:nvSpPr>
      <dsp:spPr>
        <a:xfrm>
          <a:off x="0" y="2936393"/>
          <a:ext cx="10515600" cy="1193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b="0" i="0" kern="1200" dirty="0"/>
            <a:t>Hem </a:t>
          </a:r>
          <a:r>
            <a:rPr lang="tr-TR" sz="3000" b="0" i="0" kern="1200" dirty="0" err="1"/>
            <a:t>klinisyenler</a:t>
          </a:r>
          <a:r>
            <a:rPr lang="tr-TR" sz="3000" b="0" i="0" kern="1200" dirty="0"/>
            <a:t> hem de aile bakım verenler için güçlü bir ortak dil ve eylem planı sunar</a:t>
          </a:r>
          <a:endParaRPr lang="tr-TR" sz="3000" kern="1200" dirty="0"/>
        </a:p>
      </dsp:txBody>
      <dsp:txXfrm>
        <a:off x="58257" y="2994650"/>
        <a:ext cx="10399086" cy="10768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4825E-9990-45B0-9AB4-C28A3137F5C0}">
      <dsp:nvSpPr>
        <dsp:cNvPr id="0" name=""/>
        <dsp:cNvSpPr/>
      </dsp:nvSpPr>
      <dsp:spPr>
        <a:xfrm>
          <a:off x="383326" y="0"/>
          <a:ext cx="4344361" cy="282181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2550B-59A6-4E63-8072-73585F570039}">
      <dsp:nvSpPr>
        <dsp:cNvPr id="0" name=""/>
        <dsp:cNvSpPr/>
      </dsp:nvSpPr>
      <dsp:spPr>
        <a:xfrm>
          <a:off x="0" y="849117"/>
          <a:ext cx="2458705" cy="11235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0" i="0" kern="1200" dirty="0"/>
            <a:t>Kaynak ayırabiliyorsanız (personel, gönüllü) ve </a:t>
          </a:r>
          <a:r>
            <a:rPr lang="tr-TR" sz="1200" b="1" i="0" kern="1200" dirty="0" err="1"/>
            <a:t>deliryumu</a:t>
          </a:r>
          <a:r>
            <a:rPr lang="tr-TR" sz="1200" b="1" i="0" kern="1200" dirty="0"/>
            <a:t> önleme</a:t>
          </a:r>
          <a:r>
            <a:rPr lang="tr-TR" sz="1200" b="0" i="0" kern="1200" dirty="0"/>
            <a:t> önceliğinizse.</a:t>
          </a:r>
        </a:p>
        <a:p>
          <a:pPr marL="0" lvl="0" indent="0" algn="ctr" defTabSz="533400">
            <a:lnSpc>
              <a:spcPct val="90000"/>
            </a:lnSpc>
            <a:spcBef>
              <a:spcPct val="0"/>
            </a:spcBef>
            <a:spcAft>
              <a:spcPct val="35000"/>
            </a:spcAft>
            <a:buNone/>
          </a:pPr>
          <a:r>
            <a:rPr lang="tr-TR" sz="1200" b="0" i="0" kern="1200" dirty="0"/>
            <a:t>Ölçülebilir, yüksek etki isteyen bir program arıyorsanız </a:t>
          </a:r>
          <a:r>
            <a:rPr lang="tr-TR" sz="1200" b="1" kern="1200" dirty="0"/>
            <a:t> </a:t>
          </a:r>
          <a:endParaRPr lang="tr-TR" sz="1200" kern="1200" dirty="0"/>
        </a:p>
      </dsp:txBody>
      <dsp:txXfrm>
        <a:off x="54849" y="903966"/>
        <a:ext cx="2349007" cy="1013880"/>
      </dsp:txXfrm>
    </dsp:sp>
    <dsp:sp modelId="{59D188DC-AEF6-4A72-8EA7-8B615F79221E}">
      <dsp:nvSpPr>
        <dsp:cNvPr id="0" name=""/>
        <dsp:cNvSpPr/>
      </dsp:nvSpPr>
      <dsp:spPr>
        <a:xfrm>
          <a:off x="2638946" y="846543"/>
          <a:ext cx="2138366" cy="112872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err="1"/>
            <a:t>HELP'i</a:t>
          </a:r>
          <a:r>
            <a:rPr lang="tr-TR" sz="2000" b="1" kern="1200" dirty="0"/>
            <a:t> seçin</a:t>
          </a:r>
          <a:r>
            <a:rPr lang="tr-TR" sz="2000" kern="1200" dirty="0"/>
            <a:t> </a:t>
          </a:r>
        </a:p>
      </dsp:txBody>
      <dsp:txXfrm>
        <a:off x="2694046" y="901643"/>
        <a:ext cx="2028166" cy="10185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ACC66-63C0-4251-9EEA-52151B829A9D}">
      <dsp:nvSpPr>
        <dsp:cNvPr id="0" name=""/>
        <dsp:cNvSpPr/>
      </dsp:nvSpPr>
      <dsp:spPr>
        <a:xfrm>
          <a:off x="362788" y="0"/>
          <a:ext cx="4111599" cy="293839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E5371-9D2F-4E30-8909-B509A6112506}">
      <dsp:nvSpPr>
        <dsp:cNvPr id="0" name=""/>
        <dsp:cNvSpPr/>
      </dsp:nvSpPr>
      <dsp:spPr>
        <a:xfrm>
          <a:off x="197328" y="888701"/>
          <a:ext cx="2274693" cy="11928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i="0" kern="1200" dirty="0"/>
            <a:t>Tüm yaşlı hasta popülasyonunuzun bakım kalitesini iyileştirmek için hızlı, esnek ve kültürel bir dönüşüm başlatmak istiyorsanız</a:t>
          </a:r>
        </a:p>
        <a:p>
          <a:pPr marL="0" lvl="0" indent="0" algn="ctr" defTabSz="488950">
            <a:lnSpc>
              <a:spcPct val="90000"/>
            </a:lnSpc>
            <a:spcBef>
              <a:spcPct val="0"/>
            </a:spcBef>
            <a:spcAft>
              <a:spcPct val="35000"/>
            </a:spcAft>
            <a:buNone/>
          </a:pPr>
          <a:r>
            <a:rPr lang="tr-TR" sz="1100" b="0" i="0" kern="1200" dirty="0"/>
            <a:t>HELP için kaynağınız yoksa</a:t>
          </a:r>
          <a:endParaRPr lang="tr-TR" sz="1100" kern="1200" dirty="0"/>
        </a:p>
      </dsp:txBody>
      <dsp:txXfrm>
        <a:off x="255558" y="946931"/>
        <a:ext cx="2158233" cy="1076388"/>
      </dsp:txXfrm>
    </dsp:sp>
    <dsp:sp modelId="{778D21BE-A699-4A18-9D25-847F97701F7C}">
      <dsp:nvSpPr>
        <dsp:cNvPr id="0" name=""/>
        <dsp:cNvSpPr/>
      </dsp:nvSpPr>
      <dsp:spPr>
        <a:xfrm>
          <a:off x="2508776" y="881519"/>
          <a:ext cx="2220207" cy="1175359"/>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4M'yi seçin</a:t>
          </a:r>
          <a:endParaRPr lang="tr-TR" sz="2000" kern="1200" dirty="0"/>
        </a:p>
      </dsp:txBody>
      <dsp:txXfrm>
        <a:off x="2566152" y="938895"/>
        <a:ext cx="2105455" cy="106060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89C6E-1077-4B74-A02B-5E5AB03A50E3}">
      <dsp:nvSpPr>
        <dsp:cNvPr id="0" name=""/>
        <dsp:cNvSpPr/>
      </dsp:nvSpPr>
      <dsp:spPr>
        <a:xfrm>
          <a:off x="0" y="4194"/>
          <a:ext cx="9546336"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dirty="0"/>
            <a:t>4M'yi kapsayıcı bir çerçeve olarak benimseyin ve </a:t>
          </a:r>
          <a:r>
            <a:rPr lang="tr-TR" sz="2300" b="1" i="0" kern="1200" dirty="0" err="1"/>
            <a:t>deliryum</a:t>
          </a:r>
          <a:r>
            <a:rPr lang="tr-TR" sz="2300" b="1" i="0" kern="1200" dirty="0"/>
            <a:t> önleme stratejinizin bir parçası olarak </a:t>
          </a:r>
          <a:r>
            <a:rPr lang="tr-TR" sz="2300" b="1" i="0" kern="1200" dirty="0" err="1"/>
            <a:t>HELP'i</a:t>
          </a:r>
          <a:r>
            <a:rPr lang="tr-TR" sz="2300" b="1" i="0" kern="1200" dirty="0"/>
            <a:t> bu çerçevenin içine entegre edin</a:t>
          </a:r>
          <a:r>
            <a:rPr lang="tr-TR" sz="2300" b="0" i="0" kern="1200" dirty="0"/>
            <a:t> </a:t>
          </a:r>
          <a:endParaRPr lang="tr-TR" sz="2300" kern="1200" dirty="0"/>
        </a:p>
      </dsp:txBody>
      <dsp:txXfrm>
        <a:off x="44664" y="48858"/>
        <a:ext cx="9457008"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2F986-FFD5-4D1C-9973-09A26B5E7C7C}">
      <dsp:nvSpPr>
        <dsp:cNvPr id="0" name=""/>
        <dsp:cNvSpPr/>
      </dsp:nvSpPr>
      <dsp:spPr>
        <a:xfrm>
          <a:off x="0" y="11430"/>
          <a:ext cx="8598763" cy="13431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tr-TR" sz="5600" b="0" i="0" kern="1200" dirty="0" err="1"/>
            <a:t>Hospital</a:t>
          </a:r>
          <a:r>
            <a:rPr lang="tr-TR" sz="5600" b="0" i="0" kern="1200" dirty="0"/>
            <a:t> </a:t>
          </a:r>
          <a:r>
            <a:rPr lang="tr-TR" sz="5600" b="0" i="0" kern="1200" dirty="0" err="1"/>
            <a:t>Elder</a:t>
          </a:r>
          <a:r>
            <a:rPr lang="tr-TR" sz="5600" b="0" i="0" kern="1200" dirty="0"/>
            <a:t> Life Program</a:t>
          </a:r>
          <a:endParaRPr lang="tr-TR" sz="5600" kern="1200" dirty="0"/>
        </a:p>
      </dsp:txBody>
      <dsp:txXfrm>
        <a:off x="65568" y="76998"/>
        <a:ext cx="8467627" cy="1212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C5C6-5D3A-4ED8-8110-7F40A1711BE6}">
      <dsp:nvSpPr>
        <dsp:cNvPr id="0" name=""/>
        <dsp:cNvSpPr/>
      </dsp:nvSpPr>
      <dsp:spPr>
        <a:xfrm>
          <a:off x="0" y="0"/>
          <a:ext cx="10515600" cy="4206240"/>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66340-218E-467D-9CCF-0EFD985DB6A0}">
      <dsp:nvSpPr>
        <dsp:cNvPr id="0" name=""/>
        <dsp:cNvSpPr/>
      </dsp:nvSpPr>
      <dsp:spPr>
        <a:xfrm>
          <a:off x="1261872" y="890118"/>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tr-TR" sz="3100" b="0" i="0" kern="1200" dirty="0"/>
            <a:t>Dr. </a:t>
          </a:r>
          <a:r>
            <a:rPr lang="tr-TR" sz="3100" b="0" i="0" kern="1200" dirty="0" err="1"/>
            <a:t>Sharon</a:t>
          </a:r>
          <a:r>
            <a:rPr lang="tr-TR" sz="3100" b="0" i="0" kern="1200" dirty="0"/>
            <a:t> </a:t>
          </a:r>
          <a:r>
            <a:rPr lang="tr-TR" sz="3100" b="0" i="0" kern="1200" dirty="0" err="1"/>
            <a:t>Inouye'nin</a:t>
          </a:r>
          <a:r>
            <a:rPr lang="tr-TR" sz="3100" b="0" i="0" kern="1200" dirty="0"/>
            <a:t> öncülüğünde geliştirilmiş, kanıta dayalı bir model</a:t>
          </a:r>
          <a:endParaRPr lang="tr-TR" sz="3100" kern="1200" dirty="0"/>
        </a:p>
      </dsp:txBody>
      <dsp:txXfrm>
        <a:off x="1261872" y="890118"/>
        <a:ext cx="3470148" cy="2061057"/>
      </dsp:txXfrm>
    </dsp:sp>
    <dsp:sp modelId="{A81758C3-D1D4-475D-BA7A-B78A7043981A}">
      <dsp:nvSpPr>
        <dsp:cNvPr id="0" name=""/>
        <dsp:cNvSpPr/>
      </dsp:nvSpPr>
      <dsp:spPr>
        <a:xfrm>
          <a:off x="5257800" y="1563117"/>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tr-TR" sz="3100" b="0" i="0" kern="1200" dirty="0"/>
            <a:t>Temel mantık; </a:t>
          </a:r>
          <a:r>
            <a:rPr lang="tr-TR" sz="3100" b="0" i="0" kern="1200" dirty="0" err="1"/>
            <a:t>Deliryumun</a:t>
          </a:r>
          <a:r>
            <a:rPr lang="tr-TR" sz="3100" b="0" i="0" kern="1200" dirty="0"/>
            <a:t> altında yatan 6 temel risk faktörünü hedeflemek</a:t>
          </a:r>
          <a:endParaRPr lang="tr-TR" sz="3100" kern="1200" dirty="0"/>
        </a:p>
      </dsp:txBody>
      <dsp:txXfrm>
        <a:off x="5257800" y="1563117"/>
        <a:ext cx="4101084" cy="2061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90DE8-E7C0-4D0D-843D-B0A4CDA94A18}">
      <dsp:nvSpPr>
        <dsp:cNvPr id="0" name=""/>
        <dsp:cNvSpPr/>
      </dsp:nvSpPr>
      <dsp:spPr>
        <a:xfrm>
          <a:off x="0" y="0"/>
          <a:ext cx="10515600" cy="124722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tr-TR" sz="5200" b="1" kern="1200" dirty="0"/>
            <a:t>HELP</a:t>
          </a:r>
          <a:r>
            <a:rPr lang="tr-TR" sz="5200" kern="1200" dirty="0"/>
            <a:t> (</a:t>
          </a:r>
          <a:r>
            <a:rPr lang="tr-TR" sz="5200" b="0" i="0" kern="1200" dirty="0"/>
            <a:t>Hastane Yaşlı Yaşam Programı</a:t>
          </a:r>
          <a:r>
            <a:rPr lang="tr-TR" sz="5200" kern="1200" dirty="0"/>
            <a:t>)</a:t>
          </a:r>
        </a:p>
      </dsp:txBody>
      <dsp:txXfrm>
        <a:off x="60884" y="60884"/>
        <a:ext cx="10393832" cy="1125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626E5-354D-4C3A-99FA-EAB00207849A}">
      <dsp:nvSpPr>
        <dsp:cNvPr id="0" name=""/>
        <dsp:cNvSpPr/>
      </dsp:nvSpPr>
      <dsp:spPr>
        <a:xfrm>
          <a:off x="0" y="7463"/>
          <a:ext cx="10445318" cy="101616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i="0" kern="1200" dirty="0"/>
            <a:t>Sorun:</a:t>
          </a:r>
          <a:r>
            <a:rPr lang="tr-TR" sz="1600" b="0" i="0" kern="1200" dirty="0"/>
            <a:t> </a:t>
          </a:r>
          <a:r>
            <a:rPr lang="tr-TR" sz="1600" b="0" i="0" u="sng" kern="1200" dirty="0"/>
            <a:t>Amerika'nın sağlık sistemi</a:t>
          </a:r>
          <a:r>
            <a:rPr lang="tr-TR" sz="1600" b="0" i="0" kern="1200" dirty="0"/>
            <a:t>, yataklı tedavi gören ve yan etki riski yüksek </a:t>
          </a:r>
          <a:r>
            <a:rPr lang="tr-TR" sz="1600" b="0" i="0" u="sng" kern="1200" dirty="0"/>
            <a:t>olan yaşlıların ihtiyaçlarını karşılamak </a:t>
          </a:r>
          <a:r>
            <a:rPr lang="tr-TR" sz="1600" b="0" i="0" kern="1200" dirty="0"/>
            <a:t>konusunda </a:t>
          </a:r>
          <a:r>
            <a:rPr lang="tr-TR" sz="1600" b="0" i="0" u="sng" kern="1200" dirty="0"/>
            <a:t>zorlamaktadır</a:t>
          </a:r>
          <a:endParaRPr lang="tr-TR" sz="1600" u="sng" kern="1200" dirty="0"/>
        </a:p>
      </dsp:txBody>
      <dsp:txXfrm>
        <a:off x="49605" y="57068"/>
        <a:ext cx="10346108" cy="916954"/>
      </dsp:txXfrm>
    </dsp:sp>
    <dsp:sp modelId="{EEBD212C-4226-47D8-842A-9AC42BD3DAAD}">
      <dsp:nvSpPr>
        <dsp:cNvPr id="0" name=""/>
        <dsp:cNvSpPr/>
      </dsp:nvSpPr>
      <dsp:spPr>
        <a:xfrm>
          <a:off x="0" y="1115787"/>
          <a:ext cx="10445318" cy="761274"/>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i="0" kern="1200" dirty="0"/>
            <a:t>Çözüm:</a:t>
          </a:r>
          <a:r>
            <a:rPr lang="tr-TR" sz="1600" b="0" i="0" kern="1200" dirty="0"/>
            <a:t> Hastane Yaşlı Yaşam Programı, bu ihtiyaca yönelik yenilikçi bir modeldir</a:t>
          </a:r>
          <a:endParaRPr lang="tr-TR" sz="1600" kern="1200" dirty="0"/>
        </a:p>
      </dsp:txBody>
      <dsp:txXfrm>
        <a:off x="37162" y="1152949"/>
        <a:ext cx="10370994" cy="686950"/>
      </dsp:txXfrm>
    </dsp:sp>
    <dsp:sp modelId="{AC10C0AC-D3A2-459F-948D-64EEE8911498}">
      <dsp:nvSpPr>
        <dsp:cNvPr id="0" name=""/>
        <dsp:cNvSpPr/>
      </dsp:nvSpPr>
      <dsp:spPr>
        <a:xfrm>
          <a:off x="0" y="1974925"/>
          <a:ext cx="10445318" cy="7757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b="1" i="0" kern="1200" dirty="0"/>
            <a:t>Temel Özellikler:</a:t>
          </a:r>
          <a:endParaRPr lang="tr-TR" sz="3200" kern="1200" dirty="0"/>
        </a:p>
      </dsp:txBody>
      <dsp:txXfrm>
        <a:off x="37867" y="2012792"/>
        <a:ext cx="10369584" cy="699976"/>
      </dsp:txXfrm>
    </dsp:sp>
    <dsp:sp modelId="{8DFF024E-6E20-4952-8FB7-6D0C0AFA846A}">
      <dsp:nvSpPr>
        <dsp:cNvPr id="0" name=""/>
        <dsp:cNvSpPr/>
      </dsp:nvSpPr>
      <dsp:spPr>
        <a:xfrm>
          <a:off x="0" y="2744931"/>
          <a:ext cx="10445318"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63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b="0" i="0" kern="1200" dirty="0"/>
            <a:t>Tüm hastane çapında uygulanır ve özel bir geriatri birimi gerektirmez</a:t>
          </a:r>
          <a:endParaRPr lang="tr-TR" sz="1400" kern="1200" dirty="0"/>
        </a:p>
        <a:p>
          <a:pPr marL="114300" lvl="1" indent="-114300" algn="l" defTabSz="622300">
            <a:lnSpc>
              <a:spcPct val="90000"/>
            </a:lnSpc>
            <a:spcBef>
              <a:spcPct val="0"/>
            </a:spcBef>
            <a:spcAft>
              <a:spcPct val="20000"/>
            </a:spcAft>
            <a:buChar char="•"/>
          </a:pPr>
          <a:r>
            <a:rPr lang="tr-TR" sz="1400" b="0" i="0" kern="1200" dirty="0"/>
            <a:t>Eğitimli gönüllüler de dahil olmak üzere nitelikli personel kullanır</a:t>
          </a:r>
          <a:endParaRPr lang="tr-TR" sz="1400" kern="1200" dirty="0"/>
        </a:p>
        <a:p>
          <a:pPr marL="114300" lvl="1" indent="-114300" algn="l" defTabSz="622300">
            <a:lnSpc>
              <a:spcPct val="90000"/>
            </a:lnSpc>
            <a:spcBef>
              <a:spcPct val="0"/>
            </a:spcBef>
            <a:spcAft>
              <a:spcPct val="20000"/>
            </a:spcAft>
            <a:buChar char="•"/>
          </a:pPr>
          <a:r>
            <a:rPr lang="tr-TR" sz="1400" b="0" i="0" kern="1200" dirty="0"/>
            <a:t>Müdahaleler, kanıta dayalı, yaygın ve değiştirilebilir risk faktörlerini (</a:t>
          </a:r>
          <a:r>
            <a:rPr lang="tr-TR" sz="1400" b="0" i="0" kern="1200" dirty="0" err="1"/>
            <a:t>deliryum</a:t>
          </a:r>
          <a:r>
            <a:rPr lang="tr-TR" sz="1400" b="0" i="0" kern="1200" dirty="0"/>
            <a:t>, bilişsel ve işlevsel gerileme gibi) hedefler</a:t>
          </a:r>
          <a:endParaRPr lang="tr-TR" sz="1400" kern="1200" dirty="0"/>
        </a:p>
      </dsp:txBody>
      <dsp:txXfrm>
        <a:off x="0" y="2744931"/>
        <a:ext cx="10445318" cy="712080"/>
      </dsp:txXfrm>
    </dsp:sp>
    <dsp:sp modelId="{3373818B-E550-4578-A719-877F65776AEB}">
      <dsp:nvSpPr>
        <dsp:cNvPr id="0" name=""/>
        <dsp:cNvSpPr/>
      </dsp:nvSpPr>
      <dsp:spPr>
        <a:xfrm>
          <a:off x="0" y="3457011"/>
          <a:ext cx="10445318" cy="7757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b="1" i="0" kern="1200" dirty="0"/>
            <a:t>Kanıtlanmış Faydalar:</a:t>
          </a:r>
          <a:endParaRPr lang="tr-TR" sz="3200" kern="1200" dirty="0"/>
        </a:p>
      </dsp:txBody>
      <dsp:txXfrm>
        <a:off x="37867" y="3494878"/>
        <a:ext cx="10369584" cy="699976"/>
      </dsp:txXfrm>
    </dsp:sp>
    <dsp:sp modelId="{1231AC6D-A68D-4275-AAE6-CFD2F1516261}">
      <dsp:nvSpPr>
        <dsp:cNvPr id="0" name=""/>
        <dsp:cNvSpPr/>
      </dsp:nvSpPr>
      <dsp:spPr>
        <a:xfrm>
          <a:off x="0" y="4232721"/>
          <a:ext cx="1044531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63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b="0" i="0" kern="1200" dirty="0" err="1"/>
            <a:t>Deliryumun</a:t>
          </a:r>
          <a:r>
            <a:rPr lang="tr-TR" sz="1400" b="0" i="0" kern="1200" dirty="0"/>
            <a:t> ve bilişsel/fonksiyonel gerilemenin önlenmesinde etkinliği araştırmalarla kanıtlanmıştır</a:t>
          </a:r>
          <a:endParaRPr lang="tr-TR" sz="1400" kern="1200" dirty="0"/>
        </a:p>
        <a:p>
          <a:pPr marL="114300" lvl="1" indent="-114300" algn="l" defTabSz="622300">
            <a:lnSpc>
              <a:spcPct val="90000"/>
            </a:lnSpc>
            <a:spcBef>
              <a:spcPct val="0"/>
            </a:spcBef>
            <a:spcAft>
              <a:spcPct val="20000"/>
            </a:spcAft>
            <a:buChar char="•"/>
          </a:pPr>
          <a:r>
            <a:rPr lang="tr-TR" sz="1400" b="0" i="0" kern="1200" dirty="0"/>
            <a:t>Maliyet etkin bir bakım sunar</a:t>
          </a:r>
          <a:endParaRPr lang="tr-TR" sz="1400" kern="1200" dirty="0"/>
        </a:p>
        <a:p>
          <a:pPr marL="114300" lvl="1" indent="-114300" algn="l" defTabSz="622300">
            <a:lnSpc>
              <a:spcPct val="90000"/>
            </a:lnSpc>
            <a:spcBef>
              <a:spcPct val="0"/>
            </a:spcBef>
            <a:spcAft>
              <a:spcPct val="20000"/>
            </a:spcAft>
            <a:buChar char="•"/>
          </a:pPr>
          <a:r>
            <a:rPr lang="tr-TR" sz="1400" b="0" i="0" kern="1200" dirty="0"/>
            <a:t>Hasta ve aile memnuniyetini artırır</a:t>
          </a:r>
          <a:endParaRPr lang="tr-TR" sz="1400" kern="1200" dirty="0"/>
        </a:p>
        <a:p>
          <a:pPr marL="114300" lvl="1" indent="-114300" algn="l" defTabSz="622300">
            <a:lnSpc>
              <a:spcPct val="90000"/>
            </a:lnSpc>
            <a:spcBef>
              <a:spcPct val="0"/>
            </a:spcBef>
            <a:spcAft>
              <a:spcPct val="20000"/>
            </a:spcAft>
            <a:buChar char="•"/>
          </a:pPr>
          <a:r>
            <a:rPr lang="tr-TR" sz="1400" b="0" i="0" kern="1200" dirty="0"/>
            <a:t>Farklı sağlık disiplinleri için önemli bir eğitim alanı oluşturur</a:t>
          </a:r>
          <a:endParaRPr lang="tr-TR" sz="1400" kern="1200" dirty="0"/>
        </a:p>
      </dsp:txBody>
      <dsp:txXfrm>
        <a:off x="0" y="4232721"/>
        <a:ext cx="10445318" cy="960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73377-0D7E-4935-954D-C5735ACA7D25}">
      <dsp:nvSpPr>
        <dsp:cNvPr id="0" name=""/>
        <dsp:cNvSpPr/>
      </dsp:nvSpPr>
      <dsp:spPr>
        <a:xfrm>
          <a:off x="5231537" y="2585533"/>
          <a:ext cx="4097372" cy="474076"/>
        </a:xfrm>
        <a:custGeom>
          <a:avLst/>
          <a:gdLst/>
          <a:ahLst/>
          <a:cxnLst/>
          <a:rect l="0" t="0" r="0" b="0"/>
          <a:pathLst>
            <a:path>
              <a:moveTo>
                <a:pt x="0" y="0"/>
              </a:moveTo>
              <a:lnTo>
                <a:pt x="0" y="237038"/>
              </a:lnTo>
              <a:lnTo>
                <a:pt x="4097372" y="237038"/>
              </a:lnTo>
              <a:lnTo>
                <a:pt x="4097372" y="4740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FC85B-E40F-4D45-90AF-F4592C642EB3}">
      <dsp:nvSpPr>
        <dsp:cNvPr id="0" name=""/>
        <dsp:cNvSpPr/>
      </dsp:nvSpPr>
      <dsp:spPr>
        <a:xfrm>
          <a:off x="5231537" y="2585533"/>
          <a:ext cx="1365790" cy="474076"/>
        </a:xfrm>
        <a:custGeom>
          <a:avLst/>
          <a:gdLst/>
          <a:ahLst/>
          <a:cxnLst/>
          <a:rect l="0" t="0" r="0" b="0"/>
          <a:pathLst>
            <a:path>
              <a:moveTo>
                <a:pt x="0" y="0"/>
              </a:moveTo>
              <a:lnTo>
                <a:pt x="0" y="237038"/>
              </a:lnTo>
              <a:lnTo>
                <a:pt x="1365790" y="237038"/>
              </a:lnTo>
              <a:lnTo>
                <a:pt x="1365790" y="4740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0EE34-AB6A-4D36-89AA-93C9FDD9394C}">
      <dsp:nvSpPr>
        <dsp:cNvPr id="0" name=""/>
        <dsp:cNvSpPr/>
      </dsp:nvSpPr>
      <dsp:spPr>
        <a:xfrm>
          <a:off x="3865746" y="2585533"/>
          <a:ext cx="1365790" cy="474076"/>
        </a:xfrm>
        <a:custGeom>
          <a:avLst/>
          <a:gdLst/>
          <a:ahLst/>
          <a:cxnLst/>
          <a:rect l="0" t="0" r="0" b="0"/>
          <a:pathLst>
            <a:path>
              <a:moveTo>
                <a:pt x="1365790" y="0"/>
              </a:moveTo>
              <a:lnTo>
                <a:pt x="1365790" y="237038"/>
              </a:lnTo>
              <a:lnTo>
                <a:pt x="0" y="237038"/>
              </a:lnTo>
              <a:lnTo>
                <a:pt x="0" y="4740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D330D-5B87-4EA4-BC40-092075166B14}">
      <dsp:nvSpPr>
        <dsp:cNvPr id="0" name=""/>
        <dsp:cNvSpPr/>
      </dsp:nvSpPr>
      <dsp:spPr>
        <a:xfrm>
          <a:off x="1134164" y="2585533"/>
          <a:ext cx="4097372" cy="474076"/>
        </a:xfrm>
        <a:custGeom>
          <a:avLst/>
          <a:gdLst/>
          <a:ahLst/>
          <a:cxnLst/>
          <a:rect l="0" t="0" r="0" b="0"/>
          <a:pathLst>
            <a:path>
              <a:moveTo>
                <a:pt x="4097372" y="0"/>
              </a:moveTo>
              <a:lnTo>
                <a:pt x="4097372" y="237038"/>
              </a:lnTo>
              <a:lnTo>
                <a:pt x="0" y="237038"/>
              </a:lnTo>
              <a:lnTo>
                <a:pt x="0" y="4740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3E69CC-260A-4F43-A1A6-A4FC7F826619}">
      <dsp:nvSpPr>
        <dsp:cNvPr id="0" name=""/>
        <dsp:cNvSpPr/>
      </dsp:nvSpPr>
      <dsp:spPr>
        <a:xfrm>
          <a:off x="3098307" y="1411551"/>
          <a:ext cx="4266459" cy="117398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t>Programın Hedefleri</a:t>
          </a:r>
        </a:p>
      </dsp:txBody>
      <dsp:txXfrm>
        <a:off x="3098307" y="1411551"/>
        <a:ext cx="4266459" cy="1173981"/>
      </dsp:txXfrm>
    </dsp:sp>
    <dsp:sp modelId="{B7E34646-9EBD-409E-BE20-A8D7E875D0ED}">
      <dsp:nvSpPr>
        <dsp:cNvPr id="0" name=""/>
        <dsp:cNvSpPr/>
      </dsp:nvSpPr>
      <dsp:spPr>
        <a:xfrm>
          <a:off x="5412" y="3059609"/>
          <a:ext cx="2257505" cy="11287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kern="1200" dirty="0"/>
            <a:t>Hastanede yatış süresince fiziksel ve bilişsel işlevselliği </a:t>
          </a:r>
          <a:r>
            <a:rPr lang="tr-TR" sz="1900" kern="1200" dirty="0" err="1"/>
            <a:t>sürdürmeK</a:t>
          </a:r>
          <a:endParaRPr lang="tr-TR" sz="1900" kern="1200" dirty="0"/>
        </a:p>
      </dsp:txBody>
      <dsp:txXfrm>
        <a:off x="5412" y="3059609"/>
        <a:ext cx="2257505" cy="1128752"/>
      </dsp:txXfrm>
    </dsp:sp>
    <dsp:sp modelId="{9020B0EA-1DA3-4D40-BA4C-32B9B5482015}">
      <dsp:nvSpPr>
        <dsp:cNvPr id="0" name=""/>
        <dsp:cNvSpPr/>
      </dsp:nvSpPr>
      <dsp:spPr>
        <a:xfrm>
          <a:off x="2736993" y="3059609"/>
          <a:ext cx="2257505" cy="11287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kern="1200" dirty="0"/>
            <a:t>Taburcu olurken bağımsızlığı en üst düzeye çıkarmak </a:t>
          </a:r>
        </a:p>
      </dsp:txBody>
      <dsp:txXfrm>
        <a:off x="2736993" y="3059609"/>
        <a:ext cx="2257505" cy="1128752"/>
      </dsp:txXfrm>
    </dsp:sp>
    <dsp:sp modelId="{38023C65-7003-4160-9710-094FA5C0A24F}">
      <dsp:nvSpPr>
        <dsp:cNvPr id="0" name=""/>
        <dsp:cNvSpPr/>
      </dsp:nvSpPr>
      <dsp:spPr>
        <a:xfrm>
          <a:off x="5468575" y="3059609"/>
          <a:ext cx="2257505" cy="11287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kern="1200" dirty="0"/>
            <a:t>Hastaneden eve geçişte yardımcı olmak</a:t>
          </a:r>
        </a:p>
      </dsp:txBody>
      <dsp:txXfrm>
        <a:off x="5468575" y="3059609"/>
        <a:ext cx="2257505" cy="1128752"/>
      </dsp:txXfrm>
    </dsp:sp>
    <dsp:sp modelId="{534020C8-9768-41C7-BAEE-CA57BD2E231B}">
      <dsp:nvSpPr>
        <dsp:cNvPr id="0" name=""/>
        <dsp:cNvSpPr/>
      </dsp:nvSpPr>
      <dsp:spPr>
        <a:xfrm>
          <a:off x="8200156" y="3059609"/>
          <a:ext cx="2257505" cy="11287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kern="1200" dirty="0"/>
            <a:t>Yeniden yatışları önlemek</a:t>
          </a:r>
        </a:p>
      </dsp:txBody>
      <dsp:txXfrm>
        <a:off x="8200156" y="3059609"/>
        <a:ext cx="2257505" cy="1128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D9B2-648B-477F-97E1-3F3CB4490044}">
      <dsp:nvSpPr>
        <dsp:cNvPr id="0" name=""/>
        <dsp:cNvSpPr/>
      </dsp:nvSpPr>
      <dsp:spPr>
        <a:xfrm rot="10800000">
          <a:off x="2127234" y="0"/>
          <a:ext cx="7609805" cy="725334"/>
        </a:xfrm>
        <a:prstGeom prst="homePlat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52" tIns="91440" rIns="170688"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err="1"/>
            <a:t>HELP'in</a:t>
          </a:r>
          <a:r>
            <a:rPr lang="tr-TR" sz="2400" b="1" kern="1200" dirty="0"/>
            <a:t> 6 Temel Bileşeni (Programın Omurgası):</a:t>
          </a:r>
        </a:p>
      </dsp:txBody>
      <dsp:txXfrm rot="10800000">
        <a:off x="2308567" y="0"/>
        <a:ext cx="7428472" cy="725334"/>
      </dsp:txXfrm>
    </dsp:sp>
    <dsp:sp modelId="{C709E61C-399C-4E06-93D9-825E6C30B062}">
      <dsp:nvSpPr>
        <dsp:cNvPr id="0" name=""/>
        <dsp:cNvSpPr/>
      </dsp:nvSpPr>
      <dsp:spPr>
        <a:xfrm>
          <a:off x="1735421" y="2759"/>
          <a:ext cx="725334" cy="7253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AEBFD-AFEF-44CB-BDF1-95C1039E986B}">
      <dsp:nvSpPr>
        <dsp:cNvPr id="0" name=""/>
        <dsp:cNvSpPr/>
      </dsp:nvSpPr>
      <dsp:spPr>
        <a:xfrm rot="10800000">
          <a:off x="2098089" y="944611"/>
          <a:ext cx="7609805" cy="72533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52" tIns="76200" rIns="14224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Bilişsel Bozukluğun Önlenmesi:</a:t>
          </a:r>
          <a:r>
            <a:rPr lang="tr-TR" sz="2000" kern="1200" dirty="0"/>
            <a:t> Oryantasyon, terapi kartları, bilişsel </a:t>
          </a:r>
          <a:r>
            <a:rPr lang="tr-TR" sz="2000" kern="1200" dirty="0" err="1"/>
            <a:t>stimülasyon</a:t>
          </a:r>
          <a:endParaRPr lang="tr-TR" sz="2000" kern="1200" dirty="0"/>
        </a:p>
      </dsp:txBody>
      <dsp:txXfrm rot="10800000">
        <a:off x="2279422" y="944611"/>
        <a:ext cx="7428472" cy="725334"/>
      </dsp:txXfrm>
    </dsp:sp>
    <dsp:sp modelId="{42E50D9E-4310-4E73-8DA0-60100832C08D}">
      <dsp:nvSpPr>
        <dsp:cNvPr id="0" name=""/>
        <dsp:cNvSpPr/>
      </dsp:nvSpPr>
      <dsp:spPr>
        <a:xfrm>
          <a:off x="1735421" y="944611"/>
          <a:ext cx="725334" cy="72533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20F212-3356-44CC-91B1-4337D6E06CD8}">
      <dsp:nvSpPr>
        <dsp:cNvPr id="0" name=""/>
        <dsp:cNvSpPr/>
      </dsp:nvSpPr>
      <dsp:spPr>
        <a:xfrm rot="10800000">
          <a:off x="2098089" y="1886464"/>
          <a:ext cx="7609805" cy="72533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52" tIns="76200" rIns="14224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Uyku Yoksunluğunun Giderilmesi:</a:t>
          </a:r>
          <a:r>
            <a:rPr lang="tr-TR" sz="2000" kern="1200" dirty="0"/>
            <a:t> Gürültüyü azaltma, gevşeme teknikleri, uyku hijyeni</a:t>
          </a:r>
        </a:p>
      </dsp:txBody>
      <dsp:txXfrm rot="10800000">
        <a:off x="2279422" y="1886464"/>
        <a:ext cx="7428472" cy="725334"/>
      </dsp:txXfrm>
    </dsp:sp>
    <dsp:sp modelId="{D6E021BC-07CD-4632-8AAA-AEE5D571910E}">
      <dsp:nvSpPr>
        <dsp:cNvPr id="0" name=""/>
        <dsp:cNvSpPr/>
      </dsp:nvSpPr>
      <dsp:spPr>
        <a:xfrm>
          <a:off x="1735421" y="1886464"/>
          <a:ext cx="725334" cy="72533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30A72-EAD1-4842-8BC7-A47CCF83E001}">
      <dsp:nvSpPr>
        <dsp:cNvPr id="0" name=""/>
        <dsp:cNvSpPr/>
      </dsp:nvSpPr>
      <dsp:spPr>
        <a:xfrm rot="10800000">
          <a:off x="2098089" y="2828316"/>
          <a:ext cx="7609805" cy="72533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52" tIns="76200" rIns="14224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Hareketliliğin Artırılması:</a:t>
          </a:r>
          <a:r>
            <a:rPr lang="tr-TR" sz="2000" kern="1200" dirty="0"/>
            <a:t> Erken mobilize, günlük yürüyüş programları</a:t>
          </a:r>
        </a:p>
      </dsp:txBody>
      <dsp:txXfrm rot="10800000">
        <a:off x="2279422" y="2828316"/>
        <a:ext cx="7428472" cy="725334"/>
      </dsp:txXfrm>
    </dsp:sp>
    <dsp:sp modelId="{A0905314-A5B5-4776-BDDF-1F68F45AF77C}">
      <dsp:nvSpPr>
        <dsp:cNvPr id="0" name=""/>
        <dsp:cNvSpPr/>
      </dsp:nvSpPr>
      <dsp:spPr>
        <a:xfrm>
          <a:off x="1735421" y="2828316"/>
          <a:ext cx="725334" cy="72533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157BD-E4AD-4389-A17A-EE4CF38A3A72}">
      <dsp:nvSpPr>
        <dsp:cNvPr id="0" name=""/>
        <dsp:cNvSpPr/>
      </dsp:nvSpPr>
      <dsp:spPr>
        <a:xfrm rot="10800000">
          <a:off x="2098089" y="3770169"/>
          <a:ext cx="7609805" cy="725334"/>
        </a:xfrm>
        <a:prstGeom prst="homePlate">
          <a:avLst/>
        </a:prstGeom>
        <a:solidFill>
          <a:srgbClr val="0031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52" tIns="76200" rIns="14224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Görme ve İşitme Engellerinin Giderilmesi:</a:t>
          </a:r>
          <a:r>
            <a:rPr lang="tr-TR" sz="2000" kern="1200" dirty="0"/>
            <a:t> Gözlük, işitme cihazı, büyük punto yazılar</a:t>
          </a:r>
        </a:p>
      </dsp:txBody>
      <dsp:txXfrm rot="10800000">
        <a:off x="2279422" y="3770169"/>
        <a:ext cx="7428472" cy="725334"/>
      </dsp:txXfrm>
    </dsp:sp>
    <dsp:sp modelId="{2B8B311E-9840-4476-AA06-6D6455086EA8}">
      <dsp:nvSpPr>
        <dsp:cNvPr id="0" name=""/>
        <dsp:cNvSpPr/>
      </dsp:nvSpPr>
      <dsp:spPr>
        <a:xfrm>
          <a:off x="1735421" y="3770169"/>
          <a:ext cx="725334" cy="72533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1FB37-0EEA-40B7-A64F-4D2C0FEC0C98}">
      <dsp:nvSpPr>
        <dsp:cNvPr id="0" name=""/>
        <dsp:cNvSpPr/>
      </dsp:nvSpPr>
      <dsp:spPr>
        <a:xfrm rot="10800000">
          <a:off x="2098089" y="4712021"/>
          <a:ext cx="7609805" cy="72533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52" tIns="76200" rIns="14224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err="1"/>
            <a:t>Dehidrasyonun</a:t>
          </a:r>
          <a:r>
            <a:rPr lang="tr-TR" sz="2000" b="1" kern="1200" dirty="0"/>
            <a:t> Önlenmesi:</a:t>
          </a:r>
          <a:r>
            <a:rPr lang="tr-TR" sz="2000" kern="1200" dirty="0"/>
            <a:t> Ağız bakımı, yeterli sıvı alımının sağlanması</a:t>
          </a:r>
        </a:p>
      </dsp:txBody>
      <dsp:txXfrm rot="10800000">
        <a:off x="2279422" y="4712021"/>
        <a:ext cx="7428472" cy="725334"/>
      </dsp:txXfrm>
    </dsp:sp>
    <dsp:sp modelId="{211C804C-18B5-43F6-B015-EB457780A0BB}">
      <dsp:nvSpPr>
        <dsp:cNvPr id="0" name=""/>
        <dsp:cNvSpPr/>
      </dsp:nvSpPr>
      <dsp:spPr>
        <a:xfrm>
          <a:off x="1735421" y="4712021"/>
          <a:ext cx="725334" cy="725334"/>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7E5EB-3D00-4E8B-A101-A3B21FB4A85D}">
      <dsp:nvSpPr>
        <dsp:cNvPr id="0" name=""/>
        <dsp:cNvSpPr/>
      </dsp:nvSpPr>
      <dsp:spPr>
        <a:xfrm>
          <a:off x="0" y="54381"/>
          <a:ext cx="10515600" cy="12168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b="1" i="0" kern="1200" dirty="0"/>
            <a:t>HELP-</a:t>
          </a:r>
          <a:r>
            <a:rPr lang="tr-TR" sz="3600" b="1" kern="1200" dirty="0"/>
            <a:t>Program Yapısı ve Hedef Kitle</a:t>
          </a:r>
        </a:p>
      </dsp:txBody>
      <dsp:txXfrm>
        <a:off x="59399" y="113780"/>
        <a:ext cx="10396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A42CF-9FFF-40F5-9BF1-47258F3BAB07}" type="datetimeFigureOut">
              <a:rPr lang="tr-TR" smtClean="0"/>
              <a:t>16.10.2025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87E73-844C-4847-B319-50F856581C59}" type="slidenum">
              <a:rPr lang="tr-TR" smtClean="0"/>
              <a:t>‹#›</a:t>
            </a:fld>
            <a:endParaRPr lang="tr-TR"/>
          </a:p>
        </p:txBody>
      </p:sp>
    </p:spTree>
    <p:extLst>
      <p:ext uri="{BB962C8B-B14F-4D97-AF65-F5344CB8AC3E}">
        <p14:creationId xmlns:p14="http://schemas.microsoft.com/office/powerpoint/2010/main" val="217835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1</a:t>
            </a:fld>
            <a:endParaRPr lang="tr-TR"/>
          </a:p>
        </p:txBody>
      </p:sp>
    </p:spTree>
    <p:extLst>
      <p:ext uri="{BB962C8B-B14F-4D97-AF65-F5344CB8AC3E}">
        <p14:creationId xmlns:p14="http://schemas.microsoft.com/office/powerpoint/2010/main" val="310887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dirty="0">
                <a:solidFill>
                  <a:srgbClr val="0F1115"/>
                </a:solidFill>
                <a:effectLst/>
                <a:latin typeface="quote-cjk-patch"/>
              </a:rPr>
              <a:t>t-</a:t>
            </a:r>
            <a:r>
              <a:rPr lang="tr-TR" b="1" dirty="0" err="1">
                <a:solidFill>
                  <a:srgbClr val="0F1115"/>
                </a:solidFill>
                <a:effectLst/>
                <a:latin typeface="quote-cjk-patch"/>
              </a:rPr>
              <a:t>HELP'in</a:t>
            </a:r>
            <a:r>
              <a:rPr lang="tr-TR" b="1" dirty="0">
                <a:solidFill>
                  <a:srgbClr val="0F1115"/>
                </a:solidFill>
                <a:effectLst/>
                <a:latin typeface="quote-cjk-patch"/>
              </a:rPr>
              <a:t> 11 Müdahale Protokolü</a:t>
            </a:r>
          </a:p>
          <a:p>
            <a:pPr algn="l"/>
            <a:r>
              <a:rPr lang="tr-TR" b="0" i="0" dirty="0">
                <a:solidFill>
                  <a:srgbClr val="0F1115"/>
                </a:solidFill>
                <a:effectLst/>
                <a:latin typeface="quote-cjk-patch"/>
              </a:rPr>
              <a:t>Bu protokoller 3 evrensel (herkese uygulanan) ve 8 hedefe yönelik (risk faktörüne göre kişiselleştirilmiş) protokolden oluşuyordu.</a:t>
            </a:r>
          </a:p>
          <a:p>
            <a:pPr algn="l"/>
            <a:r>
              <a:rPr lang="tr-TR" b="1" dirty="0">
                <a:solidFill>
                  <a:srgbClr val="0F1115"/>
                </a:solidFill>
                <a:effectLst/>
                <a:latin typeface="quote-cjk-patch"/>
              </a:rPr>
              <a:t>A. 3 Evrensel Protokol (Tüm Hastalara Uygulandı)</a:t>
            </a:r>
          </a:p>
          <a:p>
            <a:pPr algn="l">
              <a:buFont typeface="+mj-lt"/>
              <a:buAutoNum type="arabicPeriod"/>
            </a:pPr>
            <a:r>
              <a:rPr lang="tr-TR" b="1" i="0" dirty="0">
                <a:solidFill>
                  <a:srgbClr val="0F1115"/>
                </a:solidFill>
                <a:effectLst/>
                <a:latin typeface="quote-cjk-patch"/>
              </a:rPr>
              <a:t>Oryantasyon:</a:t>
            </a:r>
            <a:r>
              <a:rPr lang="tr-TR" b="0" i="0" dirty="0">
                <a:solidFill>
                  <a:srgbClr val="0F1115"/>
                </a:solidFill>
                <a:effectLst/>
                <a:latin typeface="quote-cjk-patch"/>
              </a:rPr>
              <a:t> Hastanın gün, tarih, yer ve mevcut durum hakkında günlük olarak bilgilendirilmesi. Hafıza defterleri veya iletişim tahtaları kullanımı.</a:t>
            </a:r>
          </a:p>
          <a:p>
            <a:pPr algn="l">
              <a:buFont typeface="+mj-lt"/>
              <a:buAutoNum type="arabicPeriod"/>
            </a:pPr>
            <a:r>
              <a:rPr lang="tr-TR" b="1" i="0" dirty="0" err="1">
                <a:solidFill>
                  <a:srgbClr val="0F1115"/>
                </a:solidFill>
                <a:effectLst/>
                <a:latin typeface="quote-cjk-patch"/>
              </a:rPr>
              <a:t>Terapötik</a:t>
            </a:r>
            <a:r>
              <a:rPr lang="tr-TR" b="1" i="0" dirty="0">
                <a:solidFill>
                  <a:srgbClr val="0F1115"/>
                </a:solidFill>
                <a:effectLst/>
                <a:latin typeface="quote-cjk-patch"/>
              </a:rPr>
              <a:t> Aktiviteler:</a:t>
            </a:r>
            <a:r>
              <a:rPr lang="tr-TR" b="0" i="0" dirty="0">
                <a:solidFill>
                  <a:srgbClr val="0F1115"/>
                </a:solidFill>
                <a:effectLst/>
                <a:latin typeface="quote-cjk-patch"/>
              </a:rPr>
              <a:t> Hastanın bilişsel işlevini canlı tutmak için basit hafıza oyunları, bulmacalar, okuma veya sohbet gibi aktiviteler.</a:t>
            </a:r>
          </a:p>
          <a:p>
            <a:pPr algn="l">
              <a:buFont typeface="+mj-lt"/>
              <a:buAutoNum type="arabicPeriod"/>
            </a:pPr>
            <a:r>
              <a:rPr lang="tr-TR" b="1" i="0" dirty="0">
                <a:solidFill>
                  <a:srgbClr val="0F1115"/>
                </a:solidFill>
                <a:effectLst/>
                <a:latin typeface="quote-cjk-patch"/>
              </a:rPr>
              <a:t>Erken </a:t>
            </a:r>
            <a:r>
              <a:rPr lang="tr-TR" b="1" i="0" dirty="0" err="1">
                <a:solidFill>
                  <a:srgbClr val="0F1115"/>
                </a:solidFill>
                <a:effectLst/>
                <a:latin typeface="quote-cjk-patch"/>
              </a:rPr>
              <a:t>Mobilizasyon</a:t>
            </a:r>
            <a:r>
              <a:rPr lang="tr-TR" b="1" i="0" dirty="0">
                <a:solidFill>
                  <a:srgbClr val="0F1115"/>
                </a:solidFill>
                <a:effectLst/>
                <a:latin typeface="quote-cjk-patch"/>
              </a:rPr>
              <a:t>:</a:t>
            </a:r>
            <a:r>
              <a:rPr lang="tr-TR" b="0" i="0" dirty="0">
                <a:solidFill>
                  <a:srgbClr val="0F1115"/>
                </a:solidFill>
                <a:effectLst/>
                <a:latin typeface="quote-cjk-patch"/>
              </a:rPr>
              <a:t> Ameliyat sonrası mümkün olan en kısa sürede, güvenli bir şekilde hastayı yatak dışına çıkarmak, yürütmek ve fiziksel olarak aktif tutmak.</a:t>
            </a:r>
          </a:p>
          <a:p>
            <a:pPr algn="l"/>
            <a:r>
              <a:rPr lang="tr-TR" b="1" dirty="0">
                <a:solidFill>
                  <a:srgbClr val="0F1115"/>
                </a:solidFill>
                <a:effectLst/>
                <a:latin typeface="quote-cjk-patch"/>
              </a:rPr>
              <a:t>B. 8 Hedefe Yönelik Protokol (Risk Faktörlerine Göre Kişiselleştirilmiş)</a:t>
            </a:r>
          </a:p>
          <a:p>
            <a:pPr algn="l"/>
            <a:r>
              <a:rPr lang="tr-TR" b="0" i="0" dirty="0">
                <a:solidFill>
                  <a:srgbClr val="0F1115"/>
                </a:solidFill>
                <a:effectLst/>
                <a:latin typeface="quote-cjk-patch"/>
              </a:rPr>
              <a:t>Bu protokoller, her hastanın günlük değerlendirmesinde tespit edilen spesifik risk faktörlerine göre "menüden seçilerek" uygulandı.</a:t>
            </a:r>
          </a:p>
          <a:p>
            <a:pPr algn="l"/>
            <a:r>
              <a:rPr lang="tr-TR" b="1" i="0" dirty="0" err="1">
                <a:solidFill>
                  <a:srgbClr val="0F1115"/>
                </a:solidFill>
                <a:effectLst/>
                <a:latin typeface="quote-cjk-patch"/>
              </a:rPr>
              <a:t>HELP'in</a:t>
            </a:r>
            <a:r>
              <a:rPr lang="tr-TR" b="1" i="0" dirty="0">
                <a:solidFill>
                  <a:srgbClr val="0F1115"/>
                </a:solidFill>
                <a:effectLst/>
                <a:latin typeface="quote-cjk-patch"/>
              </a:rPr>
              <a:t> Orijinal 6 Risk Faktörüne Yönelik Protokoller:</a:t>
            </a:r>
            <a:br>
              <a:rPr lang="tr-TR" b="0" i="0" dirty="0">
                <a:solidFill>
                  <a:srgbClr val="0F1115"/>
                </a:solidFill>
                <a:effectLst/>
                <a:latin typeface="quote-cjk-patch"/>
              </a:rPr>
            </a:br>
            <a:r>
              <a:rPr lang="tr-TR" b="0" i="0" dirty="0">
                <a:solidFill>
                  <a:srgbClr val="0F1115"/>
                </a:solidFill>
                <a:effectLst/>
                <a:latin typeface="quote-cjk-patch"/>
              </a:rPr>
              <a:t>4. </a:t>
            </a:r>
            <a:r>
              <a:rPr lang="tr-TR" b="1" i="0" dirty="0">
                <a:solidFill>
                  <a:srgbClr val="0F1115"/>
                </a:solidFill>
                <a:effectLst/>
                <a:latin typeface="quote-cjk-patch"/>
              </a:rPr>
              <a:t>Görme İyileştirme:</a:t>
            </a:r>
            <a:r>
              <a:rPr lang="tr-TR" b="0" i="0" dirty="0">
                <a:solidFill>
                  <a:srgbClr val="0F1115"/>
                </a:solidFill>
                <a:effectLst/>
                <a:latin typeface="quote-cjk-patch"/>
              </a:rPr>
              <a:t> Gözlüklerin temizlenmesi, kayıp gözlüklerin bulunması, yeterli aydınlatmanın sağlanması.</a:t>
            </a:r>
            <a:br>
              <a:rPr lang="tr-TR" b="0" i="0" dirty="0">
                <a:solidFill>
                  <a:srgbClr val="0F1115"/>
                </a:solidFill>
                <a:effectLst/>
                <a:latin typeface="quote-cjk-patch"/>
              </a:rPr>
            </a:br>
            <a:r>
              <a:rPr lang="tr-TR" b="0" i="0" dirty="0">
                <a:solidFill>
                  <a:srgbClr val="0F1115"/>
                </a:solidFill>
                <a:effectLst/>
                <a:latin typeface="quote-cjk-patch"/>
              </a:rPr>
              <a:t>5. </a:t>
            </a:r>
            <a:r>
              <a:rPr lang="tr-TR" b="1" i="0" dirty="0">
                <a:solidFill>
                  <a:srgbClr val="0F1115"/>
                </a:solidFill>
                <a:effectLst/>
                <a:latin typeface="quote-cjk-patch"/>
              </a:rPr>
              <a:t>İşitme İyileştirme:</a:t>
            </a:r>
            <a:r>
              <a:rPr lang="tr-TR" b="0" i="0" dirty="0">
                <a:solidFill>
                  <a:srgbClr val="0F1115"/>
                </a:solidFill>
                <a:effectLst/>
                <a:latin typeface="quote-cjk-patch"/>
              </a:rPr>
              <a:t> İşitme cihazı pillerinin kontrolü, temizlenmesi, sağlam çalıştığından emin olunması, hastayla net ve yüzüne bakarak konuşma.</a:t>
            </a:r>
            <a:br>
              <a:rPr lang="tr-TR" b="0" i="0" dirty="0">
                <a:solidFill>
                  <a:srgbClr val="0F1115"/>
                </a:solidFill>
                <a:effectLst/>
                <a:latin typeface="quote-cjk-patch"/>
              </a:rPr>
            </a:br>
            <a:r>
              <a:rPr lang="tr-TR" b="0" i="0" dirty="0">
                <a:solidFill>
                  <a:srgbClr val="0F1115"/>
                </a:solidFill>
                <a:effectLst/>
                <a:latin typeface="quote-cjk-patch"/>
              </a:rPr>
              <a:t>6. </a:t>
            </a:r>
            <a:r>
              <a:rPr lang="tr-TR" b="1" i="0" dirty="0" err="1">
                <a:solidFill>
                  <a:srgbClr val="0F1115"/>
                </a:solidFill>
                <a:effectLst/>
                <a:latin typeface="quote-cjk-patch"/>
              </a:rPr>
              <a:t>Dehidrasyonu</a:t>
            </a:r>
            <a:r>
              <a:rPr lang="tr-TR" b="1" i="0" dirty="0">
                <a:solidFill>
                  <a:srgbClr val="0F1115"/>
                </a:solidFill>
                <a:effectLst/>
                <a:latin typeface="quote-cjk-patch"/>
              </a:rPr>
              <a:t> Önleme:</a:t>
            </a:r>
            <a:r>
              <a:rPr lang="tr-TR" b="0" i="0" dirty="0">
                <a:solidFill>
                  <a:srgbClr val="0F1115"/>
                </a:solidFill>
                <a:effectLst/>
                <a:latin typeface="quote-cjk-patch"/>
              </a:rPr>
              <a:t> Yeterli sıvı alımının günlük takibi ve teşviki. Bu protokol, </a:t>
            </a:r>
            <a:r>
              <a:rPr lang="tr-TR" b="1" i="0" dirty="0">
                <a:solidFill>
                  <a:srgbClr val="0F1115"/>
                </a:solidFill>
                <a:effectLst/>
                <a:latin typeface="quote-cjk-patch"/>
              </a:rPr>
              <a:t>NICE kılavuzlarıyla uyumlu olarak kabızlığın önlenmesini de kapsayacak şekilde genişletildi.</a:t>
            </a:r>
            <a:br>
              <a:rPr lang="tr-TR" b="0" i="0" dirty="0">
                <a:solidFill>
                  <a:srgbClr val="0F1115"/>
                </a:solidFill>
                <a:effectLst/>
                <a:latin typeface="quote-cjk-patch"/>
              </a:rPr>
            </a:br>
            <a:r>
              <a:rPr lang="tr-TR" b="0" i="0" dirty="0">
                <a:solidFill>
                  <a:srgbClr val="0F1115"/>
                </a:solidFill>
                <a:effectLst/>
                <a:latin typeface="quote-cjk-patch"/>
              </a:rPr>
              <a:t>7. </a:t>
            </a:r>
            <a:r>
              <a:rPr lang="tr-TR" b="1" i="0" dirty="0">
                <a:solidFill>
                  <a:srgbClr val="0F1115"/>
                </a:solidFill>
                <a:effectLst/>
                <a:latin typeface="quote-cjk-patch"/>
              </a:rPr>
              <a:t>Uyku Kalitesini Artırma:</a:t>
            </a:r>
            <a:r>
              <a:rPr lang="tr-TR" b="0" i="0" dirty="0">
                <a:solidFill>
                  <a:srgbClr val="0F1115"/>
                </a:solidFill>
                <a:effectLst/>
                <a:latin typeface="quote-cjk-patch"/>
              </a:rPr>
              <a:t> Gürültüyü ve ışığı azaltma, gece gereksiz uyanmaları en aza indirme, rahatlatıcı teknikler (makalede bahsedilen bir vakada aromaterapi gibi).</a:t>
            </a:r>
            <a:br>
              <a:rPr lang="tr-TR" b="0" i="0" dirty="0">
                <a:solidFill>
                  <a:srgbClr val="0F1115"/>
                </a:solidFill>
                <a:effectLst/>
                <a:latin typeface="quote-cjk-patch"/>
              </a:rPr>
            </a:br>
            <a:r>
              <a:rPr lang="tr-TR" b="0" i="0" dirty="0">
                <a:solidFill>
                  <a:srgbClr val="0F1115"/>
                </a:solidFill>
                <a:effectLst/>
                <a:latin typeface="quote-cjk-patch"/>
              </a:rPr>
              <a:t>8. </a:t>
            </a:r>
            <a:r>
              <a:rPr lang="tr-TR" b="1" i="0" dirty="0">
                <a:solidFill>
                  <a:srgbClr val="0F1115"/>
                </a:solidFill>
                <a:effectLst/>
                <a:latin typeface="quote-cjk-patch"/>
              </a:rPr>
              <a:t>Beslenme Desteği:</a:t>
            </a:r>
            <a:r>
              <a:rPr lang="tr-TR" b="0" i="0" dirty="0">
                <a:solidFill>
                  <a:srgbClr val="0F1115"/>
                </a:solidFill>
                <a:effectLst/>
                <a:latin typeface="quote-cjk-patch"/>
              </a:rPr>
              <a:t> Yemek yemeye yardım, yutma güçlüğü olan hastalar için uygun diyet sağlama, oral besin takviyeleri.</a:t>
            </a:r>
          </a:p>
          <a:p>
            <a:pPr algn="l"/>
            <a:r>
              <a:rPr lang="tr-TR" b="1" i="0" dirty="0">
                <a:solidFill>
                  <a:srgbClr val="0F1115"/>
                </a:solidFill>
                <a:effectLst/>
                <a:latin typeface="quote-cjk-patch"/>
              </a:rPr>
              <a:t>NICE Kılavuzlarından Eklenen Yeni Protokoller:</a:t>
            </a:r>
            <a:br>
              <a:rPr lang="tr-TR" b="0" i="0" dirty="0">
                <a:solidFill>
                  <a:srgbClr val="0F1115"/>
                </a:solidFill>
                <a:effectLst/>
                <a:latin typeface="quote-cjk-patch"/>
              </a:rPr>
            </a:br>
            <a:r>
              <a:rPr lang="tr-TR" b="0" i="0" dirty="0">
                <a:solidFill>
                  <a:srgbClr val="0F1115"/>
                </a:solidFill>
                <a:effectLst/>
                <a:latin typeface="quote-cjk-patch"/>
              </a:rPr>
              <a:t>9. </a:t>
            </a:r>
            <a:r>
              <a:rPr lang="tr-TR" b="1" i="0" dirty="0" err="1">
                <a:solidFill>
                  <a:srgbClr val="0F1115"/>
                </a:solidFill>
                <a:effectLst/>
                <a:latin typeface="quote-cjk-patch"/>
              </a:rPr>
              <a:t>Hipoksiyi</a:t>
            </a:r>
            <a:r>
              <a:rPr lang="tr-TR" b="1" i="0" dirty="0">
                <a:solidFill>
                  <a:srgbClr val="0F1115"/>
                </a:solidFill>
                <a:effectLst/>
                <a:latin typeface="quote-cjk-patch"/>
              </a:rPr>
              <a:t> Önleme:</a:t>
            </a:r>
            <a:r>
              <a:rPr lang="tr-TR" b="0" i="0" dirty="0">
                <a:solidFill>
                  <a:srgbClr val="0F1115"/>
                </a:solidFill>
                <a:effectLst/>
                <a:latin typeface="quote-cjk-patch"/>
              </a:rPr>
              <a:t> Oksijen </a:t>
            </a:r>
            <a:r>
              <a:rPr lang="tr-TR" b="0" i="0" dirty="0" err="1">
                <a:solidFill>
                  <a:srgbClr val="0F1115"/>
                </a:solidFill>
                <a:effectLst/>
                <a:latin typeface="quote-cjk-patch"/>
              </a:rPr>
              <a:t>satürasyonunun</a:t>
            </a:r>
            <a:r>
              <a:rPr lang="tr-TR" b="0" i="0" dirty="0">
                <a:solidFill>
                  <a:srgbClr val="0F1115"/>
                </a:solidFill>
                <a:effectLst/>
                <a:latin typeface="quote-cjk-patch"/>
              </a:rPr>
              <a:t> düzenli takibi ve gerektiğinde oksijen desteği sağlama.</a:t>
            </a:r>
            <a:br>
              <a:rPr lang="tr-TR" b="0" i="0" dirty="0">
                <a:solidFill>
                  <a:srgbClr val="0F1115"/>
                </a:solidFill>
                <a:effectLst/>
                <a:latin typeface="quote-cjk-patch"/>
              </a:rPr>
            </a:br>
            <a:r>
              <a:rPr lang="tr-TR" b="0" i="0" dirty="0">
                <a:solidFill>
                  <a:srgbClr val="0F1115"/>
                </a:solidFill>
                <a:effectLst/>
                <a:latin typeface="quote-cjk-patch"/>
              </a:rPr>
              <a:t>10. </a:t>
            </a:r>
            <a:r>
              <a:rPr lang="tr-TR" b="1" i="0" dirty="0">
                <a:solidFill>
                  <a:srgbClr val="0F1115"/>
                </a:solidFill>
                <a:effectLst/>
                <a:latin typeface="quote-cjk-patch"/>
              </a:rPr>
              <a:t>Ağrı Yönetimi:</a:t>
            </a:r>
            <a:r>
              <a:rPr lang="tr-TR" b="0" i="0" dirty="0">
                <a:solidFill>
                  <a:srgbClr val="0F1115"/>
                </a:solidFill>
                <a:effectLst/>
                <a:latin typeface="quote-cjk-patch"/>
              </a:rPr>
              <a:t> Ağrının düzenli değerlendirilmesi ve etkin bir şekilde kontrol altına alınması. Bu protokolde anestezistler de disiplinler arası ekip üyesi olarak yer aldı.</a:t>
            </a:r>
            <a:br>
              <a:rPr lang="tr-TR" b="0" i="0" dirty="0">
                <a:solidFill>
                  <a:srgbClr val="0F1115"/>
                </a:solidFill>
                <a:effectLst/>
                <a:latin typeface="quote-cjk-patch"/>
              </a:rPr>
            </a:br>
            <a:r>
              <a:rPr lang="tr-TR" b="0" i="0" dirty="0">
                <a:solidFill>
                  <a:srgbClr val="0F1115"/>
                </a:solidFill>
                <a:effectLst/>
                <a:latin typeface="quote-cjk-patch"/>
              </a:rPr>
              <a:t>11. </a:t>
            </a:r>
            <a:r>
              <a:rPr lang="tr-TR" b="1" i="0" dirty="0" err="1">
                <a:solidFill>
                  <a:srgbClr val="0F1115"/>
                </a:solidFill>
                <a:effectLst/>
                <a:latin typeface="quote-cjk-patch"/>
              </a:rPr>
              <a:t>Kateter</a:t>
            </a:r>
            <a:r>
              <a:rPr lang="tr-TR" b="1" i="0" dirty="0">
                <a:solidFill>
                  <a:srgbClr val="0F1115"/>
                </a:solidFill>
                <a:effectLst/>
                <a:latin typeface="quote-cjk-patch"/>
              </a:rPr>
              <a:t> İlişkili İdrar Yolu Enfeksiyonlarını Önleme:</a:t>
            </a:r>
            <a:r>
              <a:rPr lang="tr-TR" b="0" i="0" dirty="0">
                <a:solidFill>
                  <a:srgbClr val="0F1115"/>
                </a:solidFill>
                <a:effectLst/>
                <a:latin typeface="quote-cjk-patch"/>
              </a:rPr>
              <a:t> İdrar sondalarının gereksiz yere veya uzun süre takılı kalmasını önlemek için erken çıkarılmasının teşvik edilmesi.</a:t>
            </a:r>
          </a:p>
          <a:p>
            <a:pPr algn="l"/>
            <a:r>
              <a:rPr lang="tr-TR" b="1" dirty="0">
                <a:solidFill>
                  <a:srgbClr val="0F1115"/>
                </a:solidFill>
                <a:effectLst/>
                <a:latin typeface="quote-cjk-patch"/>
              </a:rPr>
              <a:t>Önemli Noktalar:</a:t>
            </a:r>
          </a:p>
          <a:p>
            <a:pPr algn="l">
              <a:buFont typeface="Arial" panose="020B0604020202020204" pitchFamily="34" charset="0"/>
              <a:buChar char="•"/>
            </a:pPr>
            <a:r>
              <a:rPr lang="tr-TR" b="1" i="0" dirty="0">
                <a:solidFill>
                  <a:srgbClr val="0F1115"/>
                </a:solidFill>
                <a:effectLst/>
                <a:latin typeface="quote-cjk-patch"/>
              </a:rPr>
              <a:t>Kişiselleştirilmiş Yaklaşım:</a:t>
            </a:r>
            <a:r>
              <a:rPr lang="tr-TR" b="0" i="0" dirty="0">
                <a:solidFill>
                  <a:srgbClr val="0F1115"/>
                </a:solidFill>
                <a:effectLst/>
                <a:latin typeface="quote-cjk-patch"/>
              </a:rPr>
              <a:t> Her hasta, kendisi için mevcut olan risk faktörlerine göre bu 11 protokolden sadece ihtiyaç duyduklarını aldı. Örneğin, işitme sorunu olmayan bir hastaya işitme protokolü uygulanmadı.</a:t>
            </a:r>
          </a:p>
          <a:p>
            <a:pPr algn="l">
              <a:buFont typeface="Arial" panose="020B0604020202020204" pitchFamily="34" charset="0"/>
              <a:buChar char="•"/>
            </a:pPr>
            <a:r>
              <a:rPr lang="tr-TR" b="1" i="0" dirty="0">
                <a:solidFill>
                  <a:srgbClr val="0F1115"/>
                </a:solidFill>
                <a:effectLst/>
                <a:latin typeface="quote-cjk-patch"/>
              </a:rPr>
              <a:t>Uygulayıcılar:</a:t>
            </a:r>
            <a:r>
              <a:rPr lang="tr-TR" b="0" i="0" dirty="0">
                <a:solidFill>
                  <a:srgbClr val="0F1115"/>
                </a:solidFill>
                <a:effectLst/>
                <a:latin typeface="quote-cjk-patch"/>
              </a:rPr>
              <a:t> Bu müdahaleleri hemşirelerin yanı sıra, eğitilmiş </a:t>
            </a:r>
            <a:r>
              <a:rPr lang="tr-TR" b="1" i="0" dirty="0">
                <a:solidFill>
                  <a:srgbClr val="0F1115"/>
                </a:solidFill>
                <a:effectLst/>
                <a:latin typeface="quote-cjk-patch"/>
              </a:rPr>
              <a:t>aile üyeleri ve ücretli bakıcılar</a:t>
            </a:r>
            <a:r>
              <a:rPr lang="tr-TR" b="0" i="0" dirty="0">
                <a:solidFill>
                  <a:srgbClr val="0F1115"/>
                </a:solidFill>
                <a:effectLst/>
                <a:latin typeface="quote-cjk-patch"/>
              </a:rPr>
              <a:t> yürüttü. Bu, Çin'de gönüllü sisteminin olmamasına akıllıca bir çözümdü.</a:t>
            </a:r>
          </a:p>
          <a:p>
            <a:pPr algn="l">
              <a:buFont typeface="Arial" panose="020B0604020202020204" pitchFamily="34" charset="0"/>
              <a:buChar char="•"/>
            </a:pPr>
            <a:r>
              <a:rPr lang="tr-TR" b="1" i="0" dirty="0">
                <a:solidFill>
                  <a:srgbClr val="0F1115"/>
                </a:solidFill>
                <a:effectLst/>
                <a:latin typeface="quote-cjk-patch"/>
              </a:rPr>
              <a:t>Takip:</a:t>
            </a:r>
            <a:r>
              <a:rPr lang="tr-TR" b="0" i="0" dirty="0">
                <a:solidFill>
                  <a:srgbClr val="0F1115"/>
                </a:solidFill>
                <a:effectLst/>
                <a:latin typeface="quote-cjk-patch"/>
              </a:rPr>
              <a:t> Tüm protokollerin günlük uygulama durumu (uyum) takip edildi ve kaydedildi.</a:t>
            </a:r>
          </a:p>
          <a:p>
            <a:pPr algn="l"/>
            <a:r>
              <a:rPr lang="tr-TR" b="0" i="0" dirty="0">
                <a:solidFill>
                  <a:srgbClr val="0F1115"/>
                </a:solidFill>
                <a:effectLst/>
                <a:latin typeface="quote-cjk-patch"/>
              </a:rPr>
              <a:t>Sonuç olarak, bu 11 müdahale, </a:t>
            </a:r>
            <a:r>
              <a:rPr lang="tr-TR" b="0" i="0" dirty="0" err="1">
                <a:solidFill>
                  <a:srgbClr val="0F1115"/>
                </a:solidFill>
                <a:effectLst/>
                <a:latin typeface="quote-cjk-patch"/>
              </a:rPr>
              <a:t>deliryuma</a:t>
            </a:r>
            <a:r>
              <a:rPr lang="tr-TR" b="0" i="0" dirty="0">
                <a:solidFill>
                  <a:srgbClr val="0F1115"/>
                </a:solidFill>
                <a:effectLst/>
                <a:latin typeface="quote-cjk-patch"/>
              </a:rPr>
              <a:t> yol açan neredeyse tüm yaygın ve değiştirilebilir risk faktörlerine (duyusal, fiziksel, </a:t>
            </a:r>
            <a:r>
              <a:rPr lang="tr-TR" b="0" i="0" dirty="0" err="1">
                <a:solidFill>
                  <a:srgbClr val="0F1115"/>
                </a:solidFill>
                <a:effectLst/>
                <a:latin typeface="quote-cjk-patch"/>
              </a:rPr>
              <a:t>metabolik</a:t>
            </a:r>
            <a:r>
              <a:rPr lang="tr-TR" b="0" i="0" dirty="0">
                <a:solidFill>
                  <a:srgbClr val="0F1115"/>
                </a:solidFill>
                <a:effectLst/>
                <a:latin typeface="quote-cjk-patch"/>
              </a:rPr>
              <a:t>, çevresel) kapsamlı ve sistematik bir şekilde saldıran bir "araç seti" olarak düşünülebilir.</a:t>
            </a:r>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20</a:t>
            </a:fld>
            <a:endParaRPr lang="tr-TR"/>
          </a:p>
        </p:txBody>
      </p:sp>
    </p:spTree>
    <p:extLst>
      <p:ext uri="{BB962C8B-B14F-4D97-AF65-F5344CB8AC3E}">
        <p14:creationId xmlns:p14="http://schemas.microsoft.com/office/powerpoint/2010/main" val="39412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dirty="0">
                <a:solidFill>
                  <a:srgbClr val="0F1115"/>
                </a:solidFill>
                <a:effectLst/>
                <a:latin typeface="quote-cjk-patch"/>
              </a:rPr>
              <a:t>t-</a:t>
            </a:r>
            <a:r>
              <a:rPr lang="tr-TR" b="1" dirty="0" err="1">
                <a:solidFill>
                  <a:srgbClr val="0F1115"/>
                </a:solidFill>
                <a:effectLst/>
                <a:latin typeface="quote-cjk-patch"/>
              </a:rPr>
              <a:t>HELP'in</a:t>
            </a:r>
            <a:r>
              <a:rPr lang="tr-TR" b="1" dirty="0">
                <a:solidFill>
                  <a:srgbClr val="0F1115"/>
                </a:solidFill>
                <a:effectLst/>
                <a:latin typeface="quote-cjk-patch"/>
              </a:rPr>
              <a:t> 11 Müdahale Protokolü</a:t>
            </a:r>
          </a:p>
          <a:p>
            <a:pPr algn="l"/>
            <a:r>
              <a:rPr lang="tr-TR" b="0" i="0" dirty="0">
                <a:solidFill>
                  <a:srgbClr val="0F1115"/>
                </a:solidFill>
                <a:effectLst/>
                <a:latin typeface="quote-cjk-patch"/>
              </a:rPr>
              <a:t>Bu protokoller 3 evrensel (herkese uygulanan) ve 8 hedefe yönelik (risk faktörüne göre kişiselleştirilmiş) protokolden oluşuyordu.</a:t>
            </a:r>
          </a:p>
          <a:p>
            <a:pPr algn="l"/>
            <a:r>
              <a:rPr lang="tr-TR" b="1" dirty="0">
                <a:solidFill>
                  <a:srgbClr val="0F1115"/>
                </a:solidFill>
                <a:effectLst/>
                <a:latin typeface="quote-cjk-patch"/>
              </a:rPr>
              <a:t>A. 3 Evrensel Protokol (Tüm Hastalara Uygulandı)</a:t>
            </a:r>
          </a:p>
          <a:p>
            <a:pPr algn="l">
              <a:buFont typeface="+mj-lt"/>
              <a:buAutoNum type="arabicPeriod"/>
            </a:pPr>
            <a:r>
              <a:rPr lang="tr-TR" b="1" i="0" dirty="0">
                <a:solidFill>
                  <a:srgbClr val="0F1115"/>
                </a:solidFill>
                <a:effectLst/>
                <a:latin typeface="quote-cjk-patch"/>
              </a:rPr>
              <a:t>Oryantasyon:</a:t>
            </a:r>
            <a:r>
              <a:rPr lang="tr-TR" b="0" i="0" dirty="0">
                <a:solidFill>
                  <a:srgbClr val="0F1115"/>
                </a:solidFill>
                <a:effectLst/>
                <a:latin typeface="quote-cjk-patch"/>
              </a:rPr>
              <a:t> Hastanın gün, tarih, yer ve mevcut durum hakkında günlük olarak bilgilendirilmesi. Hafıza defterleri veya iletişim tahtaları kullanımı.</a:t>
            </a:r>
          </a:p>
          <a:p>
            <a:pPr algn="l">
              <a:buFont typeface="+mj-lt"/>
              <a:buAutoNum type="arabicPeriod"/>
            </a:pPr>
            <a:r>
              <a:rPr lang="tr-TR" b="1" i="0" dirty="0" err="1">
                <a:solidFill>
                  <a:srgbClr val="0F1115"/>
                </a:solidFill>
                <a:effectLst/>
                <a:latin typeface="quote-cjk-patch"/>
              </a:rPr>
              <a:t>Terapötik</a:t>
            </a:r>
            <a:r>
              <a:rPr lang="tr-TR" b="1" i="0" dirty="0">
                <a:solidFill>
                  <a:srgbClr val="0F1115"/>
                </a:solidFill>
                <a:effectLst/>
                <a:latin typeface="quote-cjk-patch"/>
              </a:rPr>
              <a:t> Aktiviteler:</a:t>
            </a:r>
            <a:r>
              <a:rPr lang="tr-TR" b="0" i="0" dirty="0">
                <a:solidFill>
                  <a:srgbClr val="0F1115"/>
                </a:solidFill>
                <a:effectLst/>
                <a:latin typeface="quote-cjk-patch"/>
              </a:rPr>
              <a:t> Hastanın bilişsel işlevini canlı tutmak için basit hafıza oyunları, bulmacalar, okuma veya sohbet gibi aktiviteler.</a:t>
            </a:r>
          </a:p>
          <a:p>
            <a:pPr algn="l">
              <a:buFont typeface="+mj-lt"/>
              <a:buAutoNum type="arabicPeriod"/>
            </a:pPr>
            <a:r>
              <a:rPr lang="tr-TR" b="1" i="0" dirty="0">
                <a:solidFill>
                  <a:srgbClr val="0F1115"/>
                </a:solidFill>
                <a:effectLst/>
                <a:latin typeface="quote-cjk-patch"/>
              </a:rPr>
              <a:t>Erken </a:t>
            </a:r>
            <a:r>
              <a:rPr lang="tr-TR" b="1" i="0" dirty="0" err="1">
                <a:solidFill>
                  <a:srgbClr val="0F1115"/>
                </a:solidFill>
                <a:effectLst/>
                <a:latin typeface="quote-cjk-patch"/>
              </a:rPr>
              <a:t>Mobilizasyon</a:t>
            </a:r>
            <a:r>
              <a:rPr lang="tr-TR" b="1" i="0" dirty="0">
                <a:solidFill>
                  <a:srgbClr val="0F1115"/>
                </a:solidFill>
                <a:effectLst/>
                <a:latin typeface="quote-cjk-patch"/>
              </a:rPr>
              <a:t>:</a:t>
            </a:r>
            <a:r>
              <a:rPr lang="tr-TR" b="0" i="0" dirty="0">
                <a:solidFill>
                  <a:srgbClr val="0F1115"/>
                </a:solidFill>
                <a:effectLst/>
                <a:latin typeface="quote-cjk-patch"/>
              </a:rPr>
              <a:t> Ameliyat sonrası mümkün olan en kısa sürede, güvenli bir şekilde hastayı yatak dışına çıkarmak, yürütmek ve fiziksel olarak aktif tutmak.</a:t>
            </a:r>
          </a:p>
          <a:p>
            <a:pPr algn="l"/>
            <a:r>
              <a:rPr lang="tr-TR" b="1" dirty="0">
                <a:solidFill>
                  <a:srgbClr val="0F1115"/>
                </a:solidFill>
                <a:effectLst/>
                <a:latin typeface="quote-cjk-patch"/>
              </a:rPr>
              <a:t>B. 8 Hedefe Yönelik Protokol (Risk Faktörlerine Göre Kişiselleştirilmiş)</a:t>
            </a:r>
          </a:p>
          <a:p>
            <a:pPr algn="l"/>
            <a:r>
              <a:rPr lang="tr-TR" b="0" i="0" dirty="0">
                <a:solidFill>
                  <a:srgbClr val="0F1115"/>
                </a:solidFill>
                <a:effectLst/>
                <a:latin typeface="quote-cjk-patch"/>
              </a:rPr>
              <a:t>Bu protokoller, her hastanın günlük değerlendirmesinde tespit edilen spesifik risk faktörlerine göre "menüden seçilerek" uygulandı.</a:t>
            </a:r>
          </a:p>
          <a:p>
            <a:pPr algn="l"/>
            <a:r>
              <a:rPr lang="tr-TR" b="1" i="0" dirty="0" err="1">
                <a:solidFill>
                  <a:srgbClr val="0F1115"/>
                </a:solidFill>
                <a:effectLst/>
                <a:latin typeface="quote-cjk-patch"/>
              </a:rPr>
              <a:t>HELP'in</a:t>
            </a:r>
            <a:r>
              <a:rPr lang="tr-TR" b="1" i="0" dirty="0">
                <a:solidFill>
                  <a:srgbClr val="0F1115"/>
                </a:solidFill>
                <a:effectLst/>
                <a:latin typeface="quote-cjk-patch"/>
              </a:rPr>
              <a:t> Orijinal 6 Risk Faktörüne Yönelik Protokoller:</a:t>
            </a:r>
            <a:br>
              <a:rPr lang="tr-TR" b="0" i="0" dirty="0">
                <a:solidFill>
                  <a:srgbClr val="0F1115"/>
                </a:solidFill>
                <a:effectLst/>
                <a:latin typeface="quote-cjk-patch"/>
              </a:rPr>
            </a:br>
            <a:r>
              <a:rPr lang="tr-TR" b="0" i="0" dirty="0">
                <a:solidFill>
                  <a:srgbClr val="0F1115"/>
                </a:solidFill>
                <a:effectLst/>
                <a:latin typeface="quote-cjk-patch"/>
              </a:rPr>
              <a:t>4. </a:t>
            </a:r>
            <a:r>
              <a:rPr lang="tr-TR" b="1" i="0" dirty="0">
                <a:solidFill>
                  <a:srgbClr val="0F1115"/>
                </a:solidFill>
                <a:effectLst/>
                <a:latin typeface="quote-cjk-patch"/>
              </a:rPr>
              <a:t>Görme İyileştirme:</a:t>
            </a:r>
            <a:r>
              <a:rPr lang="tr-TR" b="0" i="0" dirty="0">
                <a:solidFill>
                  <a:srgbClr val="0F1115"/>
                </a:solidFill>
                <a:effectLst/>
                <a:latin typeface="quote-cjk-patch"/>
              </a:rPr>
              <a:t> Gözlüklerin temizlenmesi, kayıp gözlüklerin bulunması, yeterli aydınlatmanın sağlanması.</a:t>
            </a:r>
            <a:br>
              <a:rPr lang="tr-TR" b="0" i="0" dirty="0">
                <a:solidFill>
                  <a:srgbClr val="0F1115"/>
                </a:solidFill>
                <a:effectLst/>
                <a:latin typeface="quote-cjk-patch"/>
              </a:rPr>
            </a:br>
            <a:r>
              <a:rPr lang="tr-TR" b="0" i="0" dirty="0">
                <a:solidFill>
                  <a:srgbClr val="0F1115"/>
                </a:solidFill>
                <a:effectLst/>
                <a:latin typeface="quote-cjk-patch"/>
              </a:rPr>
              <a:t>5. </a:t>
            </a:r>
            <a:r>
              <a:rPr lang="tr-TR" b="1" i="0" dirty="0">
                <a:solidFill>
                  <a:srgbClr val="0F1115"/>
                </a:solidFill>
                <a:effectLst/>
                <a:latin typeface="quote-cjk-patch"/>
              </a:rPr>
              <a:t>İşitme İyileştirme:</a:t>
            </a:r>
            <a:r>
              <a:rPr lang="tr-TR" b="0" i="0" dirty="0">
                <a:solidFill>
                  <a:srgbClr val="0F1115"/>
                </a:solidFill>
                <a:effectLst/>
                <a:latin typeface="quote-cjk-patch"/>
              </a:rPr>
              <a:t> İşitme cihazı pillerinin kontrolü, temizlenmesi, sağlam çalıştığından emin olunması, hastayla net ve yüzüne bakarak konuşma.</a:t>
            </a:r>
            <a:br>
              <a:rPr lang="tr-TR" b="0" i="0" dirty="0">
                <a:solidFill>
                  <a:srgbClr val="0F1115"/>
                </a:solidFill>
                <a:effectLst/>
                <a:latin typeface="quote-cjk-patch"/>
              </a:rPr>
            </a:br>
            <a:r>
              <a:rPr lang="tr-TR" b="0" i="0" dirty="0">
                <a:solidFill>
                  <a:srgbClr val="0F1115"/>
                </a:solidFill>
                <a:effectLst/>
                <a:latin typeface="quote-cjk-patch"/>
              </a:rPr>
              <a:t>6. </a:t>
            </a:r>
            <a:r>
              <a:rPr lang="tr-TR" b="1" i="0" dirty="0" err="1">
                <a:solidFill>
                  <a:srgbClr val="0F1115"/>
                </a:solidFill>
                <a:effectLst/>
                <a:latin typeface="quote-cjk-patch"/>
              </a:rPr>
              <a:t>Dehidrasyonu</a:t>
            </a:r>
            <a:r>
              <a:rPr lang="tr-TR" b="1" i="0" dirty="0">
                <a:solidFill>
                  <a:srgbClr val="0F1115"/>
                </a:solidFill>
                <a:effectLst/>
                <a:latin typeface="quote-cjk-patch"/>
              </a:rPr>
              <a:t> Önleme:</a:t>
            </a:r>
            <a:r>
              <a:rPr lang="tr-TR" b="0" i="0" dirty="0">
                <a:solidFill>
                  <a:srgbClr val="0F1115"/>
                </a:solidFill>
                <a:effectLst/>
                <a:latin typeface="quote-cjk-patch"/>
              </a:rPr>
              <a:t> Yeterli sıvı alımının günlük takibi ve teşviki. Bu protokol, </a:t>
            </a:r>
            <a:r>
              <a:rPr lang="tr-TR" b="1" i="0" dirty="0">
                <a:solidFill>
                  <a:srgbClr val="0F1115"/>
                </a:solidFill>
                <a:effectLst/>
                <a:latin typeface="quote-cjk-patch"/>
              </a:rPr>
              <a:t>NICE kılavuzlarıyla uyumlu olarak kabızlığın önlenmesini de kapsayacak şekilde genişletildi.</a:t>
            </a:r>
            <a:br>
              <a:rPr lang="tr-TR" b="0" i="0" dirty="0">
                <a:solidFill>
                  <a:srgbClr val="0F1115"/>
                </a:solidFill>
                <a:effectLst/>
                <a:latin typeface="quote-cjk-patch"/>
              </a:rPr>
            </a:br>
            <a:r>
              <a:rPr lang="tr-TR" b="0" i="0" dirty="0">
                <a:solidFill>
                  <a:srgbClr val="0F1115"/>
                </a:solidFill>
                <a:effectLst/>
                <a:latin typeface="quote-cjk-patch"/>
              </a:rPr>
              <a:t>7. </a:t>
            </a:r>
            <a:r>
              <a:rPr lang="tr-TR" b="1" i="0" dirty="0">
                <a:solidFill>
                  <a:srgbClr val="0F1115"/>
                </a:solidFill>
                <a:effectLst/>
                <a:latin typeface="quote-cjk-patch"/>
              </a:rPr>
              <a:t>Uyku Kalitesini Artırma:</a:t>
            </a:r>
            <a:r>
              <a:rPr lang="tr-TR" b="0" i="0" dirty="0">
                <a:solidFill>
                  <a:srgbClr val="0F1115"/>
                </a:solidFill>
                <a:effectLst/>
                <a:latin typeface="quote-cjk-patch"/>
              </a:rPr>
              <a:t> Gürültüyü ve ışığı azaltma, gece gereksiz uyanmaları en aza indirme, rahatlatıcı teknikler (makalede bahsedilen bir vakada aromaterapi gibi).</a:t>
            </a:r>
            <a:br>
              <a:rPr lang="tr-TR" b="0" i="0" dirty="0">
                <a:solidFill>
                  <a:srgbClr val="0F1115"/>
                </a:solidFill>
                <a:effectLst/>
                <a:latin typeface="quote-cjk-patch"/>
              </a:rPr>
            </a:br>
            <a:r>
              <a:rPr lang="tr-TR" b="0" i="0" dirty="0">
                <a:solidFill>
                  <a:srgbClr val="0F1115"/>
                </a:solidFill>
                <a:effectLst/>
                <a:latin typeface="quote-cjk-patch"/>
              </a:rPr>
              <a:t>8. </a:t>
            </a:r>
            <a:r>
              <a:rPr lang="tr-TR" b="1" i="0" dirty="0">
                <a:solidFill>
                  <a:srgbClr val="0F1115"/>
                </a:solidFill>
                <a:effectLst/>
                <a:latin typeface="quote-cjk-patch"/>
              </a:rPr>
              <a:t>Beslenme Desteği:</a:t>
            </a:r>
            <a:r>
              <a:rPr lang="tr-TR" b="0" i="0" dirty="0">
                <a:solidFill>
                  <a:srgbClr val="0F1115"/>
                </a:solidFill>
                <a:effectLst/>
                <a:latin typeface="quote-cjk-patch"/>
              </a:rPr>
              <a:t> Yemek yemeye yardım, yutma güçlüğü olan hastalar için uygun diyet sağlama, oral besin takviyeleri.</a:t>
            </a:r>
          </a:p>
          <a:p>
            <a:pPr algn="l"/>
            <a:r>
              <a:rPr lang="tr-TR" b="1" i="0" dirty="0">
                <a:solidFill>
                  <a:srgbClr val="0F1115"/>
                </a:solidFill>
                <a:effectLst/>
                <a:latin typeface="quote-cjk-patch"/>
              </a:rPr>
              <a:t>NICE Kılavuzlarından Eklenen Yeni Protokoller:</a:t>
            </a:r>
            <a:br>
              <a:rPr lang="tr-TR" b="0" i="0" dirty="0">
                <a:solidFill>
                  <a:srgbClr val="0F1115"/>
                </a:solidFill>
                <a:effectLst/>
                <a:latin typeface="quote-cjk-patch"/>
              </a:rPr>
            </a:br>
            <a:r>
              <a:rPr lang="tr-TR" b="0" i="0" dirty="0">
                <a:solidFill>
                  <a:srgbClr val="0F1115"/>
                </a:solidFill>
                <a:effectLst/>
                <a:latin typeface="quote-cjk-patch"/>
              </a:rPr>
              <a:t>9. </a:t>
            </a:r>
            <a:r>
              <a:rPr lang="tr-TR" b="1" i="0" dirty="0" err="1">
                <a:solidFill>
                  <a:srgbClr val="0F1115"/>
                </a:solidFill>
                <a:effectLst/>
                <a:latin typeface="quote-cjk-patch"/>
              </a:rPr>
              <a:t>Hipoksiyi</a:t>
            </a:r>
            <a:r>
              <a:rPr lang="tr-TR" b="1" i="0" dirty="0">
                <a:solidFill>
                  <a:srgbClr val="0F1115"/>
                </a:solidFill>
                <a:effectLst/>
                <a:latin typeface="quote-cjk-patch"/>
              </a:rPr>
              <a:t> Önleme:</a:t>
            </a:r>
            <a:r>
              <a:rPr lang="tr-TR" b="0" i="0" dirty="0">
                <a:solidFill>
                  <a:srgbClr val="0F1115"/>
                </a:solidFill>
                <a:effectLst/>
                <a:latin typeface="quote-cjk-patch"/>
              </a:rPr>
              <a:t> Oksijen </a:t>
            </a:r>
            <a:r>
              <a:rPr lang="tr-TR" b="0" i="0" dirty="0" err="1">
                <a:solidFill>
                  <a:srgbClr val="0F1115"/>
                </a:solidFill>
                <a:effectLst/>
                <a:latin typeface="quote-cjk-patch"/>
              </a:rPr>
              <a:t>satürasyonunun</a:t>
            </a:r>
            <a:r>
              <a:rPr lang="tr-TR" b="0" i="0" dirty="0">
                <a:solidFill>
                  <a:srgbClr val="0F1115"/>
                </a:solidFill>
                <a:effectLst/>
                <a:latin typeface="quote-cjk-patch"/>
              </a:rPr>
              <a:t> düzenli takibi ve gerektiğinde oksijen desteği sağlama.</a:t>
            </a:r>
            <a:br>
              <a:rPr lang="tr-TR" b="0" i="0" dirty="0">
                <a:solidFill>
                  <a:srgbClr val="0F1115"/>
                </a:solidFill>
                <a:effectLst/>
                <a:latin typeface="quote-cjk-patch"/>
              </a:rPr>
            </a:br>
            <a:r>
              <a:rPr lang="tr-TR" b="0" i="0" dirty="0">
                <a:solidFill>
                  <a:srgbClr val="0F1115"/>
                </a:solidFill>
                <a:effectLst/>
                <a:latin typeface="quote-cjk-patch"/>
              </a:rPr>
              <a:t>10. </a:t>
            </a:r>
            <a:r>
              <a:rPr lang="tr-TR" b="1" i="0" dirty="0">
                <a:solidFill>
                  <a:srgbClr val="0F1115"/>
                </a:solidFill>
                <a:effectLst/>
                <a:latin typeface="quote-cjk-patch"/>
              </a:rPr>
              <a:t>Ağrı Yönetimi:</a:t>
            </a:r>
            <a:r>
              <a:rPr lang="tr-TR" b="0" i="0" dirty="0">
                <a:solidFill>
                  <a:srgbClr val="0F1115"/>
                </a:solidFill>
                <a:effectLst/>
                <a:latin typeface="quote-cjk-patch"/>
              </a:rPr>
              <a:t> Ağrının düzenli değerlendirilmesi ve etkin bir şekilde kontrol altına alınması. Bu protokolde anestezistler de disiplinler arası ekip üyesi olarak yer aldı.</a:t>
            </a:r>
            <a:br>
              <a:rPr lang="tr-TR" b="0" i="0" dirty="0">
                <a:solidFill>
                  <a:srgbClr val="0F1115"/>
                </a:solidFill>
                <a:effectLst/>
                <a:latin typeface="quote-cjk-patch"/>
              </a:rPr>
            </a:br>
            <a:r>
              <a:rPr lang="tr-TR" b="0" i="0" dirty="0">
                <a:solidFill>
                  <a:srgbClr val="0F1115"/>
                </a:solidFill>
                <a:effectLst/>
                <a:latin typeface="quote-cjk-patch"/>
              </a:rPr>
              <a:t>11. </a:t>
            </a:r>
            <a:r>
              <a:rPr lang="tr-TR" b="1" i="0" dirty="0" err="1">
                <a:solidFill>
                  <a:srgbClr val="0F1115"/>
                </a:solidFill>
                <a:effectLst/>
                <a:latin typeface="quote-cjk-patch"/>
              </a:rPr>
              <a:t>Kateter</a:t>
            </a:r>
            <a:r>
              <a:rPr lang="tr-TR" b="1" i="0" dirty="0">
                <a:solidFill>
                  <a:srgbClr val="0F1115"/>
                </a:solidFill>
                <a:effectLst/>
                <a:latin typeface="quote-cjk-patch"/>
              </a:rPr>
              <a:t> İlişkili İdrar Yolu Enfeksiyonlarını Önleme:</a:t>
            </a:r>
            <a:r>
              <a:rPr lang="tr-TR" b="0" i="0" dirty="0">
                <a:solidFill>
                  <a:srgbClr val="0F1115"/>
                </a:solidFill>
                <a:effectLst/>
                <a:latin typeface="quote-cjk-patch"/>
              </a:rPr>
              <a:t> İdrar sondalarının gereksiz yere veya uzun süre takılı kalmasını önlemek için erken çıkarılmasının teşvik edilmesi.</a:t>
            </a:r>
          </a:p>
          <a:p>
            <a:pPr algn="l"/>
            <a:r>
              <a:rPr lang="tr-TR" b="1" dirty="0">
                <a:solidFill>
                  <a:srgbClr val="0F1115"/>
                </a:solidFill>
                <a:effectLst/>
                <a:latin typeface="quote-cjk-patch"/>
              </a:rPr>
              <a:t>Önemli Noktalar:</a:t>
            </a:r>
          </a:p>
          <a:p>
            <a:pPr algn="l">
              <a:buFont typeface="Arial" panose="020B0604020202020204" pitchFamily="34" charset="0"/>
              <a:buChar char="•"/>
            </a:pPr>
            <a:r>
              <a:rPr lang="tr-TR" b="1" i="0" dirty="0">
                <a:solidFill>
                  <a:srgbClr val="0F1115"/>
                </a:solidFill>
                <a:effectLst/>
                <a:latin typeface="quote-cjk-patch"/>
              </a:rPr>
              <a:t>Kişiselleştirilmiş Yaklaşım:</a:t>
            </a:r>
            <a:r>
              <a:rPr lang="tr-TR" b="0" i="0" dirty="0">
                <a:solidFill>
                  <a:srgbClr val="0F1115"/>
                </a:solidFill>
                <a:effectLst/>
                <a:latin typeface="quote-cjk-patch"/>
              </a:rPr>
              <a:t> Her hasta, kendisi için mevcut olan risk faktörlerine göre bu 11 protokolden sadece ihtiyaç duyduklarını aldı. Örneğin, işitme sorunu olmayan bir hastaya işitme protokolü uygulanmadı.</a:t>
            </a:r>
          </a:p>
          <a:p>
            <a:pPr algn="l">
              <a:buFont typeface="Arial" panose="020B0604020202020204" pitchFamily="34" charset="0"/>
              <a:buChar char="•"/>
            </a:pPr>
            <a:r>
              <a:rPr lang="tr-TR" b="1" i="0" dirty="0">
                <a:solidFill>
                  <a:srgbClr val="0F1115"/>
                </a:solidFill>
                <a:effectLst/>
                <a:latin typeface="quote-cjk-patch"/>
              </a:rPr>
              <a:t>Uygulayıcılar:</a:t>
            </a:r>
            <a:r>
              <a:rPr lang="tr-TR" b="0" i="0" dirty="0">
                <a:solidFill>
                  <a:srgbClr val="0F1115"/>
                </a:solidFill>
                <a:effectLst/>
                <a:latin typeface="quote-cjk-patch"/>
              </a:rPr>
              <a:t> Bu müdahaleleri hemşirelerin yanı sıra, eğitilmiş </a:t>
            </a:r>
            <a:r>
              <a:rPr lang="tr-TR" b="1" i="0" dirty="0">
                <a:solidFill>
                  <a:srgbClr val="0F1115"/>
                </a:solidFill>
                <a:effectLst/>
                <a:latin typeface="quote-cjk-patch"/>
              </a:rPr>
              <a:t>aile üyeleri ve ücretli bakıcılar</a:t>
            </a:r>
            <a:r>
              <a:rPr lang="tr-TR" b="0" i="0" dirty="0">
                <a:solidFill>
                  <a:srgbClr val="0F1115"/>
                </a:solidFill>
                <a:effectLst/>
                <a:latin typeface="quote-cjk-patch"/>
              </a:rPr>
              <a:t> yürüttü. Bu, Çin'de gönüllü sisteminin olmamasına akıllıca bir çözümdü.</a:t>
            </a:r>
          </a:p>
          <a:p>
            <a:pPr algn="l">
              <a:buFont typeface="Arial" panose="020B0604020202020204" pitchFamily="34" charset="0"/>
              <a:buChar char="•"/>
            </a:pPr>
            <a:r>
              <a:rPr lang="tr-TR" b="1" i="0" dirty="0">
                <a:solidFill>
                  <a:srgbClr val="0F1115"/>
                </a:solidFill>
                <a:effectLst/>
                <a:latin typeface="quote-cjk-patch"/>
              </a:rPr>
              <a:t>Takip:</a:t>
            </a:r>
            <a:r>
              <a:rPr lang="tr-TR" b="0" i="0" dirty="0">
                <a:solidFill>
                  <a:srgbClr val="0F1115"/>
                </a:solidFill>
                <a:effectLst/>
                <a:latin typeface="quote-cjk-patch"/>
              </a:rPr>
              <a:t> Tüm protokollerin günlük uygulama durumu (uyum) takip edildi ve kaydedildi.</a:t>
            </a:r>
          </a:p>
          <a:p>
            <a:pPr algn="l"/>
            <a:r>
              <a:rPr lang="tr-TR" b="0" i="0" dirty="0">
                <a:solidFill>
                  <a:srgbClr val="0F1115"/>
                </a:solidFill>
                <a:effectLst/>
                <a:latin typeface="quote-cjk-patch"/>
              </a:rPr>
              <a:t>Sonuç olarak, bu 11 müdahale, </a:t>
            </a:r>
            <a:r>
              <a:rPr lang="tr-TR" b="0" i="0" dirty="0" err="1">
                <a:solidFill>
                  <a:srgbClr val="0F1115"/>
                </a:solidFill>
                <a:effectLst/>
                <a:latin typeface="quote-cjk-patch"/>
              </a:rPr>
              <a:t>deliryuma</a:t>
            </a:r>
            <a:r>
              <a:rPr lang="tr-TR" b="0" i="0" dirty="0">
                <a:solidFill>
                  <a:srgbClr val="0F1115"/>
                </a:solidFill>
                <a:effectLst/>
                <a:latin typeface="quote-cjk-patch"/>
              </a:rPr>
              <a:t> yol açan neredeyse tüm yaygın ve değiştirilebilir risk faktörlerine (duyusal, fiziksel, </a:t>
            </a:r>
            <a:r>
              <a:rPr lang="tr-TR" b="0" i="0" dirty="0" err="1">
                <a:solidFill>
                  <a:srgbClr val="0F1115"/>
                </a:solidFill>
                <a:effectLst/>
                <a:latin typeface="quote-cjk-patch"/>
              </a:rPr>
              <a:t>metabolik</a:t>
            </a:r>
            <a:r>
              <a:rPr lang="tr-TR" b="0" i="0" dirty="0">
                <a:solidFill>
                  <a:srgbClr val="0F1115"/>
                </a:solidFill>
                <a:effectLst/>
                <a:latin typeface="quote-cjk-patch"/>
              </a:rPr>
              <a:t>, çevresel) kapsamlı ve sistematik bir şekilde saldıran bir "araç seti" olarak düşünülebilir.</a:t>
            </a:r>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21</a:t>
            </a:fld>
            <a:endParaRPr lang="tr-TR"/>
          </a:p>
        </p:txBody>
      </p:sp>
    </p:spTree>
    <p:extLst>
      <p:ext uri="{BB962C8B-B14F-4D97-AF65-F5344CB8AC3E}">
        <p14:creationId xmlns:p14="http://schemas.microsoft.com/office/powerpoint/2010/main" val="390134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24</a:t>
            </a:fld>
            <a:endParaRPr lang="tr-TR"/>
          </a:p>
        </p:txBody>
      </p:sp>
    </p:spTree>
    <p:extLst>
      <p:ext uri="{BB962C8B-B14F-4D97-AF65-F5344CB8AC3E}">
        <p14:creationId xmlns:p14="http://schemas.microsoft.com/office/powerpoint/2010/main" val="80500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29</a:t>
            </a:fld>
            <a:endParaRPr lang="tr-TR"/>
          </a:p>
        </p:txBody>
      </p:sp>
    </p:spTree>
    <p:extLst>
      <p:ext uri="{BB962C8B-B14F-4D97-AF65-F5344CB8AC3E}">
        <p14:creationId xmlns:p14="http://schemas.microsoft.com/office/powerpoint/2010/main" val="242379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31</a:t>
            </a:fld>
            <a:endParaRPr lang="tr-TR"/>
          </a:p>
        </p:txBody>
      </p:sp>
    </p:spTree>
    <p:extLst>
      <p:ext uri="{BB962C8B-B14F-4D97-AF65-F5344CB8AC3E}">
        <p14:creationId xmlns:p14="http://schemas.microsoft.com/office/powerpoint/2010/main" val="71362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a:t>4M'yi kapsayıcı bir çerçeve olarak benimseyin ve </a:t>
            </a:r>
            <a:r>
              <a:rPr lang="tr-TR" b="1" i="0" dirty="0" err="1"/>
              <a:t>deliryum</a:t>
            </a:r>
            <a:r>
              <a:rPr lang="tr-TR" b="1" i="0" dirty="0"/>
              <a:t> önleme stratejinizin bir parçası olarak </a:t>
            </a:r>
            <a:r>
              <a:rPr lang="tr-TR" b="1" i="0" dirty="0" err="1"/>
              <a:t>HELP'i</a:t>
            </a:r>
            <a:r>
              <a:rPr lang="tr-TR" b="1" i="0" dirty="0"/>
              <a:t> bu çerçevenin içine entegre edin.</a:t>
            </a:r>
            <a:r>
              <a:rPr lang="tr-TR" b="0" i="0" dirty="0"/>
              <a:t> </a:t>
            </a:r>
          </a:p>
          <a:p>
            <a:r>
              <a:rPr lang="tr-TR" b="0" i="0" dirty="0"/>
              <a:t>Hem geniş kapsamlı hem de derinlemesine bir bakım sunmanın en güçlü yoludur</a:t>
            </a:r>
            <a:endParaRPr lang="tr-TR" dirty="0"/>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32</a:t>
            </a:fld>
            <a:endParaRPr lang="tr-TR"/>
          </a:p>
        </p:txBody>
      </p:sp>
    </p:spTree>
    <p:extLst>
      <p:ext uri="{BB962C8B-B14F-4D97-AF65-F5344CB8AC3E}">
        <p14:creationId xmlns:p14="http://schemas.microsoft.com/office/powerpoint/2010/main" val="213944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Program, hastanede yatan yaşlı hastalarda </a:t>
            </a:r>
            <a:r>
              <a:rPr lang="tr-TR" dirty="0" err="1"/>
              <a:t>deliryumu</a:t>
            </a:r>
            <a:r>
              <a:rPr lang="tr-TR" dirty="0"/>
              <a:t> önlemek için bir araştırma modeli olarak başlamış </a:t>
            </a:r>
          </a:p>
          <a:p>
            <a:r>
              <a:rPr lang="tr-TR" dirty="0"/>
              <a:t>Temel müdahaleler </a:t>
            </a:r>
            <a:r>
              <a:rPr lang="tr-TR" dirty="0" err="1"/>
              <a:t>deliryuma</a:t>
            </a:r>
            <a:r>
              <a:rPr lang="tr-TR" dirty="0"/>
              <a:t> odaklanırken, program hastanede yatan yaşlı hastalar için kapsamlı bir bakım programı olarak kavramsallaştırılmıştır</a:t>
            </a:r>
          </a:p>
          <a:p>
            <a:r>
              <a:rPr lang="tr-TR" dirty="0"/>
              <a:t>Hastanede yatış sırasında bilişsel ve işlevsel gerilemeye katkıda bulunan </a:t>
            </a:r>
            <a:r>
              <a:rPr lang="tr-TR" dirty="0" err="1"/>
              <a:t>geriatrik</a:t>
            </a:r>
            <a:r>
              <a:rPr lang="tr-TR" dirty="0"/>
              <a:t> sorunların ve </a:t>
            </a:r>
            <a:r>
              <a:rPr lang="tr-TR" dirty="0" err="1"/>
              <a:t>iatrojenik</a:t>
            </a:r>
            <a:r>
              <a:rPr lang="tr-TR" dirty="0"/>
              <a:t> komplikasyonların tüm kapsamını ele almak üzere tasarlanmıştır</a:t>
            </a:r>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6</a:t>
            </a:fld>
            <a:endParaRPr lang="tr-TR"/>
          </a:p>
        </p:txBody>
      </p:sp>
    </p:spTree>
    <p:extLst>
      <p:ext uri="{BB962C8B-B14F-4D97-AF65-F5344CB8AC3E}">
        <p14:creationId xmlns:p14="http://schemas.microsoft.com/office/powerpoint/2010/main" val="117314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7</a:t>
            </a:fld>
            <a:endParaRPr lang="tr-TR"/>
          </a:p>
        </p:txBody>
      </p:sp>
    </p:spTree>
    <p:extLst>
      <p:ext uri="{BB962C8B-B14F-4D97-AF65-F5344CB8AC3E}">
        <p14:creationId xmlns:p14="http://schemas.microsoft.com/office/powerpoint/2010/main" val="203824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Gönüllüler, </a:t>
            </a:r>
          </a:p>
          <a:p>
            <a:r>
              <a:rPr lang="tr-TR" dirty="0"/>
              <a:t>Hastane Yaşlı Yaşam Programı'nda kritik bir rol oynarlar</a:t>
            </a:r>
          </a:p>
          <a:p>
            <a:r>
              <a:rPr lang="tr-TR" dirty="0"/>
              <a:t>Günlük ziyaretçi/oryantasyon, </a:t>
            </a:r>
            <a:r>
              <a:rPr lang="tr-TR" dirty="0" err="1"/>
              <a:t>terapötik</a:t>
            </a:r>
            <a:r>
              <a:rPr lang="tr-TR" dirty="0"/>
              <a:t> aktiviteler, erken </a:t>
            </a:r>
            <a:r>
              <a:rPr lang="tr-TR" dirty="0" err="1"/>
              <a:t>mobilizasyon</a:t>
            </a:r>
            <a:r>
              <a:rPr lang="tr-TR" dirty="0"/>
              <a:t>, görsel-işitme, oral hacim takviyesi, beslenme yardımı ve uyku iyileştirme protokolleri gibi temel müdahaleleri gerçekleştirirler</a:t>
            </a:r>
          </a:p>
          <a:p>
            <a:r>
              <a:rPr lang="tr-TR" dirty="0"/>
              <a:t>Gönüllü seçim kriterleri titizdir ve sorumluluk, güvenilirlik, bağlılık, şefkat, empati, olgunluk, yaşlılara saygı, coşku, mükemmel iletişim becerileri, bağımsız çalışma becerisi, iyi muhakeme ve problem çözme becerileri, hasta gizliliğine saygı ve gönüllü rolünün sınırlarını gözetme becerisi gibi kriterleri içerir</a:t>
            </a:r>
          </a:p>
          <a:p>
            <a:r>
              <a:rPr lang="tr-TR" dirty="0"/>
              <a:t>Her gönüllü haftada 1-2 kez 3-4 saatlik vardiyalarda çalışır ve programa en az 6 ay katılır</a:t>
            </a:r>
          </a:p>
          <a:p>
            <a:r>
              <a:rPr lang="tr-TR" dirty="0"/>
              <a:t>Gönüllülerin eğitimi yoğun olup, 16 saatlik didaktik ve küçük grup eğitiminin ardından yaklaşık 16 saatlik bire bir hastane birimleri eğitimi (bir personel veya deneyimli bir gönüllü ile eşleştirilerek) içermektedir</a:t>
            </a:r>
          </a:p>
          <a:p>
            <a:r>
              <a:rPr lang="tr-TR" dirty="0"/>
              <a:t>Eğitimin ardından, Yaşlı Yaşam Uzmanları, gönüllünün hastalarla bağımsız olarak çalışmasına izin vermeden önce her gönüllünün tüm müdahalelerdeki performansının yeterlilik bazlı kontrol listelerini tamamlar</a:t>
            </a:r>
          </a:p>
          <a:p>
            <a:r>
              <a:rPr lang="tr-TR" dirty="0"/>
              <a:t>Gönüllüler üç ayda bir yeterlilik kontrollerinden geçer</a:t>
            </a:r>
          </a:p>
          <a:p>
            <a:r>
              <a:rPr lang="tr-TR" dirty="0"/>
              <a:t>Gönüllülerin devamlılığı, gönüllülerle günlük personel iletişimi, üç ayda bir gönüllü eğitim </a:t>
            </a:r>
          </a:p>
        </p:txBody>
      </p:sp>
      <p:sp>
        <p:nvSpPr>
          <p:cNvPr id="4" name="Slayt Numarası Yer Tutucusu 3"/>
          <p:cNvSpPr>
            <a:spLocks noGrp="1"/>
          </p:cNvSpPr>
          <p:nvPr>
            <p:ph type="sldNum" sz="quarter" idx="5"/>
          </p:nvPr>
        </p:nvSpPr>
        <p:spPr/>
        <p:txBody>
          <a:bodyPr/>
          <a:lstStyle/>
          <a:p>
            <a:fld id="{39B87E73-844C-4847-B319-50F856581C59}" type="slidenum">
              <a:rPr lang="tr-TR" smtClean="0"/>
              <a:t>10</a:t>
            </a:fld>
            <a:endParaRPr lang="tr-TR"/>
          </a:p>
        </p:txBody>
      </p:sp>
    </p:spTree>
    <p:extLst>
      <p:ext uri="{BB962C8B-B14F-4D97-AF65-F5344CB8AC3E}">
        <p14:creationId xmlns:p14="http://schemas.microsoft.com/office/powerpoint/2010/main" val="124804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14</a:t>
            </a:fld>
            <a:endParaRPr lang="tr-TR"/>
          </a:p>
        </p:txBody>
      </p:sp>
    </p:spTree>
    <p:extLst>
      <p:ext uri="{BB962C8B-B14F-4D97-AF65-F5344CB8AC3E}">
        <p14:creationId xmlns:p14="http://schemas.microsoft.com/office/powerpoint/2010/main" val="37778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15</a:t>
            </a:fld>
            <a:endParaRPr lang="tr-TR"/>
          </a:p>
        </p:txBody>
      </p:sp>
    </p:spTree>
    <p:extLst>
      <p:ext uri="{BB962C8B-B14F-4D97-AF65-F5344CB8AC3E}">
        <p14:creationId xmlns:p14="http://schemas.microsoft.com/office/powerpoint/2010/main" val="370104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err="1">
                <a:solidFill>
                  <a:srgbClr val="0F1115"/>
                </a:solidFill>
                <a:effectLst/>
                <a:latin typeface="quote-cjk-patch"/>
              </a:rPr>
              <a:t>HELP'in</a:t>
            </a:r>
            <a:r>
              <a:rPr lang="tr-TR" b="0" i="0" dirty="0">
                <a:solidFill>
                  <a:srgbClr val="0F1115"/>
                </a:solidFill>
                <a:effectLst/>
                <a:latin typeface="quote-cjk-patch"/>
              </a:rPr>
              <a:t>, araştırma altyapısı olmayan bir </a:t>
            </a:r>
            <a:r>
              <a:rPr lang="tr-TR" b="1" i="0" dirty="0">
                <a:solidFill>
                  <a:srgbClr val="0F1115"/>
                </a:solidFill>
                <a:effectLst/>
                <a:latin typeface="quote-cjk-patch"/>
              </a:rPr>
              <a:t>toplum hastanesinde</a:t>
            </a:r>
            <a:r>
              <a:rPr lang="tr-TR" b="0" i="0" dirty="0">
                <a:solidFill>
                  <a:srgbClr val="0F1115"/>
                </a:solidFill>
                <a:effectLst/>
                <a:latin typeface="quote-cjk-patch"/>
              </a:rPr>
              <a:t> uygulanabilirliğini test etmek ve etkinliğini, resmi bir araştırma projesi yerine bir </a:t>
            </a:r>
            <a:r>
              <a:rPr lang="tr-TR" b="1" i="0" dirty="0">
                <a:solidFill>
                  <a:srgbClr val="0F1115"/>
                </a:solidFill>
                <a:effectLst/>
                <a:latin typeface="quote-cjk-patch"/>
              </a:rPr>
              <a:t>Kalite İyileştirme (QI)</a:t>
            </a:r>
            <a:r>
              <a:rPr lang="tr-TR" b="0" i="0" dirty="0">
                <a:solidFill>
                  <a:srgbClr val="0F1115"/>
                </a:solidFill>
                <a:effectLst/>
                <a:latin typeface="quote-cjk-patch"/>
              </a:rPr>
              <a:t> projesi kapsamında, hastanenin mevcut </a:t>
            </a:r>
            <a:r>
              <a:rPr lang="tr-TR" b="1" i="0" dirty="0">
                <a:solidFill>
                  <a:srgbClr val="0F1115"/>
                </a:solidFill>
                <a:effectLst/>
                <a:latin typeface="quote-cjk-patch"/>
              </a:rPr>
              <a:t>idari verilerini</a:t>
            </a:r>
            <a:r>
              <a:rPr lang="tr-TR" b="0" i="0" dirty="0">
                <a:solidFill>
                  <a:srgbClr val="0F1115"/>
                </a:solidFill>
                <a:effectLst/>
                <a:latin typeface="quote-cjk-patch"/>
              </a:rPr>
              <a:t> kullanarak göstermek.</a:t>
            </a:r>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16</a:t>
            </a:fld>
            <a:endParaRPr lang="tr-TR"/>
          </a:p>
        </p:txBody>
      </p:sp>
    </p:spTree>
    <p:extLst>
      <p:ext uri="{BB962C8B-B14F-4D97-AF65-F5344CB8AC3E}">
        <p14:creationId xmlns:p14="http://schemas.microsoft.com/office/powerpoint/2010/main" val="322755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err="1">
                <a:solidFill>
                  <a:srgbClr val="0F1115"/>
                </a:solidFill>
                <a:effectLst/>
                <a:latin typeface="quote-cjk-patch"/>
              </a:rPr>
              <a:t>HELP'in</a:t>
            </a:r>
            <a:r>
              <a:rPr lang="tr-TR" b="0" i="0" dirty="0">
                <a:solidFill>
                  <a:srgbClr val="0F1115"/>
                </a:solidFill>
                <a:effectLst/>
                <a:latin typeface="quote-cjk-patch"/>
              </a:rPr>
              <a:t>, araştırma altyapısı olmayan bir </a:t>
            </a:r>
            <a:r>
              <a:rPr lang="tr-TR" b="1" i="0" dirty="0">
                <a:solidFill>
                  <a:srgbClr val="0F1115"/>
                </a:solidFill>
                <a:effectLst/>
                <a:latin typeface="quote-cjk-patch"/>
              </a:rPr>
              <a:t>toplum hastanesinde</a:t>
            </a:r>
            <a:r>
              <a:rPr lang="tr-TR" b="0" i="0" dirty="0">
                <a:solidFill>
                  <a:srgbClr val="0F1115"/>
                </a:solidFill>
                <a:effectLst/>
                <a:latin typeface="quote-cjk-patch"/>
              </a:rPr>
              <a:t> uygulanabilirliğini test etmek ve etkinliğini, resmi bir araştırma projesi yerine bir </a:t>
            </a:r>
            <a:r>
              <a:rPr lang="tr-TR" b="1" i="0" dirty="0">
                <a:solidFill>
                  <a:srgbClr val="0F1115"/>
                </a:solidFill>
                <a:effectLst/>
                <a:latin typeface="quote-cjk-patch"/>
              </a:rPr>
              <a:t>Kalite İyileştirme (QI)</a:t>
            </a:r>
            <a:r>
              <a:rPr lang="tr-TR" b="0" i="0" dirty="0">
                <a:solidFill>
                  <a:srgbClr val="0F1115"/>
                </a:solidFill>
                <a:effectLst/>
                <a:latin typeface="quote-cjk-patch"/>
              </a:rPr>
              <a:t> projesi kapsamında, hastanenin mevcut </a:t>
            </a:r>
            <a:r>
              <a:rPr lang="tr-TR" b="1" i="0" dirty="0">
                <a:solidFill>
                  <a:srgbClr val="0F1115"/>
                </a:solidFill>
                <a:effectLst/>
                <a:latin typeface="quote-cjk-patch"/>
              </a:rPr>
              <a:t>idari verilerini</a:t>
            </a:r>
            <a:r>
              <a:rPr lang="tr-TR" b="0" i="0" dirty="0">
                <a:solidFill>
                  <a:srgbClr val="0F1115"/>
                </a:solidFill>
                <a:effectLst/>
                <a:latin typeface="quote-cjk-patch"/>
              </a:rPr>
              <a:t> kullanarak göstermek.</a:t>
            </a:r>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17</a:t>
            </a:fld>
            <a:endParaRPr lang="tr-TR"/>
          </a:p>
        </p:txBody>
      </p:sp>
    </p:spTree>
    <p:extLst>
      <p:ext uri="{BB962C8B-B14F-4D97-AF65-F5344CB8AC3E}">
        <p14:creationId xmlns:p14="http://schemas.microsoft.com/office/powerpoint/2010/main" val="30113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buFont typeface="Arial" panose="020B0604020202020204" pitchFamily="34" charset="0"/>
              <a:buChar char="•"/>
            </a:pPr>
            <a:r>
              <a:rPr lang="tr-TR" b="0" i="0" dirty="0">
                <a:solidFill>
                  <a:srgbClr val="0F1115"/>
                </a:solidFill>
                <a:effectLst/>
                <a:latin typeface="quote-cjk-patch"/>
              </a:rPr>
              <a:t>Bu kapsamlı meta-analiz, </a:t>
            </a:r>
            <a:r>
              <a:rPr lang="tr-TR" b="0" i="0" dirty="0" err="1">
                <a:solidFill>
                  <a:srgbClr val="0F1115"/>
                </a:solidFill>
                <a:effectLst/>
                <a:latin typeface="quote-cjk-patch"/>
              </a:rPr>
              <a:t>HELP'in</a:t>
            </a:r>
            <a:r>
              <a:rPr lang="tr-TR" b="0" i="0" dirty="0">
                <a:solidFill>
                  <a:srgbClr val="0F1115"/>
                </a:solidFill>
                <a:effectLst/>
                <a:latin typeface="quote-cjk-patch"/>
              </a:rPr>
              <a:t> </a:t>
            </a:r>
            <a:r>
              <a:rPr lang="tr-TR" b="0" i="0" dirty="0" err="1">
                <a:solidFill>
                  <a:srgbClr val="0F1115"/>
                </a:solidFill>
                <a:effectLst/>
                <a:latin typeface="quote-cjk-patch"/>
              </a:rPr>
              <a:t>deliryumu</a:t>
            </a:r>
            <a:r>
              <a:rPr lang="tr-TR" b="0" i="0" dirty="0">
                <a:solidFill>
                  <a:srgbClr val="0F1115"/>
                </a:solidFill>
                <a:effectLst/>
                <a:latin typeface="quote-cjk-patch"/>
              </a:rPr>
              <a:t> önlemede istatistiksel olarak güçlü ve anlamlı bir etkisi olduğunu teyit ediyor </a:t>
            </a:r>
          </a:p>
          <a:p>
            <a:pPr algn="l">
              <a:buFont typeface="Arial" panose="020B0604020202020204" pitchFamily="34" charset="0"/>
              <a:buChar char="•"/>
            </a:pPr>
            <a:r>
              <a:rPr lang="tr-TR" b="0" i="0" dirty="0">
                <a:solidFill>
                  <a:srgbClr val="0F1115"/>
                </a:solidFill>
                <a:effectLst/>
                <a:latin typeface="quote-cjk-patch"/>
              </a:rPr>
              <a:t>Program, hasta sonuçlarını iyileştirmenin yanı sıra hastane kaynaklarının daha verimli kullanılmasını sağlayarak hem klinik hem de finansal açıdan değerli bir yatırım olarak öne çıkıyor</a:t>
            </a:r>
          </a:p>
          <a:p>
            <a:endParaRPr lang="tr-TR" dirty="0"/>
          </a:p>
          <a:p>
            <a:endParaRPr lang="tr-TR" dirty="0"/>
          </a:p>
        </p:txBody>
      </p:sp>
      <p:sp>
        <p:nvSpPr>
          <p:cNvPr id="4" name="Slayt Numarası Yer Tutucusu 3"/>
          <p:cNvSpPr>
            <a:spLocks noGrp="1"/>
          </p:cNvSpPr>
          <p:nvPr>
            <p:ph type="sldNum" sz="quarter" idx="5"/>
          </p:nvPr>
        </p:nvSpPr>
        <p:spPr/>
        <p:txBody>
          <a:bodyPr/>
          <a:lstStyle/>
          <a:p>
            <a:fld id="{39B87E73-844C-4847-B319-50F856581C59}" type="slidenum">
              <a:rPr lang="tr-TR" smtClean="0"/>
              <a:t>19</a:t>
            </a:fld>
            <a:endParaRPr lang="tr-TR"/>
          </a:p>
        </p:txBody>
      </p:sp>
    </p:spTree>
    <p:extLst>
      <p:ext uri="{BB962C8B-B14F-4D97-AF65-F5344CB8AC3E}">
        <p14:creationId xmlns:p14="http://schemas.microsoft.com/office/powerpoint/2010/main" val="374023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CF1006-93C5-4671-B372-F24C55EEC7B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71BAE45-379E-4BC7-BDE6-FDDBC224C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461EBC9-A215-43B8-AB2C-DD608962C9DE}"/>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5" name="Alt Bilgi Yer Tutucusu 4">
            <a:extLst>
              <a:ext uri="{FF2B5EF4-FFF2-40B4-BE49-F238E27FC236}">
                <a16:creationId xmlns:a16="http://schemas.microsoft.com/office/drawing/2014/main" id="{81A62C92-9EA1-4068-B089-8DD1DC222B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DA99E5-A0DB-48DA-BA8A-501F4F48FA83}"/>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95836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5A4AB9-4877-4382-A1CA-A1524674F2D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FB32FF6-63BC-4489-9958-CE9D1EA1F8A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CA8CF0-2375-4F15-8BE1-E3EDD780B950}"/>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5" name="Alt Bilgi Yer Tutucusu 4">
            <a:extLst>
              <a:ext uri="{FF2B5EF4-FFF2-40B4-BE49-F238E27FC236}">
                <a16:creationId xmlns:a16="http://schemas.microsoft.com/office/drawing/2014/main" id="{AAA7C6E4-9C52-4598-9F07-6509DB5AE3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F10A4B8-97C2-4019-A118-6075375DCEF7}"/>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67365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0BD215F-24DE-4FB3-BF7C-A62B4764D9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2E768D-CBA9-4BB6-B278-C1E9D620302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B5471C3-AB71-4DA4-8056-9BA50B7F883B}"/>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5" name="Alt Bilgi Yer Tutucusu 4">
            <a:extLst>
              <a:ext uri="{FF2B5EF4-FFF2-40B4-BE49-F238E27FC236}">
                <a16:creationId xmlns:a16="http://schemas.microsoft.com/office/drawing/2014/main" id="{19E18B37-45F5-4832-AB56-836FFB3D01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1EE5E6-3C16-4837-9605-4DA567DFD081}"/>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236971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B957C5-6C08-4256-B2C8-7376A32FD1E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7831768-4CC8-494B-90A2-2C2E8F0CCC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E97DB0-DC48-4B73-A069-718E391EA51B}"/>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5" name="Alt Bilgi Yer Tutucusu 4">
            <a:extLst>
              <a:ext uri="{FF2B5EF4-FFF2-40B4-BE49-F238E27FC236}">
                <a16:creationId xmlns:a16="http://schemas.microsoft.com/office/drawing/2014/main" id="{2193EDDC-7891-41FB-8B2F-840F0575AC1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27CFD7E-E333-42EC-8C6C-DC4385917321}"/>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24833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F8CC1D-5FCF-4EE9-ADDF-FD26799C52C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5F43CD4-9689-49AE-981E-D790B6765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B436B96-EE39-4F85-8CED-4414EF81D527}"/>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5" name="Alt Bilgi Yer Tutucusu 4">
            <a:extLst>
              <a:ext uri="{FF2B5EF4-FFF2-40B4-BE49-F238E27FC236}">
                <a16:creationId xmlns:a16="http://schemas.microsoft.com/office/drawing/2014/main" id="{01EDEA87-8956-4969-8740-81BAA0729C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2FC5FD-BE2E-4F1A-8F80-A15E2479ECD9}"/>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356016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36E3C8-9381-418C-9CEE-4ABC7F4B9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0E239F4-C4EA-4140-91A1-82AFA93088B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6AC25A7-F2B8-4011-A34A-D7282E9B37E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C5165A6-AA2D-4754-AA69-89EB63519A1F}"/>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6" name="Alt Bilgi Yer Tutucusu 5">
            <a:extLst>
              <a:ext uri="{FF2B5EF4-FFF2-40B4-BE49-F238E27FC236}">
                <a16:creationId xmlns:a16="http://schemas.microsoft.com/office/drawing/2014/main" id="{5CD6F5ED-8385-43B5-8740-C8CB05488AD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B6C3245-4DAE-49B2-BAAF-233CF94E5B3E}"/>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227147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E4DAD5-846B-4890-87D4-93C9BE934C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60E6A8A-0F52-454F-8234-875754DED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81CEFD8-E8B0-415D-9706-1F48CF228B2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2C77F3C-9233-47AC-8361-910B5FB97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D8EE7B3-9DE5-47E3-B9B8-DFB69E40075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4EA752B-B90E-47A8-BF1B-6F0B37712668}"/>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8" name="Alt Bilgi Yer Tutucusu 7">
            <a:extLst>
              <a:ext uri="{FF2B5EF4-FFF2-40B4-BE49-F238E27FC236}">
                <a16:creationId xmlns:a16="http://schemas.microsoft.com/office/drawing/2014/main" id="{B4C652A3-B348-4F34-9F4D-58CD00509B3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91644D0-13B1-4A8B-A02A-7B69C43C0953}"/>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179959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EBB14F-4573-498F-B83B-20ABC29F50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5D93271-FF84-412F-921E-7117DF57AFCA}"/>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4" name="Alt Bilgi Yer Tutucusu 3">
            <a:extLst>
              <a:ext uri="{FF2B5EF4-FFF2-40B4-BE49-F238E27FC236}">
                <a16:creationId xmlns:a16="http://schemas.microsoft.com/office/drawing/2014/main" id="{2231D180-7D24-4FEA-90A4-0F3F00776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E8EDAEE-EAD1-4113-BE80-C74440C6B4E6}"/>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416062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D538F7F-49D1-4F38-990D-55E3DCC2B224}"/>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3" name="Alt Bilgi Yer Tutucusu 2">
            <a:extLst>
              <a:ext uri="{FF2B5EF4-FFF2-40B4-BE49-F238E27FC236}">
                <a16:creationId xmlns:a16="http://schemas.microsoft.com/office/drawing/2014/main" id="{957DD293-9242-4FA7-850A-31FA08DC755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B57AC7A-644F-4569-9B29-9827FCD58823}"/>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174884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01F323-8CA0-4FD2-AE5D-A4CCBCB5D4A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4BA3384-9DF6-47CD-8A67-F25E0D623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B7CA37B-6ACD-405B-9C5F-8C3573D46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ADE8445-AA88-48C6-A088-11F0E9C7EBB8}"/>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6" name="Alt Bilgi Yer Tutucusu 5">
            <a:extLst>
              <a:ext uri="{FF2B5EF4-FFF2-40B4-BE49-F238E27FC236}">
                <a16:creationId xmlns:a16="http://schemas.microsoft.com/office/drawing/2014/main" id="{00A449DD-70EF-4494-8E27-A69789ADE2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C0A1FB-3613-410F-A231-F748E9B0EA82}"/>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11979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D3EEF-3A0E-4931-892B-9CE24A4EBEA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61F56BF-834C-45AE-A5E9-B6E1EFC7F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178DDA9-4DD1-4C0B-AFE4-D9363B6B7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CD0B392-A5D3-4EA7-AC1F-E240A1EE8EDD}"/>
              </a:ext>
            </a:extLst>
          </p:cNvPr>
          <p:cNvSpPr>
            <a:spLocks noGrp="1"/>
          </p:cNvSpPr>
          <p:nvPr>
            <p:ph type="dt" sz="half" idx="10"/>
          </p:nvPr>
        </p:nvSpPr>
        <p:spPr/>
        <p:txBody>
          <a:bodyPr/>
          <a:lstStyle/>
          <a:p>
            <a:fld id="{E1D2AC22-5BFD-4573-9D42-F09E75A69A83}" type="datetimeFigureOut">
              <a:rPr lang="tr-TR" smtClean="0"/>
              <a:t>16.10.2025</a:t>
            </a:fld>
            <a:endParaRPr lang="tr-TR"/>
          </a:p>
        </p:txBody>
      </p:sp>
      <p:sp>
        <p:nvSpPr>
          <p:cNvPr id="6" name="Alt Bilgi Yer Tutucusu 5">
            <a:extLst>
              <a:ext uri="{FF2B5EF4-FFF2-40B4-BE49-F238E27FC236}">
                <a16:creationId xmlns:a16="http://schemas.microsoft.com/office/drawing/2014/main" id="{9504A418-1273-455E-A1FE-E25B1413B68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2E66CF-7271-4602-8A27-C1F83369B49C}"/>
              </a:ext>
            </a:extLst>
          </p:cNvPr>
          <p:cNvSpPr>
            <a:spLocks noGrp="1"/>
          </p:cNvSpPr>
          <p:nvPr>
            <p:ph type="sldNum" sz="quarter" idx="12"/>
          </p:nvPr>
        </p:nvSpPr>
        <p:spPr/>
        <p:txBody>
          <a:bodyPr/>
          <a:lstStyle/>
          <a:p>
            <a:fld id="{6B88DBCB-B176-4E16-8C9E-856D6330604E}" type="slidenum">
              <a:rPr lang="tr-TR" smtClean="0"/>
              <a:t>‹#›</a:t>
            </a:fld>
            <a:endParaRPr lang="tr-TR"/>
          </a:p>
        </p:txBody>
      </p:sp>
    </p:spTree>
    <p:extLst>
      <p:ext uri="{BB962C8B-B14F-4D97-AF65-F5344CB8AC3E}">
        <p14:creationId xmlns:p14="http://schemas.microsoft.com/office/powerpoint/2010/main" val="256606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70AF334-611F-425C-A696-6AE28FC73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0F40B56-245F-470F-B4FB-63080D065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E88069-1385-42CD-BEE1-05E9150E0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2AC22-5BFD-4573-9D42-F09E75A69A83}" type="datetimeFigureOut">
              <a:rPr lang="tr-TR" smtClean="0"/>
              <a:t>16.10.2025</a:t>
            </a:fld>
            <a:endParaRPr lang="tr-TR"/>
          </a:p>
        </p:txBody>
      </p:sp>
      <p:sp>
        <p:nvSpPr>
          <p:cNvPr id="5" name="Alt Bilgi Yer Tutucusu 4">
            <a:extLst>
              <a:ext uri="{FF2B5EF4-FFF2-40B4-BE49-F238E27FC236}">
                <a16:creationId xmlns:a16="http://schemas.microsoft.com/office/drawing/2014/main" id="{77A25DB4-57EB-444D-9E54-606E687BA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2556EDF-3A62-49A4-BC03-9C04A3A70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8DBCB-B176-4E16-8C9E-856D6330604E}" type="slidenum">
              <a:rPr lang="tr-TR" smtClean="0"/>
              <a:t>‹#›</a:t>
            </a:fld>
            <a:endParaRPr lang="tr-TR"/>
          </a:p>
        </p:txBody>
      </p:sp>
    </p:spTree>
    <p:extLst>
      <p:ext uri="{BB962C8B-B14F-4D97-AF65-F5344CB8AC3E}">
        <p14:creationId xmlns:p14="http://schemas.microsoft.com/office/powerpoint/2010/main" val="2396338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20.jpeg"/><Relationship Id="rId5" Type="http://schemas.openxmlformats.org/officeDocument/2006/relationships/diagramQuickStyle" Target="../diagrams/quickStyle13.xml"/><Relationship Id="rId10" Type="http://schemas.openxmlformats.org/officeDocument/2006/relationships/image" Target="../media/image19.jpeg"/><Relationship Id="rId4" Type="http://schemas.openxmlformats.org/officeDocument/2006/relationships/diagramLayout" Target="../diagrams/layout13.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1.emf"/><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5.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Data" Target="../diagrams/data28.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17" Type="http://schemas.microsoft.com/office/2007/relationships/diagramDrawing" Target="../diagrams/drawing28.xml"/><Relationship Id="rId2" Type="http://schemas.openxmlformats.org/officeDocument/2006/relationships/notesSlide" Target="../notesSlides/notesSlide15.xml"/><Relationship Id="rId16" Type="http://schemas.openxmlformats.org/officeDocument/2006/relationships/diagramColors" Target="../diagrams/colors28.xml"/><Relationship Id="rId1" Type="http://schemas.openxmlformats.org/officeDocument/2006/relationships/slideLayout" Target="../slideLayouts/slideLayout4.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5" Type="http://schemas.openxmlformats.org/officeDocument/2006/relationships/diagramQuickStyle" Target="../diagrams/quickStyle28.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75E62B-8E09-4A1C-82B9-3A46E1F9C348}"/>
              </a:ext>
            </a:extLst>
          </p:cNvPr>
          <p:cNvSpPr>
            <a:spLocks noGrp="1"/>
          </p:cNvSpPr>
          <p:nvPr>
            <p:ph type="ctrTitle"/>
          </p:nvPr>
        </p:nvSpPr>
        <p:spPr>
          <a:xfrm>
            <a:off x="1524000" y="649223"/>
            <a:ext cx="9144000" cy="1422145"/>
          </a:xfrm>
          <a:solidFill>
            <a:schemeClr val="accent6">
              <a:lumMod val="75000"/>
            </a:schemeClr>
          </a:solidFill>
        </p:spPr>
        <p:txBody>
          <a:bodyPr>
            <a:normAutofit/>
          </a:bodyPr>
          <a:lstStyle/>
          <a:p>
            <a:r>
              <a:rPr lang="tr-TR" sz="3600" b="1" i="0" dirty="0">
                <a:solidFill>
                  <a:schemeClr val="bg1"/>
                </a:solidFill>
                <a:effectLst/>
                <a:latin typeface="quote-cjk-patch"/>
              </a:rPr>
              <a:t>Deliryum Önlemede </a:t>
            </a:r>
            <a:r>
              <a:rPr lang="tr-TR" sz="3600" b="1" i="0" dirty="0" err="1">
                <a:solidFill>
                  <a:schemeClr val="bg1"/>
                </a:solidFill>
                <a:effectLst/>
                <a:latin typeface="quote-cjk-patch"/>
              </a:rPr>
              <a:t>Multikomponent</a:t>
            </a:r>
            <a:r>
              <a:rPr lang="tr-TR" sz="3600" b="1" i="0" dirty="0">
                <a:solidFill>
                  <a:schemeClr val="bg1"/>
                </a:solidFill>
                <a:effectLst/>
                <a:latin typeface="quote-cjk-patch"/>
              </a:rPr>
              <a:t> Yaklaşımlar: HELP ve 4M Programları</a:t>
            </a:r>
            <a:endParaRPr lang="tr-TR" sz="3600" b="1" dirty="0">
              <a:solidFill>
                <a:schemeClr val="bg1"/>
              </a:solidFill>
            </a:endParaRPr>
          </a:p>
        </p:txBody>
      </p:sp>
      <p:sp>
        <p:nvSpPr>
          <p:cNvPr id="3" name="Alt Başlık 2">
            <a:extLst>
              <a:ext uri="{FF2B5EF4-FFF2-40B4-BE49-F238E27FC236}">
                <a16:creationId xmlns:a16="http://schemas.microsoft.com/office/drawing/2014/main" id="{37B7C0A7-3DB7-499B-9B35-1A675A82942F}"/>
              </a:ext>
            </a:extLst>
          </p:cNvPr>
          <p:cNvSpPr>
            <a:spLocks noGrp="1"/>
          </p:cNvSpPr>
          <p:nvPr>
            <p:ph type="subTitle" idx="1"/>
          </p:nvPr>
        </p:nvSpPr>
        <p:spPr>
          <a:xfrm>
            <a:off x="1310936" y="5069682"/>
            <a:ext cx="9144000" cy="1655762"/>
          </a:xfrm>
        </p:spPr>
        <p:txBody>
          <a:bodyPr/>
          <a:lstStyle/>
          <a:p>
            <a:endParaRPr lang="tr-TR" dirty="0"/>
          </a:p>
        </p:txBody>
      </p:sp>
      <p:pic>
        <p:nvPicPr>
          <p:cNvPr id="2050" name="Picture 2" descr="Hafif Kognitif Bozukluk">
            <a:extLst>
              <a:ext uri="{FF2B5EF4-FFF2-40B4-BE49-F238E27FC236}">
                <a16:creationId xmlns:a16="http://schemas.microsoft.com/office/drawing/2014/main" id="{68755CDF-CE64-49FC-9D11-7DC946E48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500" y="3509963"/>
            <a:ext cx="32250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B1C3D196-820A-4E4F-891A-363690429950}"/>
              </a:ext>
            </a:extLst>
          </p:cNvPr>
          <p:cNvPicPr>
            <a:picLocks noChangeAspect="1"/>
          </p:cNvPicPr>
          <p:nvPr/>
        </p:nvPicPr>
        <p:blipFill>
          <a:blip r:embed="rId4"/>
          <a:stretch>
            <a:fillRect/>
          </a:stretch>
        </p:blipFill>
        <p:spPr>
          <a:xfrm>
            <a:off x="1666043" y="2915159"/>
            <a:ext cx="2246008" cy="2982404"/>
          </a:xfrm>
          <a:prstGeom prst="rect">
            <a:avLst/>
          </a:prstGeom>
        </p:spPr>
      </p:pic>
      <p:pic>
        <p:nvPicPr>
          <p:cNvPr id="5" name="Resim 4">
            <a:extLst>
              <a:ext uri="{FF2B5EF4-FFF2-40B4-BE49-F238E27FC236}">
                <a16:creationId xmlns:a16="http://schemas.microsoft.com/office/drawing/2014/main" id="{0A7B0ECE-1690-4409-A973-C6185B67C0A1}"/>
              </a:ext>
            </a:extLst>
          </p:cNvPr>
          <p:cNvPicPr>
            <a:picLocks noChangeAspect="1"/>
          </p:cNvPicPr>
          <p:nvPr/>
        </p:nvPicPr>
        <p:blipFill>
          <a:blip r:embed="rId5"/>
          <a:stretch>
            <a:fillRect/>
          </a:stretch>
        </p:blipFill>
        <p:spPr>
          <a:xfrm>
            <a:off x="8072067" y="2899250"/>
            <a:ext cx="2246007" cy="2998313"/>
          </a:xfrm>
          <a:prstGeom prst="rect">
            <a:avLst/>
          </a:prstGeom>
        </p:spPr>
      </p:pic>
    </p:spTree>
    <p:extLst>
      <p:ext uri="{BB962C8B-B14F-4D97-AF65-F5344CB8AC3E}">
        <p14:creationId xmlns:p14="http://schemas.microsoft.com/office/powerpoint/2010/main" val="1174749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1ABE33-76F5-4B10-BC2D-C2B040E8FA22}"/>
              </a:ext>
            </a:extLst>
          </p:cNvPr>
          <p:cNvSpPr>
            <a:spLocks noGrp="1"/>
          </p:cNvSpPr>
          <p:nvPr>
            <p:ph type="title"/>
          </p:nvPr>
        </p:nvSpPr>
        <p:spPr/>
        <p:txBody>
          <a:bodyPr/>
          <a:lstStyle/>
          <a:p>
            <a:endParaRPr lang="tr-TR" dirty="0"/>
          </a:p>
        </p:txBody>
      </p:sp>
      <p:graphicFrame>
        <p:nvGraphicFramePr>
          <p:cNvPr id="7" name="İçerik Yer Tutucusu 6">
            <a:extLst>
              <a:ext uri="{FF2B5EF4-FFF2-40B4-BE49-F238E27FC236}">
                <a16:creationId xmlns:a16="http://schemas.microsoft.com/office/drawing/2014/main" id="{50292FAF-C3B0-46AB-8237-0BDE31C18BD3}"/>
              </a:ext>
            </a:extLst>
          </p:cNvPr>
          <p:cNvGraphicFramePr>
            <a:graphicFrameLocks noGrp="1"/>
          </p:cNvGraphicFramePr>
          <p:nvPr>
            <p:ph idx="1"/>
            <p:extLst>
              <p:ext uri="{D42A27DB-BD31-4B8C-83A1-F6EECF244321}">
                <p14:modId xmlns:p14="http://schemas.microsoft.com/office/powerpoint/2010/main" val="1995899324"/>
              </p:ext>
            </p:extLst>
          </p:nvPr>
        </p:nvGraphicFramePr>
        <p:xfrm>
          <a:off x="87759" y="1745069"/>
          <a:ext cx="6486296" cy="511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 3">
            <a:extLst>
              <a:ext uri="{FF2B5EF4-FFF2-40B4-BE49-F238E27FC236}">
                <a16:creationId xmlns:a16="http://schemas.microsoft.com/office/drawing/2014/main" id="{E92D2FD5-87D6-4781-8F2A-496F4971B705}"/>
              </a:ext>
            </a:extLst>
          </p:cNvPr>
          <p:cNvGrpSpPr/>
          <p:nvPr/>
        </p:nvGrpSpPr>
        <p:grpSpPr>
          <a:xfrm>
            <a:off x="651769" y="419506"/>
            <a:ext cx="10515600" cy="1216800"/>
            <a:chOff x="0" y="54381"/>
            <a:chExt cx="10515600" cy="1216800"/>
          </a:xfrm>
          <a:solidFill>
            <a:schemeClr val="accent6">
              <a:lumMod val="75000"/>
            </a:schemeClr>
          </a:solidFill>
        </p:grpSpPr>
        <p:sp>
          <p:nvSpPr>
            <p:cNvPr id="5" name="Dikdörtgen: Köşeleri Yuvarlatılmış 4">
              <a:extLst>
                <a:ext uri="{FF2B5EF4-FFF2-40B4-BE49-F238E27FC236}">
                  <a16:creationId xmlns:a16="http://schemas.microsoft.com/office/drawing/2014/main" id="{066802D7-6E07-4E31-9C76-80A3BB37174F}"/>
                </a:ext>
              </a:extLst>
            </p:cNvPr>
            <p:cNvSpPr/>
            <p:nvPr/>
          </p:nvSpPr>
          <p:spPr>
            <a:xfrm>
              <a:off x="0" y="54381"/>
              <a:ext cx="10515600" cy="12168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Köşeleri Yuvarlatılmış 4">
              <a:extLst>
                <a:ext uri="{FF2B5EF4-FFF2-40B4-BE49-F238E27FC236}">
                  <a16:creationId xmlns:a16="http://schemas.microsoft.com/office/drawing/2014/main" id="{4F1A8953-D77D-4CB9-B33F-89B09A299F5A}"/>
                </a:ext>
              </a:extLst>
            </p:cNvPr>
            <p:cNvSpPr txBox="1"/>
            <p:nvPr/>
          </p:nvSpPr>
          <p:spPr>
            <a:xfrm>
              <a:off x="59399" y="113780"/>
              <a:ext cx="10396802" cy="10980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b="1" i="0" kern="1200" dirty="0"/>
                <a:t>HELP-</a:t>
              </a:r>
              <a:r>
                <a:rPr lang="tr-TR" sz="3600" b="1" kern="1200" dirty="0"/>
                <a:t>Program Yapısı ve Hedef Kitle</a:t>
              </a:r>
            </a:p>
          </p:txBody>
        </p:sp>
      </p:grpSp>
      <p:pic>
        <p:nvPicPr>
          <p:cNvPr id="1026" name="Picture 2" descr="Hospital Elder Life Program | JGH News">
            <a:extLst>
              <a:ext uri="{FF2B5EF4-FFF2-40B4-BE49-F238E27FC236}">
                <a16:creationId xmlns:a16="http://schemas.microsoft.com/office/drawing/2014/main" id="{65DD1DC6-8449-4CCF-A7F1-7BD90C5AA9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3237" y="4140382"/>
            <a:ext cx="3679217" cy="1839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GH launches Hospital Elder Life Program (HELP) to help improve care for  and prevent delirium in older patients | Michael Garron Hospital, Toronto  East Health Network (MGH/TEHN)">
            <a:extLst>
              <a:ext uri="{FF2B5EF4-FFF2-40B4-BE49-F238E27FC236}">
                <a16:creationId xmlns:a16="http://schemas.microsoft.com/office/drawing/2014/main" id="{45251035-539B-4CF9-BCD7-B1C1A35266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0670" y="3800172"/>
            <a:ext cx="3267415" cy="2177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spital Elder Life Program HELP - YouTube">
            <a:extLst>
              <a:ext uri="{FF2B5EF4-FFF2-40B4-BE49-F238E27FC236}">
                <a16:creationId xmlns:a16="http://schemas.microsoft.com/office/drawing/2014/main" id="{5121E116-E74F-451E-B642-F34CD1049C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8857" y="2030898"/>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lunteer program helps elderly patients with delirium | KSL.com">
            <a:extLst>
              <a:ext uri="{FF2B5EF4-FFF2-40B4-BE49-F238E27FC236}">
                <a16:creationId xmlns:a16="http://schemas.microsoft.com/office/drawing/2014/main" id="{53966718-9126-41E7-812F-62B660834C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0473" y="208297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8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0913CA4-0A1B-4292-AFFC-62E6D79BE5D5}"/>
              </a:ext>
            </a:extLst>
          </p:cNvPr>
          <p:cNvGraphicFramePr>
            <a:graphicFrameLocks noGrp="1"/>
          </p:cNvGraphicFramePr>
          <p:nvPr>
            <p:ph idx="1"/>
            <p:extLst>
              <p:ext uri="{D42A27DB-BD31-4B8C-83A1-F6EECF244321}">
                <p14:modId xmlns:p14="http://schemas.microsoft.com/office/powerpoint/2010/main" val="27691581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61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D4515C5F-BF2B-4436-B55A-97728DCA9F2C}"/>
              </a:ext>
            </a:extLst>
          </p:cNvPr>
          <p:cNvGraphicFramePr>
            <a:graphicFrameLocks noGrp="1"/>
          </p:cNvGraphicFramePr>
          <p:nvPr>
            <p:ph idx="1"/>
            <p:extLst>
              <p:ext uri="{D42A27DB-BD31-4B8C-83A1-F6EECF244321}">
                <p14:modId xmlns:p14="http://schemas.microsoft.com/office/powerpoint/2010/main" val="2409641025"/>
              </p:ext>
            </p:extLst>
          </p:nvPr>
        </p:nvGraphicFramePr>
        <p:xfrm>
          <a:off x="900344"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78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370C0A4B-9E3A-400E-9F8F-AE5C527C344D}"/>
              </a:ext>
            </a:extLst>
          </p:cNvPr>
          <p:cNvGraphicFramePr>
            <a:graphicFrameLocks noGrp="1"/>
          </p:cNvGraphicFramePr>
          <p:nvPr>
            <p:ph idx="1"/>
            <p:extLst>
              <p:ext uri="{D42A27DB-BD31-4B8C-83A1-F6EECF244321}">
                <p14:modId xmlns:p14="http://schemas.microsoft.com/office/powerpoint/2010/main" val="3730351219"/>
              </p:ext>
            </p:extLst>
          </p:nvPr>
        </p:nvGraphicFramePr>
        <p:xfrm>
          <a:off x="309347" y="765697"/>
          <a:ext cx="7121263" cy="528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extLst>
              <a:ext uri="{FF2B5EF4-FFF2-40B4-BE49-F238E27FC236}">
                <a16:creationId xmlns:a16="http://schemas.microsoft.com/office/drawing/2014/main" id="{4DC004A9-79D7-469E-BD5E-5A9A2A4904E4}"/>
              </a:ext>
            </a:extLst>
          </p:cNvPr>
          <p:cNvPicPr>
            <a:picLocks noChangeAspect="1"/>
          </p:cNvPicPr>
          <p:nvPr/>
        </p:nvPicPr>
        <p:blipFill>
          <a:blip r:embed="rId7"/>
          <a:stretch>
            <a:fillRect/>
          </a:stretch>
        </p:blipFill>
        <p:spPr>
          <a:xfrm>
            <a:off x="7801276" y="800099"/>
            <a:ext cx="3331323" cy="5788025"/>
          </a:xfrm>
          <a:prstGeom prst="rect">
            <a:avLst/>
          </a:prstGeom>
        </p:spPr>
      </p:pic>
    </p:spTree>
    <p:extLst>
      <p:ext uri="{BB962C8B-B14F-4D97-AF65-F5344CB8AC3E}">
        <p14:creationId xmlns:p14="http://schemas.microsoft.com/office/powerpoint/2010/main" val="37522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çerik Yer Tutucusu 8">
            <a:extLst>
              <a:ext uri="{FF2B5EF4-FFF2-40B4-BE49-F238E27FC236}">
                <a16:creationId xmlns:a16="http://schemas.microsoft.com/office/drawing/2014/main" id="{0002EF2C-D3CB-4D8D-BE02-326250A49AC7}"/>
              </a:ext>
            </a:extLst>
          </p:cNvPr>
          <p:cNvGraphicFramePr>
            <a:graphicFrameLocks noGrp="1"/>
          </p:cNvGraphicFramePr>
          <p:nvPr>
            <p:ph idx="1"/>
            <p:extLst>
              <p:ext uri="{D42A27DB-BD31-4B8C-83A1-F6EECF244321}">
                <p14:modId xmlns:p14="http://schemas.microsoft.com/office/powerpoint/2010/main" val="20180191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 5">
            <a:extLst>
              <a:ext uri="{FF2B5EF4-FFF2-40B4-BE49-F238E27FC236}">
                <a16:creationId xmlns:a16="http://schemas.microsoft.com/office/drawing/2014/main" id="{210FC79F-9F5C-4891-9EFF-43D591E612AD}"/>
              </a:ext>
            </a:extLst>
          </p:cNvPr>
          <p:cNvGrpSpPr/>
          <p:nvPr/>
        </p:nvGrpSpPr>
        <p:grpSpPr>
          <a:xfrm>
            <a:off x="651769" y="510138"/>
            <a:ext cx="10515600" cy="1126167"/>
            <a:chOff x="0" y="54381"/>
            <a:chExt cx="10515600" cy="1216800"/>
          </a:xfrm>
        </p:grpSpPr>
        <p:sp>
          <p:nvSpPr>
            <p:cNvPr id="7" name="Dikdörtgen: Köşeleri Yuvarlatılmış 6">
              <a:extLst>
                <a:ext uri="{FF2B5EF4-FFF2-40B4-BE49-F238E27FC236}">
                  <a16:creationId xmlns:a16="http://schemas.microsoft.com/office/drawing/2014/main" id="{C87EEB48-E38A-4C9A-AD1E-D9AF1BC4053C}"/>
                </a:ext>
              </a:extLst>
            </p:cNvPr>
            <p:cNvSpPr/>
            <p:nvPr/>
          </p:nvSpPr>
          <p:spPr>
            <a:xfrm>
              <a:off x="0" y="54381"/>
              <a:ext cx="10515600" cy="1216800"/>
            </a:xfrm>
            <a:prstGeom prst="roundRect">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Dikdörtgen: Köşeleri Yuvarlatılmış 4">
              <a:extLst>
                <a:ext uri="{FF2B5EF4-FFF2-40B4-BE49-F238E27FC236}">
                  <a16:creationId xmlns:a16="http://schemas.microsoft.com/office/drawing/2014/main" id="{A637C095-27B2-405C-A5EA-46AEBB592DCF}"/>
                </a:ext>
              </a:extLst>
            </p:cNvPr>
            <p:cNvSpPr txBox="1"/>
            <p:nvPr/>
          </p:nvSpPr>
          <p:spPr>
            <a:xfrm>
              <a:off x="59399" y="113780"/>
              <a:ext cx="10396802" cy="1098002"/>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b="1" i="0" kern="1200" dirty="0"/>
                <a:t>HELP-</a:t>
              </a:r>
              <a:r>
                <a:rPr lang="tr-TR" sz="3600" b="1" kern="1200" dirty="0"/>
                <a:t>Program Yapısı ve Hedef Kitle</a:t>
              </a:r>
            </a:p>
          </p:txBody>
        </p:sp>
      </p:grpSp>
    </p:spTree>
    <p:extLst>
      <p:ext uri="{BB962C8B-B14F-4D97-AF65-F5344CB8AC3E}">
        <p14:creationId xmlns:p14="http://schemas.microsoft.com/office/powerpoint/2010/main" val="178988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C1174AFD-0BCE-46CA-9D45-7835F39A981F}"/>
              </a:ext>
            </a:extLst>
          </p:cNvPr>
          <p:cNvGraphicFramePr>
            <a:graphicFrameLocks noGrp="1"/>
          </p:cNvGraphicFramePr>
          <p:nvPr>
            <p:ph idx="1"/>
            <p:extLst>
              <p:ext uri="{D42A27DB-BD31-4B8C-83A1-F6EECF244321}">
                <p14:modId xmlns:p14="http://schemas.microsoft.com/office/powerpoint/2010/main" val="1180083417"/>
              </p:ext>
            </p:extLst>
          </p:nvPr>
        </p:nvGraphicFramePr>
        <p:xfrm>
          <a:off x="926977" y="953077"/>
          <a:ext cx="10560728" cy="4951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53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79607A-E8A9-4886-A2E1-E8118CEB165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B59C60-EF65-492B-ACD2-CA18776500A2}"/>
              </a:ext>
            </a:extLst>
          </p:cNvPr>
          <p:cNvSpPr>
            <a:spLocks noGrp="1"/>
          </p:cNvSpPr>
          <p:nvPr>
            <p:ph idx="1"/>
          </p:nvPr>
        </p:nvSpPr>
        <p:spPr>
          <a:xfrm>
            <a:off x="838200" y="2148839"/>
            <a:ext cx="10515600" cy="3621645"/>
          </a:xfrm>
        </p:spPr>
        <p:txBody>
          <a:bodyPr>
            <a:normAutofit fontScale="77500" lnSpcReduction="20000"/>
          </a:bodyPr>
          <a:lstStyle/>
          <a:p>
            <a:pPr algn="l">
              <a:buFont typeface="Arial" panose="020B0604020202020204" pitchFamily="34" charset="0"/>
              <a:buChar char="•"/>
            </a:pPr>
            <a:r>
              <a:rPr lang="tr-TR" sz="2300" b="0" i="0" dirty="0">
                <a:solidFill>
                  <a:srgbClr val="0F1115"/>
                </a:solidFill>
                <a:effectLst/>
                <a:latin typeface="quote-cjk-patch"/>
              </a:rPr>
              <a:t>Batı Pennsylvania'da 500 yataklı eğitim hastanesi/ İç hastalıkları servisi</a:t>
            </a:r>
          </a:p>
          <a:p>
            <a:pPr algn="l">
              <a:buFont typeface="Arial" panose="020B0604020202020204" pitchFamily="34" charset="0"/>
              <a:buChar char="•"/>
            </a:pPr>
            <a:r>
              <a:rPr lang="tr-TR" sz="2300" b="0" i="0" dirty="0">
                <a:solidFill>
                  <a:srgbClr val="0F1115"/>
                </a:solidFill>
                <a:effectLst/>
                <a:latin typeface="quote-cjk-patch"/>
              </a:rPr>
              <a:t>3.5 yıl boyunca yatan 70 yaş ve üstü 4,763 hasta</a:t>
            </a:r>
          </a:p>
          <a:p>
            <a:pPr algn="l"/>
            <a:r>
              <a:rPr lang="tr-TR" sz="2300" b="1" i="0" dirty="0" err="1">
                <a:solidFill>
                  <a:srgbClr val="0F1115"/>
                </a:solidFill>
                <a:effectLst/>
                <a:latin typeface="quote-cjk-patch"/>
              </a:rPr>
              <a:t>Deliryum</a:t>
            </a:r>
            <a:r>
              <a:rPr lang="tr-TR" sz="2300" b="1" i="0" dirty="0">
                <a:solidFill>
                  <a:srgbClr val="0F1115"/>
                </a:solidFill>
                <a:effectLst/>
                <a:latin typeface="quote-cjk-patch"/>
              </a:rPr>
              <a:t> Oranı:</a:t>
            </a:r>
            <a:endParaRPr lang="tr-TR" sz="2300" b="0" i="0" dirty="0">
              <a:solidFill>
                <a:srgbClr val="0F1115"/>
              </a:solidFill>
              <a:effectLst/>
              <a:latin typeface="quote-cjk-patch"/>
            </a:endParaRPr>
          </a:p>
          <a:p>
            <a:pPr lvl="1"/>
            <a:r>
              <a:rPr lang="tr-TR" sz="2300" b="0" i="0" dirty="0">
                <a:solidFill>
                  <a:srgbClr val="0F1115"/>
                </a:solidFill>
                <a:effectLst/>
                <a:latin typeface="quote-cjk-patch"/>
              </a:rPr>
              <a:t>Müdahale öncesi (bazal) </a:t>
            </a:r>
            <a:r>
              <a:rPr lang="tr-TR" sz="2300" b="0" i="0" dirty="0" err="1">
                <a:solidFill>
                  <a:srgbClr val="0F1115"/>
                </a:solidFill>
                <a:effectLst/>
                <a:latin typeface="quote-cjk-patch"/>
              </a:rPr>
              <a:t>deliryum</a:t>
            </a:r>
            <a:r>
              <a:rPr lang="tr-TR" sz="2300" b="0" i="0" dirty="0">
                <a:solidFill>
                  <a:srgbClr val="0F1115"/>
                </a:solidFill>
                <a:effectLst/>
                <a:latin typeface="quote-cjk-patch"/>
              </a:rPr>
              <a:t> oranı: </a:t>
            </a:r>
            <a:r>
              <a:rPr lang="tr-TR" sz="2300" b="1" i="0" dirty="0">
                <a:solidFill>
                  <a:srgbClr val="0F1115"/>
                </a:solidFill>
                <a:effectLst/>
                <a:latin typeface="quote-cjk-patch"/>
              </a:rPr>
              <a:t>%40.8</a:t>
            </a:r>
            <a:endParaRPr lang="tr-TR" sz="2300" b="0" i="0" dirty="0">
              <a:solidFill>
                <a:srgbClr val="0F1115"/>
              </a:solidFill>
              <a:effectLst/>
              <a:latin typeface="quote-cjk-patch"/>
            </a:endParaRPr>
          </a:p>
          <a:p>
            <a:pPr lvl="1"/>
            <a:r>
              <a:rPr lang="tr-TR" sz="2300" b="0" i="0" dirty="0">
                <a:solidFill>
                  <a:srgbClr val="0F1115"/>
                </a:solidFill>
                <a:effectLst/>
                <a:latin typeface="quote-cjk-patch"/>
              </a:rPr>
              <a:t>Müdahale sonrası </a:t>
            </a:r>
            <a:r>
              <a:rPr lang="tr-TR" sz="2300" b="0" i="0" dirty="0" err="1">
                <a:solidFill>
                  <a:srgbClr val="0F1115"/>
                </a:solidFill>
                <a:effectLst/>
                <a:latin typeface="quote-cjk-patch"/>
              </a:rPr>
              <a:t>deliryum</a:t>
            </a:r>
            <a:r>
              <a:rPr lang="tr-TR" sz="2300" b="0" i="0" dirty="0">
                <a:solidFill>
                  <a:srgbClr val="0F1115"/>
                </a:solidFill>
                <a:effectLst/>
                <a:latin typeface="quote-cjk-patch"/>
              </a:rPr>
              <a:t> oranı: </a:t>
            </a:r>
            <a:r>
              <a:rPr lang="tr-TR" sz="2300" b="1" i="0" dirty="0">
                <a:solidFill>
                  <a:srgbClr val="0F1115"/>
                </a:solidFill>
                <a:effectLst/>
                <a:latin typeface="quote-cjk-patch"/>
              </a:rPr>
              <a:t>%26.4</a:t>
            </a:r>
            <a:endParaRPr lang="tr-TR" sz="2300" b="0" i="0" dirty="0">
              <a:solidFill>
                <a:srgbClr val="0F1115"/>
              </a:solidFill>
              <a:effectLst/>
              <a:latin typeface="quote-cjk-patch"/>
            </a:endParaRPr>
          </a:p>
          <a:p>
            <a:pPr lvl="1"/>
            <a:r>
              <a:rPr lang="tr-TR" sz="2300" b="1" i="0" dirty="0">
                <a:solidFill>
                  <a:srgbClr val="0F1115"/>
                </a:solidFill>
                <a:effectLst/>
                <a:latin typeface="quote-cjk-patch"/>
              </a:rPr>
              <a:t>%14.4'lük mutlak bir azalma</a:t>
            </a:r>
            <a:r>
              <a:rPr lang="tr-TR" sz="2300" b="0" i="0" dirty="0">
                <a:solidFill>
                  <a:srgbClr val="0F1115"/>
                </a:solidFill>
                <a:effectLst/>
                <a:latin typeface="quote-cjk-patch"/>
              </a:rPr>
              <a:t> ve </a:t>
            </a:r>
            <a:r>
              <a:rPr lang="tr-TR" sz="2300" b="1" i="0" dirty="0">
                <a:solidFill>
                  <a:srgbClr val="0F1115"/>
                </a:solidFill>
                <a:effectLst/>
                <a:latin typeface="quote-cjk-patch"/>
              </a:rPr>
              <a:t>%35.3'lük göreceli risk azalması</a:t>
            </a:r>
          </a:p>
          <a:p>
            <a:pPr algn="l"/>
            <a:r>
              <a:rPr lang="tr-TR" sz="2300" b="1" i="0" dirty="0">
                <a:solidFill>
                  <a:srgbClr val="0F1115"/>
                </a:solidFill>
                <a:effectLst/>
                <a:latin typeface="quote-cjk-patch"/>
              </a:rPr>
              <a:t>Finansal Sonuçlar (6 Aylık Dönem):</a:t>
            </a:r>
            <a:endParaRPr lang="tr-TR" sz="2300" b="0" i="0" dirty="0">
              <a:solidFill>
                <a:srgbClr val="0F1115"/>
              </a:solidFill>
              <a:effectLst/>
              <a:latin typeface="quote-cjk-patch"/>
            </a:endParaRPr>
          </a:p>
          <a:p>
            <a:pPr lvl="1"/>
            <a:r>
              <a:rPr lang="tr-TR" sz="2300" b="0" i="0" dirty="0">
                <a:solidFill>
                  <a:srgbClr val="0F1115"/>
                </a:solidFill>
                <a:effectLst/>
                <a:latin typeface="quote-cjk-patch"/>
              </a:rPr>
              <a:t>Önlenen 101 </a:t>
            </a:r>
            <a:r>
              <a:rPr lang="tr-TR" sz="2300" b="0" i="0" dirty="0" err="1">
                <a:solidFill>
                  <a:srgbClr val="0F1115"/>
                </a:solidFill>
                <a:effectLst/>
                <a:latin typeface="quote-cjk-patch"/>
              </a:rPr>
              <a:t>deliryum</a:t>
            </a:r>
            <a:r>
              <a:rPr lang="tr-TR" sz="2300" b="0" i="0" dirty="0">
                <a:solidFill>
                  <a:srgbClr val="0F1115"/>
                </a:solidFill>
                <a:effectLst/>
                <a:latin typeface="quote-cjk-patch"/>
              </a:rPr>
              <a:t> vakası </a:t>
            </a:r>
            <a:r>
              <a:rPr lang="tr-TR" sz="2300" b="0" i="0" dirty="0" err="1">
                <a:solidFill>
                  <a:srgbClr val="0F1115"/>
                </a:solidFill>
                <a:effectLst/>
                <a:latin typeface="quote-cjk-patch"/>
              </a:rPr>
              <a:t>başına</a:t>
            </a:r>
            <a:r>
              <a:rPr lang="tr-TR" sz="2300" b="1" i="0" dirty="0" err="1">
                <a:solidFill>
                  <a:srgbClr val="0F1115"/>
                </a:solidFill>
                <a:effectLst/>
                <a:latin typeface="quote-cjk-patch"/>
              </a:rPr>
              <a:t>maliyet</a:t>
            </a:r>
            <a:r>
              <a:rPr lang="tr-TR" sz="2300" b="1" i="0" dirty="0">
                <a:solidFill>
                  <a:srgbClr val="0F1115"/>
                </a:solidFill>
                <a:effectLst/>
                <a:latin typeface="quote-cjk-patch"/>
              </a:rPr>
              <a:t> tasarrufu: 220,281 $</a:t>
            </a:r>
            <a:endParaRPr lang="tr-TR" sz="2300" b="0" i="0" dirty="0">
              <a:solidFill>
                <a:srgbClr val="0F1115"/>
              </a:solidFill>
              <a:effectLst/>
              <a:latin typeface="quote-cjk-patch"/>
            </a:endParaRPr>
          </a:p>
          <a:p>
            <a:pPr lvl="1"/>
            <a:r>
              <a:rPr lang="tr-TR" sz="2300" b="0" i="0" dirty="0">
                <a:solidFill>
                  <a:srgbClr val="0F1115"/>
                </a:solidFill>
                <a:effectLst/>
                <a:latin typeface="quote-cjk-patch"/>
              </a:rPr>
              <a:t>Hastanede kalış süresinin kısalmasıyla açığa çıkan yatak kapasitesinden elde edilen </a:t>
            </a:r>
            <a:r>
              <a:rPr lang="tr-TR" sz="2300" b="1" i="0" dirty="0">
                <a:solidFill>
                  <a:srgbClr val="0F1115"/>
                </a:solidFill>
                <a:effectLst/>
                <a:latin typeface="quote-cjk-patch"/>
              </a:rPr>
              <a:t>ek gelir: 340,000 $</a:t>
            </a:r>
            <a:endParaRPr lang="tr-TR" sz="2300" b="0" i="0" dirty="0">
              <a:solidFill>
                <a:srgbClr val="0F1115"/>
              </a:solidFill>
              <a:effectLst/>
              <a:latin typeface="quote-cjk-patch"/>
            </a:endParaRPr>
          </a:p>
          <a:p>
            <a:pPr lvl="1"/>
            <a:r>
              <a:rPr lang="tr-TR" sz="2300" b="0" i="0" dirty="0" err="1">
                <a:solidFill>
                  <a:srgbClr val="0F1115"/>
                </a:solidFill>
                <a:effectLst/>
                <a:latin typeface="quote-cjk-patch"/>
              </a:rPr>
              <a:t>Deliryum</a:t>
            </a:r>
            <a:r>
              <a:rPr lang="tr-TR" sz="2300" b="0" i="0" dirty="0">
                <a:solidFill>
                  <a:srgbClr val="0F1115"/>
                </a:solidFill>
                <a:effectLst/>
                <a:latin typeface="quote-cjk-patch"/>
              </a:rPr>
              <a:t> gelişen hastaların tedavi maliyetlerindeki düşüş: </a:t>
            </a:r>
            <a:r>
              <a:rPr lang="tr-TR" sz="2300" b="1" i="0" dirty="0">
                <a:solidFill>
                  <a:srgbClr val="0F1115"/>
                </a:solidFill>
                <a:effectLst/>
                <a:latin typeface="quote-cjk-patch"/>
              </a:rPr>
              <a:t>48,980 $</a:t>
            </a:r>
            <a:endParaRPr lang="tr-TR" sz="2300" b="0" i="0" dirty="0">
              <a:solidFill>
                <a:srgbClr val="0F1115"/>
              </a:solidFill>
              <a:effectLst/>
              <a:latin typeface="quote-cjk-patch"/>
            </a:endParaRPr>
          </a:p>
          <a:p>
            <a:pPr algn="l">
              <a:buFont typeface="Arial" panose="020B0604020202020204" pitchFamily="34" charset="0"/>
              <a:buChar char="•"/>
            </a:pPr>
            <a:r>
              <a:rPr lang="tr-TR" sz="2300" b="1" i="0" dirty="0">
                <a:solidFill>
                  <a:srgbClr val="0F1115"/>
                </a:solidFill>
                <a:effectLst/>
                <a:latin typeface="quote-cjk-patch"/>
              </a:rPr>
              <a:t>Memnuniyet:</a:t>
            </a:r>
            <a:endParaRPr lang="tr-TR" sz="2300" b="0" i="0" dirty="0">
              <a:solidFill>
                <a:srgbClr val="0F1115"/>
              </a:solidFill>
              <a:effectLst/>
              <a:latin typeface="quote-cjk-patch"/>
            </a:endParaRPr>
          </a:p>
          <a:p>
            <a:pPr marL="742950" lvl="1" indent="-285750" algn="l">
              <a:buFont typeface="Arial" panose="020B0604020202020204" pitchFamily="34" charset="0"/>
              <a:buChar char="•"/>
            </a:pPr>
            <a:r>
              <a:rPr lang="tr-TR" sz="2300" b="0" i="0" dirty="0">
                <a:solidFill>
                  <a:srgbClr val="0F1115"/>
                </a:solidFill>
                <a:effectLst/>
                <a:latin typeface="quote-cjk-patch"/>
              </a:rPr>
              <a:t>Hemşire ve hasta ailelerinin memnuniyeti yüksek  </a:t>
            </a:r>
          </a:p>
          <a:p>
            <a:pPr marL="742950" lvl="1" indent="-285750" algn="l">
              <a:buFont typeface="Arial" panose="020B0604020202020204" pitchFamily="34" charset="0"/>
              <a:buChar char="•"/>
            </a:pPr>
            <a:r>
              <a:rPr lang="tr-TR" sz="2300" b="0" i="0" dirty="0">
                <a:solidFill>
                  <a:srgbClr val="0F1115"/>
                </a:solidFill>
                <a:effectLst/>
                <a:latin typeface="quote-cjk-patch"/>
              </a:rPr>
              <a:t>Hemşireler, </a:t>
            </a:r>
            <a:r>
              <a:rPr lang="tr-TR" sz="2300" b="0" i="0" dirty="0" err="1">
                <a:solidFill>
                  <a:srgbClr val="0F1115"/>
                </a:solidFill>
                <a:effectLst/>
                <a:latin typeface="quote-cjk-patch"/>
              </a:rPr>
              <a:t>HELP'in</a:t>
            </a:r>
            <a:r>
              <a:rPr lang="tr-TR" sz="2300" b="0" i="0" dirty="0">
                <a:solidFill>
                  <a:srgbClr val="0F1115"/>
                </a:solidFill>
                <a:effectLst/>
                <a:latin typeface="quote-cjk-patch"/>
              </a:rPr>
              <a:t> işlerini daha tatmin edici kıldığını belirtti</a:t>
            </a:r>
          </a:p>
          <a:p>
            <a:pPr algn="l">
              <a:buFont typeface="Arial" panose="020B0604020202020204" pitchFamily="34" charset="0"/>
              <a:buChar char="•"/>
            </a:pPr>
            <a:endParaRPr lang="tr-TR" b="0" i="0" dirty="0">
              <a:solidFill>
                <a:srgbClr val="0F1115"/>
              </a:solidFill>
              <a:effectLst/>
              <a:latin typeface="quote-cjk-patch"/>
            </a:endParaRPr>
          </a:p>
          <a:p>
            <a:pPr algn="l">
              <a:buFont typeface="Arial" panose="020B0604020202020204" pitchFamily="34" charset="0"/>
              <a:buChar char="•"/>
            </a:pPr>
            <a:endParaRPr lang="tr-TR" b="0" i="0" dirty="0">
              <a:solidFill>
                <a:srgbClr val="0F1115"/>
              </a:solidFill>
              <a:effectLst/>
              <a:latin typeface="quote-cjk-patch"/>
            </a:endParaRPr>
          </a:p>
          <a:p>
            <a:pPr algn="l">
              <a:buFont typeface="Arial" panose="020B0604020202020204" pitchFamily="34" charset="0"/>
              <a:buChar char="•"/>
            </a:pPr>
            <a:endParaRPr lang="tr-TR" b="0" i="0" dirty="0">
              <a:solidFill>
                <a:srgbClr val="0F1115"/>
              </a:solidFill>
              <a:effectLst/>
              <a:latin typeface="quote-cjk-patch"/>
            </a:endParaRPr>
          </a:p>
          <a:p>
            <a:endParaRPr lang="tr-TR" dirty="0"/>
          </a:p>
        </p:txBody>
      </p:sp>
      <p:pic>
        <p:nvPicPr>
          <p:cNvPr id="5" name="Resim 4">
            <a:extLst>
              <a:ext uri="{FF2B5EF4-FFF2-40B4-BE49-F238E27FC236}">
                <a16:creationId xmlns:a16="http://schemas.microsoft.com/office/drawing/2014/main" id="{A621C5B7-2B46-4AD9-8D38-332CBB496296}"/>
              </a:ext>
            </a:extLst>
          </p:cNvPr>
          <p:cNvPicPr>
            <a:picLocks noChangeAspect="1"/>
          </p:cNvPicPr>
          <p:nvPr/>
        </p:nvPicPr>
        <p:blipFill>
          <a:blip r:embed="rId3"/>
          <a:stretch>
            <a:fillRect/>
          </a:stretch>
        </p:blipFill>
        <p:spPr>
          <a:xfrm>
            <a:off x="677853" y="0"/>
            <a:ext cx="8652387" cy="1868129"/>
          </a:xfrm>
          <a:prstGeom prst="rect">
            <a:avLst/>
          </a:prstGeom>
        </p:spPr>
      </p:pic>
      <p:sp>
        <p:nvSpPr>
          <p:cNvPr id="4" name="Metin kutusu 3">
            <a:extLst>
              <a:ext uri="{FF2B5EF4-FFF2-40B4-BE49-F238E27FC236}">
                <a16:creationId xmlns:a16="http://schemas.microsoft.com/office/drawing/2014/main" id="{9FC9143C-D23B-4F26-BF58-AE83A010843D}"/>
              </a:ext>
            </a:extLst>
          </p:cNvPr>
          <p:cNvSpPr txBox="1"/>
          <p:nvPr/>
        </p:nvSpPr>
        <p:spPr>
          <a:xfrm>
            <a:off x="6480700" y="6377459"/>
            <a:ext cx="5503430" cy="230832"/>
          </a:xfrm>
          <a:prstGeom prst="rect">
            <a:avLst/>
          </a:prstGeom>
          <a:noFill/>
        </p:spPr>
        <p:txBody>
          <a:bodyPr wrap="none" rtlCol="0">
            <a:spAutoFit/>
          </a:bodyPr>
          <a:lstStyle/>
          <a:p>
            <a:r>
              <a:rPr lang="tr-TR" sz="900" b="0" i="0" dirty="0" err="1">
                <a:solidFill>
                  <a:srgbClr val="212121"/>
                </a:solidFill>
                <a:effectLst/>
                <a:latin typeface="BlinkMacSystemFont"/>
              </a:rPr>
              <a:t>Rubin</a:t>
            </a:r>
            <a:r>
              <a:rPr lang="tr-TR" sz="900" b="0" i="0" dirty="0">
                <a:solidFill>
                  <a:srgbClr val="212121"/>
                </a:solidFill>
                <a:effectLst/>
                <a:latin typeface="BlinkMacSystemFont"/>
              </a:rPr>
              <a:t> FH, et al J </a:t>
            </a:r>
            <a:r>
              <a:rPr lang="tr-TR" sz="900" b="0" i="0" dirty="0" err="1">
                <a:solidFill>
                  <a:srgbClr val="212121"/>
                </a:solidFill>
                <a:effectLst/>
                <a:latin typeface="BlinkMacSystemFont"/>
              </a:rPr>
              <a:t>Am</a:t>
            </a:r>
            <a:r>
              <a:rPr lang="tr-TR" sz="900" b="0" i="0" dirty="0">
                <a:solidFill>
                  <a:srgbClr val="212121"/>
                </a:solidFill>
                <a:effectLst/>
                <a:latin typeface="BlinkMacSystemFont"/>
              </a:rPr>
              <a:t> </a:t>
            </a:r>
            <a:r>
              <a:rPr lang="tr-TR" sz="900" b="0" i="0" dirty="0" err="1">
                <a:solidFill>
                  <a:srgbClr val="212121"/>
                </a:solidFill>
                <a:effectLst/>
                <a:latin typeface="BlinkMacSystemFont"/>
              </a:rPr>
              <a:t>Geriatr</a:t>
            </a:r>
            <a:r>
              <a:rPr lang="tr-TR" sz="900" b="0" i="0" dirty="0">
                <a:solidFill>
                  <a:srgbClr val="212121"/>
                </a:solidFill>
                <a:effectLst/>
                <a:latin typeface="BlinkMacSystemFont"/>
              </a:rPr>
              <a:t> </a:t>
            </a:r>
            <a:r>
              <a:rPr lang="tr-TR" sz="900" b="0" i="0" dirty="0" err="1">
                <a:solidFill>
                  <a:srgbClr val="212121"/>
                </a:solidFill>
                <a:effectLst/>
                <a:latin typeface="BlinkMacSystemFont"/>
              </a:rPr>
              <a:t>Soc</a:t>
            </a:r>
            <a:r>
              <a:rPr lang="tr-TR" sz="900" b="0" i="0" dirty="0">
                <a:solidFill>
                  <a:srgbClr val="212121"/>
                </a:solidFill>
                <a:effectLst/>
                <a:latin typeface="BlinkMacSystemFont"/>
              </a:rPr>
              <a:t>. 2006 Jun;54(6):969-74. </a:t>
            </a:r>
            <a:r>
              <a:rPr lang="tr-TR" sz="900" b="0" i="0" dirty="0" err="1">
                <a:solidFill>
                  <a:srgbClr val="212121"/>
                </a:solidFill>
                <a:effectLst/>
                <a:latin typeface="BlinkMacSystemFont"/>
              </a:rPr>
              <a:t>doi</a:t>
            </a:r>
            <a:r>
              <a:rPr lang="tr-TR" sz="900" b="0" i="0" dirty="0">
                <a:solidFill>
                  <a:srgbClr val="212121"/>
                </a:solidFill>
                <a:effectLst/>
                <a:latin typeface="BlinkMacSystemFont"/>
              </a:rPr>
              <a:t>: 10.1111/j.1532-5415.2006.00744.x. PMID: 16776794.</a:t>
            </a:r>
            <a:endParaRPr lang="tr-TR" sz="900" dirty="0"/>
          </a:p>
        </p:txBody>
      </p:sp>
    </p:spTree>
    <p:extLst>
      <p:ext uri="{BB962C8B-B14F-4D97-AF65-F5344CB8AC3E}">
        <p14:creationId xmlns:p14="http://schemas.microsoft.com/office/powerpoint/2010/main" val="209923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79607A-E8A9-4886-A2E1-E8118CEB165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B59C60-EF65-492B-ACD2-CA18776500A2}"/>
              </a:ext>
            </a:extLst>
          </p:cNvPr>
          <p:cNvSpPr>
            <a:spLocks noGrp="1"/>
          </p:cNvSpPr>
          <p:nvPr>
            <p:ph idx="1"/>
          </p:nvPr>
        </p:nvSpPr>
        <p:spPr>
          <a:xfrm>
            <a:off x="838200" y="2055813"/>
            <a:ext cx="10515600" cy="4121150"/>
          </a:xfrm>
        </p:spPr>
        <p:txBody>
          <a:bodyPr>
            <a:normAutofit fontScale="77500" lnSpcReduction="20000"/>
          </a:bodyPr>
          <a:lstStyle/>
          <a:p>
            <a:pPr algn="l">
              <a:buFont typeface="Arial" panose="020B0604020202020204" pitchFamily="34" charset="0"/>
              <a:buChar char="•"/>
            </a:pPr>
            <a:r>
              <a:rPr lang="tr-TR" b="0" i="0" dirty="0">
                <a:solidFill>
                  <a:schemeClr val="bg2">
                    <a:lumMod val="75000"/>
                  </a:schemeClr>
                </a:solidFill>
                <a:effectLst/>
                <a:latin typeface="quote-cjk-patch"/>
              </a:rPr>
              <a:t>Batı Pennsylvania'da 500 yataklı bir toplum eğitim hastanesi/ İç hastalıkları servisi</a:t>
            </a:r>
          </a:p>
          <a:p>
            <a:pPr algn="l">
              <a:buFont typeface="Arial" panose="020B0604020202020204" pitchFamily="34" charset="0"/>
              <a:buChar char="•"/>
            </a:pPr>
            <a:r>
              <a:rPr lang="tr-TR" b="0" i="0" dirty="0">
                <a:solidFill>
                  <a:schemeClr val="bg2">
                    <a:lumMod val="75000"/>
                  </a:schemeClr>
                </a:solidFill>
                <a:effectLst/>
                <a:latin typeface="quote-cjk-patch"/>
              </a:rPr>
              <a:t>3.5 yıl boyunca yatan 70 yaş ve üstü 4,763 hasta</a:t>
            </a:r>
          </a:p>
          <a:p>
            <a:pPr algn="l"/>
            <a:r>
              <a:rPr lang="tr-TR" b="1" i="0" dirty="0" err="1">
                <a:solidFill>
                  <a:schemeClr val="bg2">
                    <a:lumMod val="75000"/>
                  </a:schemeClr>
                </a:solidFill>
                <a:effectLst/>
                <a:latin typeface="quote-cjk-patch"/>
              </a:rPr>
              <a:t>Deliryum</a:t>
            </a:r>
            <a:r>
              <a:rPr lang="tr-TR" b="1" i="0" dirty="0">
                <a:solidFill>
                  <a:schemeClr val="bg2">
                    <a:lumMod val="75000"/>
                  </a:schemeClr>
                </a:solidFill>
                <a:effectLst/>
                <a:latin typeface="quote-cjk-patch"/>
              </a:rPr>
              <a:t> Oranı:</a:t>
            </a:r>
            <a:endParaRPr lang="tr-TR" b="0" i="0" dirty="0">
              <a:solidFill>
                <a:schemeClr val="bg2">
                  <a:lumMod val="75000"/>
                </a:schemeClr>
              </a:solidFill>
              <a:effectLst/>
              <a:latin typeface="quote-cjk-patch"/>
            </a:endParaRPr>
          </a:p>
          <a:p>
            <a:pPr lvl="1"/>
            <a:r>
              <a:rPr lang="tr-TR" b="0" i="0" dirty="0">
                <a:solidFill>
                  <a:schemeClr val="bg2">
                    <a:lumMod val="75000"/>
                  </a:schemeClr>
                </a:solidFill>
                <a:effectLst/>
                <a:latin typeface="quote-cjk-patch"/>
              </a:rPr>
              <a:t>Müdahale öncesi (bazal) </a:t>
            </a:r>
            <a:r>
              <a:rPr lang="tr-TR" b="0" i="0" dirty="0" err="1">
                <a:solidFill>
                  <a:schemeClr val="bg2">
                    <a:lumMod val="75000"/>
                  </a:schemeClr>
                </a:solidFill>
                <a:effectLst/>
                <a:latin typeface="quote-cjk-patch"/>
              </a:rPr>
              <a:t>deliryum</a:t>
            </a:r>
            <a:r>
              <a:rPr lang="tr-TR" b="0" i="0" dirty="0">
                <a:solidFill>
                  <a:schemeClr val="bg2">
                    <a:lumMod val="75000"/>
                  </a:schemeClr>
                </a:solidFill>
                <a:effectLst/>
                <a:latin typeface="quote-cjk-patch"/>
              </a:rPr>
              <a:t> oranı: </a:t>
            </a:r>
            <a:r>
              <a:rPr lang="tr-TR" b="1" i="0" dirty="0">
                <a:solidFill>
                  <a:schemeClr val="bg2">
                    <a:lumMod val="75000"/>
                  </a:schemeClr>
                </a:solidFill>
                <a:effectLst/>
                <a:latin typeface="quote-cjk-patch"/>
              </a:rPr>
              <a:t>%40.8</a:t>
            </a:r>
            <a:endParaRPr lang="tr-TR" b="0" i="0" dirty="0">
              <a:solidFill>
                <a:schemeClr val="bg2">
                  <a:lumMod val="75000"/>
                </a:schemeClr>
              </a:solidFill>
              <a:effectLst/>
              <a:latin typeface="quote-cjk-patch"/>
            </a:endParaRPr>
          </a:p>
          <a:p>
            <a:pPr lvl="1"/>
            <a:r>
              <a:rPr lang="tr-TR" b="0" i="0" dirty="0">
                <a:solidFill>
                  <a:schemeClr val="bg2">
                    <a:lumMod val="75000"/>
                  </a:schemeClr>
                </a:solidFill>
                <a:effectLst/>
                <a:latin typeface="quote-cjk-patch"/>
              </a:rPr>
              <a:t>Müdahale sonrası </a:t>
            </a:r>
            <a:r>
              <a:rPr lang="tr-TR" b="0" i="0" dirty="0" err="1">
                <a:solidFill>
                  <a:schemeClr val="bg2">
                    <a:lumMod val="75000"/>
                  </a:schemeClr>
                </a:solidFill>
                <a:effectLst/>
                <a:latin typeface="quote-cjk-patch"/>
              </a:rPr>
              <a:t>deliryum</a:t>
            </a:r>
            <a:r>
              <a:rPr lang="tr-TR" b="0" i="0" dirty="0">
                <a:solidFill>
                  <a:schemeClr val="bg2">
                    <a:lumMod val="75000"/>
                  </a:schemeClr>
                </a:solidFill>
                <a:effectLst/>
                <a:latin typeface="quote-cjk-patch"/>
              </a:rPr>
              <a:t> oranı: </a:t>
            </a:r>
            <a:r>
              <a:rPr lang="tr-TR" b="1" i="0" dirty="0">
                <a:solidFill>
                  <a:schemeClr val="bg2">
                    <a:lumMod val="75000"/>
                  </a:schemeClr>
                </a:solidFill>
                <a:effectLst/>
                <a:latin typeface="quote-cjk-patch"/>
              </a:rPr>
              <a:t>%26.4</a:t>
            </a:r>
            <a:endParaRPr lang="tr-TR" b="0" i="0" dirty="0">
              <a:solidFill>
                <a:schemeClr val="bg2">
                  <a:lumMod val="75000"/>
                </a:schemeClr>
              </a:solidFill>
              <a:effectLst/>
              <a:latin typeface="quote-cjk-patch"/>
            </a:endParaRPr>
          </a:p>
          <a:p>
            <a:pPr lvl="1"/>
            <a:r>
              <a:rPr lang="tr-TR" b="1" i="0" dirty="0">
                <a:solidFill>
                  <a:schemeClr val="bg2">
                    <a:lumMod val="75000"/>
                  </a:schemeClr>
                </a:solidFill>
                <a:effectLst/>
                <a:latin typeface="quote-cjk-patch"/>
              </a:rPr>
              <a:t>%14.4'lük mutlak bir azalma</a:t>
            </a:r>
            <a:r>
              <a:rPr lang="tr-TR" b="0" i="0" dirty="0">
                <a:solidFill>
                  <a:schemeClr val="bg2">
                    <a:lumMod val="75000"/>
                  </a:schemeClr>
                </a:solidFill>
                <a:effectLst/>
                <a:latin typeface="quote-cjk-patch"/>
              </a:rPr>
              <a:t> ve </a:t>
            </a:r>
            <a:r>
              <a:rPr lang="tr-TR" b="1" i="0" dirty="0">
                <a:solidFill>
                  <a:schemeClr val="bg2">
                    <a:lumMod val="75000"/>
                  </a:schemeClr>
                </a:solidFill>
                <a:effectLst/>
                <a:latin typeface="quote-cjk-patch"/>
              </a:rPr>
              <a:t>%35.3'lük göreli bir risk azalması</a:t>
            </a:r>
          </a:p>
          <a:p>
            <a:pPr algn="l"/>
            <a:r>
              <a:rPr lang="tr-TR" b="1" i="0" dirty="0">
                <a:solidFill>
                  <a:schemeClr val="bg2">
                    <a:lumMod val="75000"/>
                  </a:schemeClr>
                </a:solidFill>
                <a:effectLst/>
                <a:latin typeface="quote-cjk-patch"/>
              </a:rPr>
              <a:t>Finansal Sonuçlar (6 Aylık Dönem):</a:t>
            </a:r>
            <a:endParaRPr lang="tr-TR" b="0" i="0" dirty="0">
              <a:solidFill>
                <a:schemeClr val="bg2">
                  <a:lumMod val="75000"/>
                </a:schemeClr>
              </a:solidFill>
              <a:effectLst/>
              <a:latin typeface="quote-cjk-patch"/>
            </a:endParaRPr>
          </a:p>
          <a:p>
            <a:pPr lvl="1"/>
            <a:r>
              <a:rPr lang="tr-TR" b="0" i="0" dirty="0">
                <a:solidFill>
                  <a:schemeClr val="bg2">
                    <a:lumMod val="75000"/>
                  </a:schemeClr>
                </a:solidFill>
                <a:effectLst/>
                <a:latin typeface="quote-cjk-patch"/>
              </a:rPr>
              <a:t>Önlenen 101 </a:t>
            </a:r>
            <a:r>
              <a:rPr lang="tr-TR" b="0" i="0" dirty="0" err="1">
                <a:solidFill>
                  <a:schemeClr val="bg2">
                    <a:lumMod val="75000"/>
                  </a:schemeClr>
                </a:solidFill>
                <a:effectLst/>
                <a:latin typeface="quote-cjk-patch"/>
              </a:rPr>
              <a:t>deliryum</a:t>
            </a:r>
            <a:r>
              <a:rPr lang="tr-TR" b="0" i="0" dirty="0">
                <a:solidFill>
                  <a:schemeClr val="bg2">
                    <a:lumMod val="75000"/>
                  </a:schemeClr>
                </a:solidFill>
                <a:effectLst/>
                <a:latin typeface="quote-cjk-patch"/>
              </a:rPr>
              <a:t> vakası başına </a:t>
            </a:r>
            <a:r>
              <a:rPr lang="tr-TR" b="1" i="0" dirty="0">
                <a:solidFill>
                  <a:schemeClr val="bg2">
                    <a:lumMod val="75000"/>
                  </a:schemeClr>
                </a:solidFill>
                <a:effectLst/>
                <a:latin typeface="quote-cjk-patch"/>
              </a:rPr>
              <a:t>değişken maliyet tasarrufu: 220,281 $</a:t>
            </a:r>
            <a:r>
              <a:rPr lang="tr-TR" b="0" i="0" dirty="0">
                <a:solidFill>
                  <a:schemeClr val="bg2">
                    <a:lumMod val="75000"/>
                  </a:schemeClr>
                </a:solidFill>
                <a:effectLst/>
                <a:latin typeface="quote-cjk-patch"/>
              </a:rPr>
              <a:t>.</a:t>
            </a:r>
          </a:p>
          <a:p>
            <a:pPr lvl="1"/>
            <a:r>
              <a:rPr lang="tr-TR" b="0" i="0" dirty="0">
                <a:solidFill>
                  <a:schemeClr val="bg2">
                    <a:lumMod val="75000"/>
                  </a:schemeClr>
                </a:solidFill>
                <a:effectLst/>
                <a:latin typeface="quote-cjk-patch"/>
              </a:rPr>
              <a:t>Hastanede kalış süresinin kısalmasıyla açığa çıkan yatak kapasitesinden elde edilen </a:t>
            </a:r>
            <a:r>
              <a:rPr lang="tr-TR" b="1" i="0" dirty="0">
                <a:solidFill>
                  <a:schemeClr val="bg2">
                    <a:lumMod val="75000"/>
                  </a:schemeClr>
                </a:solidFill>
                <a:effectLst/>
                <a:latin typeface="quote-cjk-patch"/>
              </a:rPr>
              <a:t>ek gelir: 340,000 $</a:t>
            </a:r>
            <a:r>
              <a:rPr lang="tr-TR" b="0" i="0" dirty="0">
                <a:solidFill>
                  <a:schemeClr val="bg2">
                    <a:lumMod val="75000"/>
                  </a:schemeClr>
                </a:solidFill>
                <a:effectLst/>
                <a:latin typeface="quote-cjk-patch"/>
              </a:rPr>
              <a:t>.</a:t>
            </a:r>
          </a:p>
          <a:p>
            <a:pPr lvl="1"/>
            <a:r>
              <a:rPr lang="tr-TR" b="0" i="0" dirty="0" err="1">
                <a:solidFill>
                  <a:schemeClr val="bg2">
                    <a:lumMod val="75000"/>
                  </a:schemeClr>
                </a:solidFill>
                <a:effectLst/>
                <a:latin typeface="quote-cjk-patch"/>
              </a:rPr>
              <a:t>Deliryum</a:t>
            </a:r>
            <a:r>
              <a:rPr lang="tr-TR" b="0" i="0" dirty="0">
                <a:solidFill>
                  <a:schemeClr val="bg2">
                    <a:lumMod val="75000"/>
                  </a:schemeClr>
                </a:solidFill>
                <a:effectLst/>
                <a:latin typeface="quote-cjk-patch"/>
              </a:rPr>
              <a:t> gelişen hastaların tedavi maliyetlerindeki düşüş: </a:t>
            </a:r>
            <a:r>
              <a:rPr lang="tr-TR" b="1" i="0" dirty="0">
                <a:solidFill>
                  <a:schemeClr val="bg2">
                    <a:lumMod val="75000"/>
                  </a:schemeClr>
                </a:solidFill>
                <a:effectLst/>
                <a:latin typeface="quote-cjk-patch"/>
              </a:rPr>
              <a:t>48,980 $</a:t>
            </a:r>
            <a:r>
              <a:rPr lang="tr-TR" b="0" i="0" dirty="0">
                <a:solidFill>
                  <a:schemeClr val="bg2">
                    <a:lumMod val="75000"/>
                  </a:schemeClr>
                </a:solidFill>
                <a:effectLst/>
                <a:latin typeface="quote-cjk-patch"/>
              </a:rPr>
              <a:t>.</a:t>
            </a:r>
          </a:p>
          <a:p>
            <a:pPr algn="l">
              <a:buFont typeface="Arial" panose="020B0604020202020204" pitchFamily="34" charset="0"/>
              <a:buChar char="•"/>
            </a:pPr>
            <a:r>
              <a:rPr lang="tr-TR" b="1" i="0" dirty="0">
                <a:solidFill>
                  <a:schemeClr val="bg2">
                    <a:lumMod val="75000"/>
                  </a:schemeClr>
                </a:solidFill>
                <a:effectLst/>
                <a:latin typeface="quote-cjk-patch"/>
              </a:rPr>
              <a:t>Memnuniyet:</a:t>
            </a:r>
            <a:endParaRPr lang="tr-TR"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b="0" i="0" dirty="0">
                <a:solidFill>
                  <a:schemeClr val="bg2">
                    <a:lumMod val="75000"/>
                  </a:schemeClr>
                </a:solidFill>
                <a:effectLst/>
                <a:latin typeface="quote-cjk-patch"/>
              </a:rPr>
              <a:t>Hemşire ve hasta ailelerinin memnuniyeti yüksek çıktı. Hemşireler, </a:t>
            </a:r>
            <a:r>
              <a:rPr lang="tr-TR" b="0" i="0" dirty="0" err="1">
                <a:solidFill>
                  <a:schemeClr val="bg2">
                    <a:lumMod val="75000"/>
                  </a:schemeClr>
                </a:solidFill>
                <a:effectLst/>
                <a:latin typeface="quote-cjk-patch"/>
              </a:rPr>
              <a:t>HELP'in</a:t>
            </a:r>
            <a:r>
              <a:rPr lang="tr-TR" b="0" i="0" dirty="0">
                <a:solidFill>
                  <a:schemeClr val="bg2">
                    <a:lumMod val="75000"/>
                  </a:schemeClr>
                </a:solidFill>
                <a:effectLst/>
                <a:latin typeface="quote-cjk-patch"/>
              </a:rPr>
              <a:t> işlerini daha tatmin edici kıldığını belirtti</a:t>
            </a:r>
          </a:p>
          <a:p>
            <a:pPr algn="l">
              <a:buFont typeface="Arial" panose="020B0604020202020204" pitchFamily="34" charset="0"/>
              <a:buChar char="•"/>
            </a:pPr>
            <a:endParaRPr lang="tr-TR" b="0" i="0" dirty="0">
              <a:solidFill>
                <a:srgbClr val="0F1115"/>
              </a:solidFill>
              <a:effectLst/>
              <a:latin typeface="quote-cjk-patch"/>
            </a:endParaRPr>
          </a:p>
          <a:p>
            <a:pPr algn="l">
              <a:buFont typeface="Arial" panose="020B0604020202020204" pitchFamily="34" charset="0"/>
              <a:buChar char="•"/>
            </a:pPr>
            <a:endParaRPr lang="tr-TR" b="0" i="0" dirty="0">
              <a:solidFill>
                <a:srgbClr val="0F1115"/>
              </a:solidFill>
              <a:effectLst/>
              <a:latin typeface="quote-cjk-patch"/>
            </a:endParaRPr>
          </a:p>
          <a:p>
            <a:pPr algn="l">
              <a:buFont typeface="Arial" panose="020B0604020202020204" pitchFamily="34" charset="0"/>
              <a:buChar char="•"/>
            </a:pPr>
            <a:endParaRPr lang="tr-TR" b="0" i="0" dirty="0">
              <a:solidFill>
                <a:srgbClr val="0F1115"/>
              </a:solidFill>
              <a:effectLst/>
              <a:latin typeface="quote-cjk-patch"/>
            </a:endParaRPr>
          </a:p>
          <a:p>
            <a:endParaRPr lang="tr-TR" dirty="0"/>
          </a:p>
        </p:txBody>
      </p:sp>
      <p:pic>
        <p:nvPicPr>
          <p:cNvPr id="5" name="Resim 4">
            <a:extLst>
              <a:ext uri="{FF2B5EF4-FFF2-40B4-BE49-F238E27FC236}">
                <a16:creationId xmlns:a16="http://schemas.microsoft.com/office/drawing/2014/main" id="{A621C5B7-2B46-4AD9-8D38-332CBB496296}"/>
              </a:ext>
            </a:extLst>
          </p:cNvPr>
          <p:cNvPicPr>
            <a:picLocks noChangeAspect="1"/>
          </p:cNvPicPr>
          <p:nvPr/>
        </p:nvPicPr>
        <p:blipFill>
          <a:blip r:embed="rId3"/>
          <a:stretch>
            <a:fillRect/>
          </a:stretch>
        </p:blipFill>
        <p:spPr>
          <a:xfrm>
            <a:off x="677853" y="0"/>
            <a:ext cx="8652387" cy="1868129"/>
          </a:xfrm>
          <a:prstGeom prst="rect">
            <a:avLst/>
          </a:prstGeom>
        </p:spPr>
      </p:pic>
      <p:sp>
        <p:nvSpPr>
          <p:cNvPr id="6" name="Metin kutusu 5">
            <a:extLst>
              <a:ext uri="{FF2B5EF4-FFF2-40B4-BE49-F238E27FC236}">
                <a16:creationId xmlns:a16="http://schemas.microsoft.com/office/drawing/2014/main" id="{C644CD8D-410F-494B-9BAE-030D2E31D413}"/>
              </a:ext>
            </a:extLst>
          </p:cNvPr>
          <p:cNvSpPr txBox="1"/>
          <p:nvPr/>
        </p:nvSpPr>
        <p:spPr>
          <a:xfrm>
            <a:off x="1165061" y="1849071"/>
            <a:ext cx="9534617" cy="3416320"/>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tr-TR" sz="2400" dirty="0"/>
              <a:t>Bu çalışma </a:t>
            </a:r>
            <a:r>
              <a:rPr lang="tr-TR" sz="2400" b="0" i="0" dirty="0" err="1">
                <a:effectLst/>
                <a:latin typeface="quote-cjk-patch"/>
              </a:rPr>
              <a:t>HELP’in</a:t>
            </a:r>
            <a:r>
              <a:rPr lang="tr-TR" sz="2400" b="0" i="0" dirty="0">
                <a:effectLst/>
                <a:latin typeface="quote-cjk-patch"/>
              </a:rPr>
              <a:t>, gerçek dünya koşullarında ve kısıtlı kaynaklarla nasıl başarıyla uygulanabileceğinin mükemmel bir örneğidir</a:t>
            </a:r>
          </a:p>
          <a:p>
            <a:pPr marL="285750" indent="-285750" algn="l">
              <a:buFont typeface="Arial" panose="020B0604020202020204" pitchFamily="34" charset="0"/>
              <a:buChar char="•"/>
            </a:pPr>
            <a:endParaRPr lang="tr-TR" sz="2400" b="0" i="0" dirty="0">
              <a:effectLst/>
              <a:latin typeface="quote-cjk-patch"/>
            </a:endParaRPr>
          </a:p>
          <a:p>
            <a:pPr marL="285750" indent="-285750" algn="l">
              <a:buFont typeface="Arial" panose="020B0604020202020204" pitchFamily="34" charset="0"/>
              <a:buChar char="•"/>
            </a:pPr>
            <a:r>
              <a:rPr lang="tr-TR" sz="2400" b="0" i="0" dirty="0">
                <a:effectLst/>
                <a:latin typeface="quote-cjk-patch"/>
              </a:rPr>
              <a:t>Hastanelerin kendi idari verilerinin </a:t>
            </a:r>
            <a:r>
              <a:rPr lang="tr-TR" sz="2400" b="1" i="0" dirty="0">
                <a:effectLst/>
                <a:latin typeface="quote-cjk-patch"/>
              </a:rPr>
              <a:t>Kalite İyileştirme </a:t>
            </a:r>
            <a:r>
              <a:rPr lang="tr-TR" sz="2400" b="0" i="0" dirty="0">
                <a:effectLst/>
                <a:latin typeface="quote-cjk-patch"/>
              </a:rPr>
              <a:t>kapsamında nasıl kullanılabileceğini göstermiştir </a:t>
            </a:r>
          </a:p>
          <a:p>
            <a:pPr marL="285750" indent="-285750" algn="l">
              <a:buFont typeface="Arial" panose="020B0604020202020204" pitchFamily="34" charset="0"/>
              <a:buChar char="•"/>
            </a:pPr>
            <a:endParaRPr lang="tr-TR" sz="2400" b="0" i="0" dirty="0">
              <a:effectLst/>
              <a:latin typeface="quote-cjk-patch"/>
            </a:endParaRPr>
          </a:p>
          <a:p>
            <a:pPr marL="285750" indent="-285750" algn="l">
              <a:buFont typeface="Arial" panose="020B0604020202020204" pitchFamily="34" charset="0"/>
              <a:buChar char="•"/>
            </a:pPr>
            <a:r>
              <a:rPr lang="tr-TR" sz="2400" b="0" i="0" dirty="0" err="1">
                <a:effectLst/>
                <a:latin typeface="quote-cjk-patch"/>
              </a:rPr>
              <a:t>Deliryumu</a:t>
            </a:r>
            <a:r>
              <a:rPr lang="tr-TR" sz="2400" b="0" i="0" dirty="0">
                <a:effectLst/>
                <a:latin typeface="quote-cjk-patch"/>
              </a:rPr>
              <a:t> önlemenin sadece hasta sağlığı için değil, aynı zamanda hastane mali yapısı için de </a:t>
            </a:r>
            <a:r>
              <a:rPr lang="tr-TR" sz="2400" b="1" i="0" dirty="0">
                <a:effectLst/>
                <a:latin typeface="quote-cjk-patch"/>
              </a:rPr>
              <a:t>son derece kârlı</a:t>
            </a:r>
            <a:r>
              <a:rPr lang="tr-TR" sz="2400" b="0" i="0" dirty="0">
                <a:effectLst/>
                <a:latin typeface="quote-cjk-patch"/>
              </a:rPr>
              <a:t> bir yatırım</a:t>
            </a:r>
            <a:br>
              <a:rPr lang="tr-TR" sz="2400" b="0" i="0" dirty="0">
                <a:effectLst/>
                <a:latin typeface="quote-cjk-patch"/>
              </a:rPr>
            </a:br>
            <a:endParaRPr lang="tr-TR" sz="2400" dirty="0"/>
          </a:p>
        </p:txBody>
      </p:sp>
    </p:spTree>
    <p:extLst>
      <p:ext uri="{BB962C8B-B14F-4D97-AF65-F5344CB8AC3E}">
        <p14:creationId xmlns:p14="http://schemas.microsoft.com/office/powerpoint/2010/main" val="187415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8234E1-9E4E-4CB1-A778-23FA5A54D5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5A47CA-0990-4E92-8FAB-193903494D43}"/>
              </a:ext>
            </a:extLst>
          </p:cNvPr>
          <p:cNvSpPr>
            <a:spLocks noGrp="1"/>
          </p:cNvSpPr>
          <p:nvPr>
            <p:ph idx="1"/>
          </p:nvPr>
        </p:nvSpPr>
        <p:spPr>
          <a:xfrm>
            <a:off x="838200" y="2069780"/>
            <a:ext cx="10515600" cy="3221312"/>
          </a:xfrm>
        </p:spPr>
        <p:txBody>
          <a:bodyPr>
            <a:normAutofit fontScale="92500" lnSpcReduction="20000"/>
          </a:bodyPr>
          <a:lstStyle/>
          <a:p>
            <a:pPr algn="l">
              <a:buFont typeface="Arial" panose="020B0604020202020204" pitchFamily="34" charset="0"/>
              <a:buChar char="•"/>
            </a:pPr>
            <a:r>
              <a:rPr lang="tr-TR" sz="2100" b="1" i="0" dirty="0" err="1">
                <a:solidFill>
                  <a:srgbClr val="0F1115"/>
                </a:solidFill>
                <a:effectLst/>
                <a:latin typeface="quote-cjk-patch"/>
              </a:rPr>
              <a:t>Randomize</a:t>
            </a:r>
            <a:r>
              <a:rPr lang="tr-TR" sz="2100" b="1" i="0" dirty="0">
                <a:solidFill>
                  <a:srgbClr val="0F1115"/>
                </a:solidFill>
                <a:effectLst/>
                <a:latin typeface="quote-cjk-patch"/>
              </a:rPr>
              <a:t> Kontrollü Çalışmalar (RCT)</a:t>
            </a:r>
            <a:r>
              <a:rPr lang="tr-TR" sz="2100" b="0" i="0" dirty="0">
                <a:solidFill>
                  <a:srgbClr val="0F1115"/>
                </a:solidFill>
                <a:effectLst/>
                <a:latin typeface="quote-cjk-patch"/>
              </a:rPr>
              <a:t> dahil edilmiştir.</a:t>
            </a:r>
          </a:p>
          <a:p>
            <a:pPr algn="l">
              <a:buFont typeface="Arial" panose="020B0604020202020204" pitchFamily="34" charset="0"/>
              <a:buChar char="•"/>
            </a:pPr>
            <a:r>
              <a:rPr lang="tr-TR" sz="2100" b="0" i="0" dirty="0">
                <a:solidFill>
                  <a:srgbClr val="0F1115"/>
                </a:solidFill>
                <a:effectLst/>
                <a:latin typeface="quote-cjk-patch"/>
              </a:rPr>
              <a:t>18 Ocak 2024'e kadar yayınlanmış </a:t>
            </a:r>
            <a:r>
              <a:rPr lang="tr-TR" sz="2100" b="1" i="0" dirty="0">
                <a:solidFill>
                  <a:srgbClr val="0F1115"/>
                </a:solidFill>
                <a:effectLst/>
                <a:latin typeface="quote-cjk-patch"/>
              </a:rPr>
              <a:t>9 RCT</a:t>
            </a:r>
            <a:r>
              <a:rPr lang="tr-TR" sz="2100" b="0" i="0" dirty="0">
                <a:solidFill>
                  <a:srgbClr val="0F1115"/>
                </a:solidFill>
                <a:effectLst/>
                <a:latin typeface="quote-cjk-patch"/>
              </a:rPr>
              <a:t>, </a:t>
            </a:r>
            <a:r>
              <a:rPr lang="tr-TR" sz="2100" b="1" i="0" dirty="0">
                <a:solidFill>
                  <a:srgbClr val="0F1115"/>
                </a:solidFill>
                <a:effectLst/>
                <a:latin typeface="quote-cjk-patch"/>
              </a:rPr>
              <a:t>2,583 hasta</a:t>
            </a:r>
            <a:r>
              <a:rPr lang="tr-TR" sz="2100" b="0" i="0" dirty="0">
                <a:solidFill>
                  <a:srgbClr val="0F1115"/>
                </a:solidFill>
                <a:effectLst/>
                <a:latin typeface="quote-cjk-patch"/>
              </a:rPr>
              <a:t> </a:t>
            </a:r>
          </a:p>
          <a:p>
            <a:pPr algn="l">
              <a:buFont typeface="Arial" panose="020B0604020202020204" pitchFamily="34" charset="0"/>
              <a:buChar char="•"/>
            </a:pPr>
            <a:r>
              <a:rPr lang="tr-TR" sz="2100" b="1" i="0" dirty="0" err="1">
                <a:solidFill>
                  <a:srgbClr val="0F1115"/>
                </a:solidFill>
                <a:effectLst/>
                <a:latin typeface="quote-cjk-patch"/>
              </a:rPr>
              <a:t>Deliryum</a:t>
            </a:r>
            <a:r>
              <a:rPr lang="tr-TR" sz="2100" b="1" i="0" dirty="0">
                <a:solidFill>
                  <a:srgbClr val="0F1115"/>
                </a:solidFill>
                <a:effectLst/>
                <a:latin typeface="quote-cjk-patch"/>
              </a:rPr>
              <a:t> </a:t>
            </a:r>
            <a:r>
              <a:rPr lang="tr-TR" sz="2100" b="1" i="0" dirty="0" err="1">
                <a:solidFill>
                  <a:srgbClr val="0F1115"/>
                </a:solidFill>
                <a:effectLst/>
                <a:latin typeface="quote-cjk-patch"/>
              </a:rPr>
              <a:t>İnsidansı</a:t>
            </a:r>
            <a:r>
              <a:rPr lang="tr-TR" sz="2100" b="1" i="0" dirty="0">
                <a:solidFill>
                  <a:srgbClr val="0F1115"/>
                </a:solidFill>
                <a:effectLst/>
                <a:latin typeface="quote-cjk-patch"/>
              </a:rPr>
              <a:t> (Ana Sonuç):</a:t>
            </a:r>
            <a:endParaRPr lang="tr-TR" sz="2100" b="0" i="0" dirty="0">
              <a:solidFill>
                <a:srgbClr val="0F1115"/>
              </a:solidFill>
              <a:effectLst/>
              <a:latin typeface="quote-cjk-patch"/>
            </a:endParaRPr>
          </a:p>
          <a:p>
            <a:pPr marL="742950" lvl="1" indent="-285750" algn="l">
              <a:buFont typeface="Arial" panose="020B0604020202020204" pitchFamily="34" charset="0"/>
              <a:buChar char="•"/>
            </a:pPr>
            <a:r>
              <a:rPr lang="tr-TR" sz="2100" b="0" i="0" dirty="0">
                <a:solidFill>
                  <a:srgbClr val="0F1115"/>
                </a:solidFill>
                <a:effectLst/>
                <a:latin typeface="quote-cjk-patch"/>
              </a:rPr>
              <a:t>HELP, </a:t>
            </a:r>
            <a:r>
              <a:rPr lang="tr-TR" sz="2100" b="0" i="0" dirty="0" err="1">
                <a:solidFill>
                  <a:srgbClr val="0F1115"/>
                </a:solidFill>
                <a:effectLst/>
                <a:latin typeface="quote-cjk-patch"/>
              </a:rPr>
              <a:t>deliryum</a:t>
            </a:r>
            <a:r>
              <a:rPr lang="tr-TR" sz="2100" b="0" i="0" dirty="0">
                <a:solidFill>
                  <a:srgbClr val="0F1115"/>
                </a:solidFill>
                <a:effectLst/>
                <a:latin typeface="quote-cjk-patch"/>
              </a:rPr>
              <a:t> </a:t>
            </a:r>
            <a:r>
              <a:rPr lang="tr-TR" sz="2100" b="0" i="0" dirty="0" err="1">
                <a:solidFill>
                  <a:srgbClr val="0F1115"/>
                </a:solidFill>
                <a:effectLst/>
                <a:latin typeface="quote-cjk-patch"/>
              </a:rPr>
              <a:t>insidansını</a:t>
            </a:r>
            <a:r>
              <a:rPr lang="tr-TR" sz="2100" b="0" i="0" dirty="0">
                <a:solidFill>
                  <a:srgbClr val="0F1115"/>
                </a:solidFill>
                <a:effectLst/>
                <a:latin typeface="quote-cjk-patch"/>
              </a:rPr>
              <a:t> istatistiksel olarak anlamlı şekilde </a:t>
            </a:r>
            <a:r>
              <a:rPr lang="tr-TR" sz="2100" b="1" i="0" dirty="0">
                <a:solidFill>
                  <a:srgbClr val="0F1115"/>
                </a:solidFill>
                <a:effectLst/>
                <a:latin typeface="quote-cjk-patch"/>
              </a:rPr>
              <a:t>%51 Oranında Azalttı</a:t>
            </a:r>
            <a:r>
              <a:rPr lang="tr-TR" sz="2100" b="0" i="0" dirty="0">
                <a:solidFill>
                  <a:srgbClr val="0F1115"/>
                </a:solidFill>
                <a:effectLst/>
                <a:latin typeface="quote-cjk-patch"/>
              </a:rPr>
              <a:t> [RR = 0.49, %95 GA (0.34, 0.72), P &lt; 0.001]</a:t>
            </a:r>
          </a:p>
          <a:p>
            <a:pPr marL="742950" lvl="1" indent="-285750" algn="l">
              <a:buFont typeface="Arial" panose="020B0604020202020204" pitchFamily="34" charset="0"/>
              <a:buChar char="•"/>
            </a:pPr>
            <a:r>
              <a:rPr lang="tr-TR" sz="2100" b="0" i="0" dirty="0">
                <a:solidFill>
                  <a:srgbClr val="0F1115"/>
                </a:solidFill>
                <a:effectLst/>
                <a:latin typeface="quote-cjk-patch"/>
              </a:rPr>
              <a:t>Bu etki, hem post-op hastalarda hem de medikal tedavi alan hastalarda gözlemlendi</a:t>
            </a:r>
          </a:p>
          <a:p>
            <a:pPr marL="742950" lvl="1" indent="-285750" algn="l">
              <a:buFont typeface="Arial" panose="020B0604020202020204" pitchFamily="34" charset="0"/>
              <a:buChar char="•"/>
            </a:pPr>
            <a:r>
              <a:rPr lang="tr-TR" sz="2100" b="0" i="0" u="sng" dirty="0">
                <a:solidFill>
                  <a:srgbClr val="0F1115"/>
                </a:solidFill>
                <a:effectLst/>
                <a:latin typeface="quote-cjk-patch"/>
              </a:rPr>
              <a:t>Etki, </a:t>
            </a:r>
            <a:r>
              <a:rPr lang="tr-TR" sz="2100" b="1" i="0" u="sng" dirty="0">
                <a:solidFill>
                  <a:srgbClr val="0F1115"/>
                </a:solidFill>
                <a:effectLst/>
                <a:latin typeface="quote-cjk-patch"/>
              </a:rPr>
              <a:t>farklı </a:t>
            </a:r>
            <a:r>
              <a:rPr lang="tr-TR" sz="2100" b="1" i="0" u="sng" dirty="0" err="1">
                <a:solidFill>
                  <a:srgbClr val="0F1115"/>
                </a:solidFill>
                <a:effectLst/>
                <a:latin typeface="quote-cjk-patch"/>
              </a:rPr>
              <a:t>deliryum</a:t>
            </a:r>
            <a:r>
              <a:rPr lang="tr-TR" sz="2100" b="1" i="0" u="sng" dirty="0">
                <a:solidFill>
                  <a:srgbClr val="0F1115"/>
                </a:solidFill>
                <a:effectLst/>
                <a:latin typeface="quote-cjk-patch"/>
              </a:rPr>
              <a:t> değerlendirme araçları </a:t>
            </a:r>
            <a:r>
              <a:rPr lang="tr-TR" sz="2100" b="0" i="0" u="sng" dirty="0">
                <a:solidFill>
                  <a:srgbClr val="0F1115"/>
                </a:solidFill>
                <a:effectLst/>
                <a:latin typeface="quote-cjk-patch"/>
              </a:rPr>
              <a:t>(CAM, 3D-CAM, CAM-ICU, Nu-DESC) kullanıldığında da tutarlıydı</a:t>
            </a:r>
            <a:endParaRPr lang="tr-TR" sz="2100" b="0" i="0" dirty="0">
              <a:solidFill>
                <a:srgbClr val="0F1115"/>
              </a:solidFill>
              <a:effectLst/>
              <a:latin typeface="quote-cjk-patch"/>
            </a:endParaRPr>
          </a:p>
          <a:p>
            <a:pPr algn="l">
              <a:buFont typeface="Arial" panose="020B0604020202020204" pitchFamily="34" charset="0"/>
              <a:buChar char="•"/>
            </a:pPr>
            <a:r>
              <a:rPr lang="tr-TR" sz="2100" b="1" i="0" dirty="0">
                <a:solidFill>
                  <a:srgbClr val="0F1115"/>
                </a:solidFill>
                <a:effectLst/>
                <a:latin typeface="quote-cjk-patch"/>
              </a:rPr>
              <a:t>Hastanede Kalış Süresi:</a:t>
            </a:r>
            <a:endParaRPr lang="tr-TR" sz="2100" b="0" i="0" dirty="0">
              <a:solidFill>
                <a:srgbClr val="0F1115"/>
              </a:solidFill>
              <a:effectLst/>
              <a:latin typeface="quote-cjk-patch"/>
            </a:endParaRPr>
          </a:p>
          <a:p>
            <a:pPr marL="742950" lvl="1" indent="-285750" algn="l">
              <a:buFont typeface="Arial" panose="020B0604020202020204" pitchFamily="34" charset="0"/>
              <a:buChar char="•"/>
            </a:pPr>
            <a:r>
              <a:rPr lang="tr-TR" sz="2100" b="0" i="0" dirty="0">
                <a:solidFill>
                  <a:srgbClr val="0F1115"/>
                </a:solidFill>
                <a:effectLst/>
                <a:latin typeface="quote-cjk-patch"/>
              </a:rPr>
              <a:t>HELP uygulanan gruplarda, kontrol gruplarına kıyasla hastanede kalış süresi </a:t>
            </a:r>
            <a:r>
              <a:rPr lang="tr-TR" sz="2100" b="1" i="0" dirty="0">
                <a:solidFill>
                  <a:srgbClr val="0F1115"/>
                </a:solidFill>
                <a:effectLst/>
                <a:latin typeface="quote-cjk-patch"/>
              </a:rPr>
              <a:t>ortalama 1.31 gün daha kısa</a:t>
            </a:r>
            <a:r>
              <a:rPr lang="tr-TR" sz="2100" b="0" i="0" dirty="0">
                <a:solidFill>
                  <a:srgbClr val="0F1115"/>
                </a:solidFill>
                <a:effectLst/>
                <a:latin typeface="quote-cjk-patch"/>
              </a:rPr>
              <a:t>  [WMD = -1.31, %95 GA (-1.89, -0.72), P &lt; 0.001].</a:t>
            </a:r>
          </a:p>
          <a:p>
            <a:pPr marL="742950" lvl="1" indent="-285750" algn="l">
              <a:buFont typeface="Arial" panose="020B0604020202020204" pitchFamily="34" charset="0"/>
              <a:buChar char="•"/>
            </a:pPr>
            <a:endParaRPr lang="tr-TR" sz="2100" dirty="0">
              <a:solidFill>
                <a:srgbClr val="0F1115"/>
              </a:solidFill>
              <a:latin typeface="quote-cjk-patch"/>
            </a:endParaRPr>
          </a:p>
          <a:p>
            <a:pPr marL="742950" lvl="1" indent="-285750" algn="l">
              <a:buFont typeface="Arial" panose="020B0604020202020204" pitchFamily="34" charset="0"/>
              <a:buChar char="•"/>
            </a:pPr>
            <a:endParaRPr lang="tr-TR" sz="2100" b="0" i="0" dirty="0">
              <a:solidFill>
                <a:srgbClr val="0F1115"/>
              </a:solidFill>
              <a:effectLst/>
              <a:latin typeface="quote-cjk-patch"/>
            </a:endParaRPr>
          </a:p>
          <a:p>
            <a:endParaRPr lang="tr-TR" dirty="0"/>
          </a:p>
          <a:p>
            <a:endParaRPr lang="tr-TR" dirty="0"/>
          </a:p>
        </p:txBody>
      </p:sp>
      <p:pic>
        <p:nvPicPr>
          <p:cNvPr id="5" name="Resim 4">
            <a:extLst>
              <a:ext uri="{FF2B5EF4-FFF2-40B4-BE49-F238E27FC236}">
                <a16:creationId xmlns:a16="http://schemas.microsoft.com/office/drawing/2014/main" id="{DC715639-927C-4F7C-AC3E-F9BDCA174E8A}"/>
              </a:ext>
            </a:extLst>
          </p:cNvPr>
          <p:cNvPicPr>
            <a:picLocks noChangeAspect="1"/>
          </p:cNvPicPr>
          <p:nvPr/>
        </p:nvPicPr>
        <p:blipFill>
          <a:blip r:embed="rId2"/>
          <a:stretch>
            <a:fillRect/>
          </a:stretch>
        </p:blipFill>
        <p:spPr>
          <a:xfrm>
            <a:off x="674703" y="175578"/>
            <a:ext cx="10413961" cy="1704655"/>
          </a:xfrm>
          <a:prstGeom prst="rect">
            <a:avLst/>
          </a:prstGeom>
        </p:spPr>
      </p:pic>
    </p:spTree>
    <p:extLst>
      <p:ext uri="{BB962C8B-B14F-4D97-AF65-F5344CB8AC3E}">
        <p14:creationId xmlns:p14="http://schemas.microsoft.com/office/powerpoint/2010/main" val="407207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8234E1-9E4E-4CB1-A778-23FA5A54D5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5A47CA-0990-4E92-8FAB-193903494D43}"/>
              </a:ext>
            </a:extLst>
          </p:cNvPr>
          <p:cNvSpPr>
            <a:spLocks noGrp="1"/>
          </p:cNvSpPr>
          <p:nvPr>
            <p:ph idx="1"/>
          </p:nvPr>
        </p:nvSpPr>
        <p:spPr>
          <a:xfrm>
            <a:off x="838200" y="2069780"/>
            <a:ext cx="10515600" cy="3221312"/>
          </a:xfrm>
        </p:spPr>
        <p:txBody>
          <a:bodyPr>
            <a:normAutofit fontScale="92500" lnSpcReduction="20000"/>
          </a:bodyPr>
          <a:lstStyle/>
          <a:p>
            <a:pPr algn="l">
              <a:buFont typeface="Arial" panose="020B0604020202020204" pitchFamily="34" charset="0"/>
              <a:buChar char="•"/>
            </a:pPr>
            <a:r>
              <a:rPr lang="tr-TR" sz="2100" b="1" i="0" dirty="0" err="1">
                <a:solidFill>
                  <a:schemeClr val="bg2">
                    <a:lumMod val="75000"/>
                  </a:schemeClr>
                </a:solidFill>
                <a:effectLst/>
                <a:latin typeface="quote-cjk-patch"/>
              </a:rPr>
              <a:t>Randomize</a:t>
            </a:r>
            <a:r>
              <a:rPr lang="tr-TR" sz="2100" b="1" i="0" dirty="0">
                <a:solidFill>
                  <a:schemeClr val="bg2">
                    <a:lumMod val="75000"/>
                  </a:schemeClr>
                </a:solidFill>
                <a:effectLst/>
                <a:latin typeface="quote-cjk-patch"/>
              </a:rPr>
              <a:t> Kontrollü Çalışmalar (RCT)</a:t>
            </a:r>
            <a:r>
              <a:rPr lang="tr-TR" sz="2100" b="0" i="0" dirty="0">
                <a:solidFill>
                  <a:schemeClr val="bg2">
                    <a:lumMod val="75000"/>
                  </a:schemeClr>
                </a:solidFill>
                <a:effectLst/>
                <a:latin typeface="quote-cjk-patch"/>
              </a:rPr>
              <a:t> dahil edilmiştir.</a:t>
            </a:r>
          </a:p>
          <a:p>
            <a:pPr algn="l">
              <a:buFont typeface="Arial" panose="020B0604020202020204" pitchFamily="34" charset="0"/>
              <a:buChar char="•"/>
            </a:pPr>
            <a:r>
              <a:rPr lang="tr-TR" sz="2100" b="0" i="0" dirty="0">
                <a:solidFill>
                  <a:schemeClr val="bg2">
                    <a:lumMod val="75000"/>
                  </a:schemeClr>
                </a:solidFill>
                <a:effectLst/>
                <a:latin typeface="quote-cjk-patch"/>
              </a:rPr>
              <a:t>18 Ocak 2024'e kadar yayınlanmış </a:t>
            </a:r>
            <a:r>
              <a:rPr lang="tr-TR" sz="2100" b="1" i="0" dirty="0">
                <a:solidFill>
                  <a:schemeClr val="bg2">
                    <a:lumMod val="75000"/>
                  </a:schemeClr>
                </a:solidFill>
                <a:effectLst/>
                <a:latin typeface="quote-cjk-patch"/>
              </a:rPr>
              <a:t>9 RCT</a:t>
            </a:r>
            <a:r>
              <a:rPr lang="tr-TR" sz="2100" b="0" i="0" dirty="0">
                <a:solidFill>
                  <a:schemeClr val="bg2">
                    <a:lumMod val="75000"/>
                  </a:schemeClr>
                </a:solidFill>
                <a:effectLst/>
                <a:latin typeface="quote-cjk-patch"/>
              </a:rPr>
              <a:t>, </a:t>
            </a:r>
            <a:r>
              <a:rPr lang="tr-TR" sz="2100" b="1" i="0" dirty="0">
                <a:solidFill>
                  <a:schemeClr val="bg2">
                    <a:lumMod val="75000"/>
                  </a:schemeClr>
                </a:solidFill>
                <a:effectLst/>
                <a:latin typeface="quote-cjk-patch"/>
              </a:rPr>
              <a:t>2,583 hasta</a:t>
            </a:r>
            <a:r>
              <a:rPr lang="tr-TR" sz="2100" b="0" i="0" dirty="0">
                <a:solidFill>
                  <a:schemeClr val="bg2">
                    <a:lumMod val="75000"/>
                  </a:schemeClr>
                </a:solidFill>
                <a:effectLst/>
                <a:latin typeface="quote-cjk-patch"/>
              </a:rPr>
              <a:t> </a:t>
            </a:r>
          </a:p>
          <a:p>
            <a:pPr algn="l">
              <a:buFont typeface="Arial" panose="020B0604020202020204" pitchFamily="34" charset="0"/>
              <a:buChar char="•"/>
            </a:pPr>
            <a:r>
              <a:rPr lang="tr-TR" sz="2100" b="1" i="0" dirty="0" err="1">
                <a:solidFill>
                  <a:schemeClr val="bg2">
                    <a:lumMod val="75000"/>
                  </a:schemeClr>
                </a:solidFill>
                <a:effectLst/>
                <a:latin typeface="quote-cjk-patch"/>
              </a:rPr>
              <a:t>Deliryum</a:t>
            </a:r>
            <a:r>
              <a:rPr lang="tr-TR" sz="2100" b="1" i="0" dirty="0">
                <a:solidFill>
                  <a:schemeClr val="bg2">
                    <a:lumMod val="75000"/>
                  </a:schemeClr>
                </a:solidFill>
                <a:effectLst/>
                <a:latin typeface="quote-cjk-patch"/>
              </a:rPr>
              <a:t> </a:t>
            </a:r>
            <a:r>
              <a:rPr lang="tr-TR" sz="2100" b="1" i="0" dirty="0" err="1">
                <a:solidFill>
                  <a:schemeClr val="bg2">
                    <a:lumMod val="75000"/>
                  </a:schemeClr>
                </a:solidFill>
                <a:effectLst/>
                <a:latin typeface="quote-cjk-patch"/>
              </a:rPr>
              <a:t>İnsidansı</a:t>
            </a:r>
            <a:r>
              <a:rPr lang="tr-TR" sz="2100" b="1" i="0" dirty="0">
                <a:solidFill>
                  <a:schemeClr val="bg2">
                    <a:lumMod val="75000"/>
                  </a:schemeClr>
                </a:solidFill>
                <a:effectLst/>
                <a:latin typeface="quote-cjk-patch"/>
              </a:rPr>
              <a:t> (Ana Sonuç):</a:t>
            </a:r>
            <a:endParaRPr lang="tr-TR" sz="2100"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sz="2100" b="0" i="0" dirty="0">
                <a:solidFill>
                  <a:schemeClr val="bg2">
                    <a:lumMod val="75000"/>
                  </a:schemeClr>
                </a:solidFill>
                <a:effectLst/>
                <a:latin typeface="quote-cjk-patch"/>
              </a:rPr>
              <a:t>HELP, </a:t>
            </a:r>
            <a:r>
              <a:rPr lang="tr-TR" sz="2100" b="0" i="0" dirty="0" err="1">
                <a:solidFill>
                  <a:schemeClr val="bg2">
                    <a:lumMod val="75000"/>
                  </a:schemeClr>
                </a:solidFill>
                <a:effectLst/>
                <a:latin typeface="quote-cjk-patch"/>
              </a:rPr>
              <a:t>deliryum</a:t>
            </a:r>
            <a:r>
              <a:rPr lang="tr-TR" sz="2100" b="0" i="0" dirty="0">
                <a:solidFill>
                  <a:schemeClr val="bg2">
                    <a:lumMod val="75000"/>
                  </a:schemeClr>
                </a:solidFill>
                <a:effectLst/>
                <a:latin typeface="quote-cjk-patch"/>
              </a:rPr>
              <a:t> </a:t>
            </a:r>
            <a:r>
              <a:rPr lang="tr-TR" sz="2100" b="0" i="0" dirty="0" err="1">
                <a:solidFill>
                  <a:schemeClr val="bg2">
                    <a:lumMod val="75000"/>
                  </a:schemeClr>
                </a:solidFill>
                <a:effectLst/>
                <a:latin typeface="quote-cjk-patch"/>
              </a:rPr>
              <a:t>insidansını</a:t>
            </a:r>
            <a:r>
              <a:rPr lang="tr-TR" sz="2100" b="0" i="0" dirty="0">
                <a:solidFill>
                  <a:schemeClr val="bg2">
                    <a:lumMod val="75000"/>
                  </a:schemeClr>
                </a:solidFill>
                <a:effectLst/>
                <a:latin typeface="quote-cjk-patch"/>
              </a:rPr>
              <a:t> istatistiksel olarak anlamlı şekilde </a:t>
            </a:r>
            <a:r>
              <a:rPr lang="tr-TR" sz="2100" b="1" i="0" dirty="0">
                <a:solidFill>
                  <a:schemeClr val="bg2">
                    <a:lumMod val="75000"/>
                  </a:schemeClr>
                </a:solidFill>
                <a:effectLst/>
                <a:latin typeface="quote-cjk-patch"/>
              </a:rPr>
              <a:t>%51 Oranında Azalttı</a:t>
            </a:r>
            <a:r>
              <a:rPr lang="tr-TR" sz="2100" b="0" i="0" dirty="0">
                <a:solidFill>
                  <a:schemeClr val="bg2">
                    <a:lumMod val="75000"/>
                  </a:schemeClr>
                </a:solidFill>
                <a:effectLst/>
                <a:latin typeface="quote-cjk-patch"/>
              </a:rPr>
              <a:t> [RR = 0.49, %95 GA (0.34, 0.72), P &lt; 0.001]</a:t>
            </a:r>
          </a:p>
          <a:p>
            <a:pPr marL="742950" lvl="1" indent="-285750" algn="l">
              <a:buFont typeface="Arial" panose="020B0604020202020204" pitchFamily="34" charset="0"/>
              <a:buChar char="•"/>
            </a:pPr>
            <a:r>
              <a:rPr lang="tr-TR" sz="2100" b="0" i="0" dirty="0">
                <a:solidFill>
                  <a:schemeClr val="bg2">
                    <a:lumMod val="75000"/>
                  </a:schemeClr>
                </a:solidFill>
                <a:effectLst/>
                <a:latin typeface="quote-cjk-patch"/>
              </a:rPr>
              <a:t>Bu etki, hem post-op hastalarda hem de medikal tedavi alan hastalarda gözlemlendi</a:t>
            </a:r>
          </a:p>
          <a:p>
            <a:pPr marL="742950" lvl="1" indent="-285750" algn="l">
              <a:buFont typeface="Arial" panose="020B0604020202020204" pitchFamily="34" charset="0"/>
              <a:buChar char="•"/>
            </a:pPr>
            <a:r>
              <a:rPr lang="tr-TR" sz="2100" b="0" i="0" u="sng" dirty="0">
                <a:solidFill>
                  <a:schemeClr val="bg2">
                    <a:lumMod val="75000"/>
                  </a:schemeClr>
                </a:solidFill>
                <a:effectLst/>
                <a:latin typeface="quote-cjk-patch"/>
              </a:rPr>
              <a:t>Etki, </a:t>
            </a:r>
            <a:r>
              <a:rPr lang="tr-TR" sz="2100" b="1" i="0" u="sng" dirty="0">
                <a:solidFill>
                  <a:schemeClr val="bg2">
                    <a:lumMod val="75000"/>
                  </a:schemeClr>
                </a:solidFill>
                <a:effectLst/>
                <a:latin typeface="quote-cjk-patch"/>
              </a:rPr>
              <a:t>farklı </a:t>
            </a:r>
            <a:r>
              <a:rPr lang="tr-TR" sz="2100" b="1" i="0" u="sng" dirty="0" err="1">
                <a:solidFill>
                  <a:schemeClr val="bg2">
                    <a:lumMod val="75000"/>
                  </a:schemeClr>
                </a:solidFill>
                <a:effectLst/>
                <a:latin typeface="quote-cjk-patch"/>
              </a:rPr>
              <a:t>deliryum</a:t>
            </a:r>
            <a:r>
              <a:rPr lang="tr-TR" sz="2100" b="1" i="0" u="sng" dirty="0">
                <a:solidFill>
                  <a:schemeClr val="bg2">
                    <a:lumMod val="75000"/>
                  </a:schemeClr>
                </a:solidFill>
                <a:effectLst/>
                <a:latin typeface="quote-cjk-patch"/>
              </a:rPr>
              <a:t> değerlendirme araçları </a:t>
            </a:r>
            <a:r>
              <a:rPr lang="tr-TR" sz="2100" b="0" i="0" u="sng" dirty="0">
                <a:solidFill>
                  <a:schemeClr val="bg2">
                    <a:lumMod val="75000"/>
                  </a:schemeClr>
                </a:solidFill>
                <a:effectLst/>
                <a:latin typeface="quote-cjk-patch"/>
              </a:rPr>
              <a:t>(CAM, 3D-CAM, CAM-ICU, Nu-DESC) kullanıldığında da tutarlıydı</a:t>
            </a:r>
            <a:endParaRPr lang="tr-TR" sz="2100" b="0" i="0" dirty="0">
              <a:solidFill>
                <a:schemeClr val="bg2">
                  <a:lumMod val="75000"/>
                </a:schemeClr>
              </a:solidFill>
              <a:effectLst/>
              <a:latin typeface="quote-cjk-patch"/>
            </a:endParaRPr>
          </a:p>
          <a:p>
            <a:pPr algn="l">
              <a:buFont typeface="Arial" panose="020B0604020202020204" pitchFamily="34" charset="0"/>
              <a:buChar char="•"/>
            </a:pPr>
            <a:r>
              <a:rPr lang="tr-TR" sz="2100" b="1" i="0" dirty="0">
                <a:solidFill>
                  <a:schemeClr val="bg2">
                    <a:lumMod val="75000"/>
                  </a:schemeClr>
                </a:solidFill>
                <a:effectLst/>
                <a:latin typeface="quote-cjk-patch"/>
              </a:rPr>
              <a:t>Hastanede Kalış Süresi:</a:t>
            </a:r>
            <a:endParaRPr lang="tr-TR" sz="2100"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sz="2100" b="0" i="0" dirty="0">
                <a:solidFill>
                  <a:schemeClr val="bg2">
                    <a:lumMod val="75000"/>
                  </a:schemeClr>
                </a:solidFill>
                <a:effectLst/>
                <a:latin typeface="quote-cjk-patch"/>
              </a:rPr>
              <a:t>HELP uygulanan gruplarda, kontrol gruplarına kıyasla hastanede kalış süresi </a:t>
            </a:r>
            <a:r>
              <a:rPr lang="tr-TR" sz="2100" b="1" i="0" dirty="0">
                <a:solidFill>
                  <a:schemeClr val="bg2">
                    <a:lumMod val="75000"/>
                  </a:schemeClr>
                </a:solidFill>
                <a:effectLst/>
                <a:latin typeface="quote-cjk-patch"/>
              </a:rPr>
              <a:t>ortalama 1.31 gün daha kısa</a:t>
            </a:r>
            <a:r>
              <a:rPr lang="tr-TR" sz="2100" b="0" i="0" dirty="0">
                <a:solidFill>
                  <a:schemeClr val="bg2">
                    <a:lumMod val="75000"/>
                  </a:schemeClr>
                </a:solidFill>
                <a:effectLst/>
                <a:latin typeface="quote-cjk-patch"/>
              </a:rPr>
              <a:t>  [WMD = -1.31, %95 GA (-1.89, -0.72), P &lt; 0.001].</a:t>
            </a:r>
          </a:p>
          <a:p>
            <a:pPr marL="742950" lvl="1" indent="-285750" algn="l">
              <a:buFont typeface="Arial" panose="020B0604020202020204" pitchFamily="34" charset="0"/>
              <a:buChar char="•"/>
            </a:pPr>
            <a:endParaRPr lang="tr-TR" sz="2100" dirty="0">
              <a:solidFill>
                <a:srgbClr val="0F1115"/>
              </a:solidFill>
              <a:latin typeface="quote-cjk-patch"/>
            </a:endParaRPr>
          </a:p>
          <a:p>
            <a:pPr marL="742950" lvl="1" indent="-285750" algn="l">
              <a:buFont typeface="Arial" panose="020B0604020202020204" pitchFamily="34" charset="0"/>
              <a:buChar char="•"/>
            </a:pPr>
            <a:endParaRPr lang="tr-TR" sz="2100" b="0" i="0" dirty="0">
              <a:solidFill>
                <a:srgbClr val="0F1115"/>
              </a:solidFill>
              <a:effectLst/>
              <a:latin typeface="quote-cjk-patch"/>
            </a:endParaRPr>
          </a:p>
          <a:p>
            <a:endParaRPr lang="tr-TR" dirty="0"/>
          </a:p>
          <a:p>
            <a:endParaRPr lang="tr-TR" dirty="0"/>
          </a:p>
        </p:txBody>
      </p:sp>
      <p:pic>
        <p:nvPicPr>
          <p:cNvPr id="5" name="Resim 4">
            <a:extLst>
              <a:ext uri="{FF2B5EF4-FFF2-40B4-BE49-F238E27FC236}">
                <a16:creationId xmlns:a16="http://schemas.microsoft.com/office/drawing/2014/main" id="{DC715639-927C-4F7C-AC3E-F9BDCA174E8A}"/>
              </a:ext>
            </a:extLst>
          </p:cNvPr>
          <p:cNvPicPr>
            <a:picLocks noChangeAspect="1"/>
          </p:cNvPicPr>
          <p:nvPr/>
        </p:nvPicPr>
        <p:blipFill>
          <a:blip r:embed="rId3"/>
          <a:stretch>
            <a:fillRect/>
          </a:stretch>
        </p:blipFill>
        <p:spPr>
          <a:xfrm>
            <a:off x="674703" y="175578"/>
            <a:ext cx="10413961" cy="1704655"/>
          </a:xfrm>
          <a:prstGeom prst="rect">
            <a:avLst/>
          </a:prstGeom>
        </p:spPr>
      </p:pic>
      <p:sp>
        <p:nvSpPr>
          <p:cNvPr id="4" name="Metin kutusu 3">
            <a:extLst>
              <a:ext uri="{FF2B5EF4-FFF2-40B4-BE49-F238E27FC236}">
                <a16:creationId xmlns:a16="http://schemas.microsoft.com/office/drawing/2014/main" id="{DB8B1798-9FD4-4598-BA35-B84A11133414}"/>
              </a:ext>
            </a:extLst>
          </p:cNvPr>
          <p:cNvSpPr txBox="1"/>
          <p:nvPr/>
        </p:nvSpPr>
        <p:spPr>
          <a:xfrm>
            <a:off x="2772076" y="5486400"/>
            <a:ext cx="184731" cy="369332"/>
          </a:xfrm>
          <a:prstGeom prst="rect">
            <a:avLst/>
          </a:prstGeom>
          <a:noFill/>
        </p:spPr>
        <p:txBody>
          <a:bodyPr wrap="none" rtlCol="0">
            <a:spAutoFit/>
          </a:bodyPr>
          <a:lstStyle/>
          <a:p>
            <a:endParaRPr lang="tr-TR" dirty="0"/>
          </a:p>
        </p:txBody>
      </p:sp>
      <p:sp>
        <p:nvSpPr>
          <p:cNvPr id="6" name="Metin kutusu 5">
            <a:extLst>
              <a:ext uri="{FF2B5EF4-FFF2-40B4-BE49-F238E27FC236}">
                <a16:creationId xmlns:a16="http://schemas.microsoft.com/office/drawing/2014/main" id="{65409CC7-FFA7-4AE0-907E-DC3273F0F1E2}"/>
              </a:ext>
            </a:extLst>
          </p:cNvPr>
          <p:cNvSpPr txBox="1"/>
          <p:nvPr/>
        </p:nvSpPr>
        <p:spPr>
          <a:xfrm>
            <a:off x="914400" y="5291092"/>
            <a:ext cx="184731" cy="369332"/>
          </a:xfrm>
          <a:prstGeom prst="rect">
            <a:avLst/>
          </a:prstGeom>
          <a:noFill/>
        </p:spPr>
        <p:txBody>
          <a:bodyPr wrap="none" rtlCol="0">
            <a:spAutoFit/>
          </a:bodyPr>
          <a:lstStyle/>
          <a:p>
            <a:endParaRPr lang="tr-TR" dirty="0"/>
          </a:p>
        </p:txBody>
      </p:sp>
      <p:sp>
        <p:nvSpPr>
          <p:cNvPr id="10" name="Metin kutusu 9">
            <a:extLst>
              <a:ext uri="{FF2B5EF4-FFF2-40B4-BE49-F238E27FC236}">
                <a16:creationId xmlns:a16="http://schemas.microsoft.com/office/drawing/2014/main" id="{FD9C1A82-D502-4C72-BC08-8B31ED099B05}"/>
              </a:ext>
            </a:extLst>
          </p:cNvPr>
          <p:cNvSpPr txBox="1"/>
          <p:nvPr/>
        </p:nvSpPr>
        <p:spPr>
          <a:xfrm>
            <a:off x="1006765" y="2259325"/>
            <a:ext cx="10254668" cy="1754326"/>
          </a:xfrm>
          <a:prstGeom prst="rect">
            <a:avLst/>
          </a:prstGeom>
          <a:solidFill>
            <a:schemeClr val="accent4">
              <a:lumMod val="60000"/>
              <a:lumOff val="40000"/>
            </a:schemeClr>
          </a:solidFill>
          <a:ln>
            <a:noFill/>
          </a:ln>
        </p:spPr>
        <p:txBody>
          <a:bodyPr wrap="square" rtlCol="0">
            <a:spAutoFit/>
          </a:bodyPr>
          <a:lstStyle/>
          <a:p>
            <a:pPr algn="l">
              <a:buFont typeface="Arial" panose="020B0604020202020204" pitchFamily="34" charset="0"/>
              <a:buChar char="•"/>
            </a:pPr>
            <a:r>
              <a:rPr lang="tr-TR" b="0" i="0" dirty="0" err="1">
                <a:solidFill>
                  <a:srgbClr val="0F1115"/>
                </a:solidFill>
                <a:effectLst/>
                <a:latin typeface="quote-cjk-patch"/>
              </a:rPr>
              <a:t>HELP'in</a:t>
            </a:r>
            <a:r>
              <a:rPr lang="tr-TR" b="0" i="0" dirty="0">
                <a:solidFill>
                  <a:srgbClr val="0F1115"/>
                </a:solidFill>
                <a:effectLst/>
                <a:latin typeface="quote-cjk-patch"/>
              </a:rPr>
              <a:t> </a:t>
            </a:r>
            <a:r>
              <a:rPr lang="tr-TR" b="0" i="0" dirty="0" err="1">
                <a:solidFill>
                  <a:srgbClr val="0F1115"/>
                </a:solidFill>
                <a:effectLst/>
                <a:latin typeface="quote-cjk-patch"/>
              </a:rPr>
              <a:t>deliryumu</a:t>
            </a:r>
            <a:r>
              <a:rPr lang="tr-TR" b="0" i="0" dirty="0">
                <a:solidFill>
                  <a:srgbClr val="0F1115"/>
                </a:solidFill>
                <a:effectLst/>
                <a:latin typeface="quote-cjk-patch"/>
              </a:rPr>
              <a:t> önlemede istatistiksel olarak güçlü ve anlamlı bir etkisi olduğunu teyit ediyor </a:t>
            </a:r>
          </a:p>
          <a:p>
            <a:pPr algn="l">
              <a:buFont typeface="Arial" panose="020B0604020202020204" pitchFamily="34" charset="0"/>
              <a:buChar char="•"/>
            </a:pPr>
            <a:endParaRPr lang="tr-TR" b="0" i="0" dirty="0">
              <a:solidFill>
                <a:srgbClr val="0F1115"/>
              </a:solidFill>
              <a:effectLst/>
              <a:latin typeface="quote-cjk-patch"/>
            </a:endParaRPr>
          </a:p>
          <a:p>
            <a:pPr algn="l">
              <a:buFont typeface="Arial" panose="020B0604020202020204" pitchFamily="34" charset="0"/>
              <a:buChar char="•"/>
            </a:pPr>
            <a:r>
              <a:rPr lang="tr-TR" b="0" i="0" dirty="0">
                <a:solidFill>
                  <a:srgbClr val="0F1115"/>
                </a:solidFill>
                <a:effectLst/>
                <a:latin typeface="quote-cjk-patch"/>
              </a:rPr>
              <a:t>Program, hasta sonuçlarını iyileştirmenin yanı sıra hastane kaynaklarının daha verimli kullanılmasını sağlayarak hem klinik hem de finansal açıdan değerli bir program olarak öne çıkıyor</a:t>
            </a:r>
          </a:p>
          <a:p>
            <a:endParaRPr lang="tr-TR" dirty="0"/>
          </a:p>
          <a:p>
            <a:endParaRPr lang="tr-TR" dirty="0"/>
          </a:p>
        </p:txBody>
      </p:sp>
    </p:spTree>
    <p:extLst>
      <p:ext uri="{BB962C8B-B14F-4D97-AF65-F5344CB8AC3E}">
        <p14:creationId xmlns:p14="http://schemas.microsoft.com/office/powerpoint/2010/main" val="331260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A768EC5F-EF7E-4D5A-A96B-2388DD798DF4}"/>
              </a:ext>
            </a:extLst>
          </p:cNvPr>
          <p:cNvGraphicFramePr>
            <a:graphicFrameLocks noGrp="1"/>
          </p:cNvGraphicFramePr>
          <p:nvPr>
            <p:ph idx="1"/>
            <p:extLst>
              <p:ext uri="{D42A27DB-BD31-4B8C-83A1-F6EECF244321}">
                <p14:modId xmlns:p14="http://schemas.microsoft.com/office/powerpoint/2010/main" val="1230138138"/>
              </p:ext>
            </p:extLst>
          </p:nvPr>
        </p:nvGraphicFramePr>
        <p:xfrm>
          <a:off x="838200" y="443884"/>
          <a:ext cx="10515600" cy="573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60CBBF4F-461E-43A1-ADEA-0BDA41BD1438}"/>
              </a:ext>
            </a:extLst>
          </p:cNvPr>
          <p:cNvSpPr txBox="1"/>
          <p:nvPr/>
        </p:nvSpPr>
        <p:spPr>
          <a:xfrm>
            <a:off x="6096000" y="6244839"/>
            <a:ext cx="5961888" cy="338554"/>
          </a:xfrm>
          <a:prstGeom prst="rect">
            <a:avLst/>
          </a:prstGeom>
          <a:noFill/>
        </p:spPr>
        <p:txBody>
          <a:bodyPr wrap="none" rtlCol="0">
            <a:spAutoFit/>
          </a:bodyPr>
          <a:lstStyle/>
          <a:p>
            <a:r>
              <a:rPr lang="tr-TR" sz="800" b="0" i="0" dirty="0">
                <a:solidFill>
                  <a:srgbClr val="212121"/>
                </a:solidFill>
                <a:effectLst/>
                <a:latin typeface="BlinkMacSystemFont"/>
              </a:rPr>
              <a:t>*</a:t>
            </a:r>
            <a:r>
              <a:rPr lang="tr-TR" sz="800" b="0" i="0" dirty="0" err="1">
                <a:solidFill>
                  <a:srgbClr val="212121"/>
                </a:solidFill>
                <a:effectLst/>
                <a:latin typeface="BlinkMacSystemFont"/>
              </a:rPr>
              <a:t>Inouye</a:t>
            </a:r>
            <a:r>
              <a:rPr lang="tr-TR" sz="800" b="0" i="0" dirty="0">
                <a:solidFill>
                  <a:srgbClr val="212121"/>
                </a:solidFill>
                <a:effectLst/>
                <a:latin typeface="BlinkMacSystemFont"/>
              </a:rPr>
              <a:t> SK, </a:t>
            </a:r>
            <a:r>
              <a:rPr lang="tr-TR" sz="800" b="0" i="0" dirty="0" err="1">
                <a:solidFill>
                  <a:srgbClr val="212121"/>
                </a:solidFill>
                <a:effectLst/>
                <a:latin typeface="BlinkMacSystemFont"/>
              </a:rPr>
              <a:t>Westendorp</a:t>
            </a:r>
            <a:r>
              <a:rPr lang="tr-TR" sz="800" b="0" i="0" dirty="0">
                <a:solidFill>
                  <a:srgbClr val="212121"/>
                </a:solidFill>
                <a:effectLst/>
                <a:latin typeface="BlinkMacSystemFont"/>
              </a:rPr>
              <a:t> RG, </a:t>
            </a:r>
            <a:r>
              <a:rPr lang="tr-TR" sz="800" b="0" i="0" dirty="0" err="1">
                <a:solidFill>
                  <a:srgbClr val="212121"/>
                </a:solidFill>
                <a:effectLst/>
                <a:latin typeface="BlinkMacSystemFont"/>
              </a:rPr>
              <a:t>Saczynski</a:t>
            </a:r>
            <a:r>
              <a:rPr lang="tr-TR" sz="800" b="0" i="0" dirty="0">
                <a:solidFill>
                  <a:srgbClr val="212121"/>
                </a:solidFill>
                <a:effectLst/>
                <a:latin typeface="BlinkMacSystemFont"/>
              </a:rPr>
              <a:t> JS. </a:t>
            </a:r>
            <a:r>
              <a:rPr lang="tr-TR" sz="800" b="0" i="0" dirty="0" err="1">
                <a:solidFill>
                  <a:srgbClr val="212121"/>
                </a:solidFill>
                <a:effectLst/>
                <a:latin typeface="BlinkMacSystemFont"/>
              </a:rPr>
              <a:t>Delirium</a:t>
            </a:r>
            <a:r>
              <a:rPr lang="tr-TR" sz="800" b="0" i="0" dirty="0">
                <a:solidFill>
                  <a:srgbClr val="212121"/>
                </a:solidFill>
                <a:effectLst/>
                <a:latin typeface="BlinkMacSystemFont"/>
              </a:rPr>
              <a:t> in </a:t>
            </a:r>
            <a:r>
              <a:rPr lang="tr-TR" sz="800" b="0" i="0" dirty="0" err="1">
                <a:solidFill>
                  <a:srgbClr val="212121"/>
                </a:solidFill>
                <a:effectLst/>
                <a:latin typeface="BlinkMacSystemFont"/>
              </a:rPr>
              <a:t>elderly</a:t>
            </a:r>
            <a:r>
              <a:rPr lang="tr-TR" sz="800" b="0" i="0" dirty="0">
                <a:solidFill>
                  <a:srgbClr val="212121"/>
                </a:solidFill>
                <a:effectLst/>
                <a:latin typeface="BlinkMacSystemFont"/>
              </a:rPr>
              <a:t> </a:t>
            </a:r>
            <a:r>
              <a:rPr lang="tr-TR" sz="800" b="0" i="0" dirty="0" err="1">
                <a:solidFill>
                  <a:srgbClr val="212121"/>
                </a:solidFill>
                <a:effectLst/>
                <a:latin typeface="BlinkMacSystemFont"/>
              </a:rPr>
              <a:t>people</a:t>
            </a:r>
            <a:r>
              <a:rPr lang="tr-TR" sz="800" b="0" i="0" dirty="0">
                <a:solidFill>
                  <a:srgbClr val="212121"/>
                </a:solidFill>
                <a:effectLst/>
                <a:latin typeface="BlinkMacSystemFont"/>
              </a:rPr>
              <a:t>. </a:t>
            </a:r>
            <a:r>
              <a:rPr lang="tr-TR" sz="800" b="0" i="0" dirty="0" err="1">
                <a:solidFill>
                  <a:srgbClr val="212121"/>
                </a:solidFill>
                <a:effectLst/>
                <a:latin typeface="BlinkMacSystemFont"/>
              </a:rPr>
              <a:t>Lancet</a:t>
            </a:r>
            <a:r>
              <a:rPr lang="tr-TR" sz="800" b="0" i="0" dirty="0">
                <a:solidFill>
                  <a:srgbClr val="212121"/>
                </a:solidFill>
                <a:effectLst/>
                <a:latin typeface="BlinkMacSystemFont"/>
              </a:rPr>
              <a:t>. 2014 Mar 8;383(9920):911-22.</a:t>
            </a:r>
          </a:p>
          <a:p>
            <a:r>
              <a:rPr lang="tr-TR" sz="800" dirty="0">
                <a:solidFill>
                  <a:srgbClr val="212121"/>
                </a:solidFill>
                <a:latin typeface="BlinkMacSystemFont"/>
              </a:rPr>
              <a:t>**</a:t>
            </a:r>
            <a:r>
              <a:rPr lang="tr-TR" sz="800" b="0" i="0" dirty="0">
                <a:solidFill>
                  <a:srgbClr val="212121"/>
                </a:solidFill>
                <a:effectLst/>
                <a:latin typeface="BlinkMacSystemFont"/>
              </a:rPr>
              <a:t> </a:t>
            </a:r>
            <a:r>
              <a:rPr lang="tr-TR" sz="800" b="0" i="0" dirty="0" err="1">
                <a:solidFill>
                  <a:srgbClr val="212121"/>
                </a:solidFill>
                <a:effectLst/>
                <a:latin typeface="BlinkMacSystemFont"/>
              </a:rPr>
              <a:t>Marcantonio</a:t>
            </a:r>
            <a:r>
              <a:rPr lang="tr-TR" sz="800" b="0" i="0" dirty="0">
                <a:solidFill>
                  <a:srgbClr val="212121"/>
                </a:solidFill>
                <a:effectLst/>
                <a:latin typeface="BlinkMacSystemFont"/>
              </a:rPr>
              <a:t> ER, </a:t>
            </a:r>
            <a:r>
              <a:rPr lang="tr-TR" sz="800" b="0" i="0" dirty="0" err="1">
                <a:solidFill>
                  <a:srgbClr val="212121"/>
                </a:solidFill>
                <a:effectLst/>
                <a:latin typeface="BlinkMacSystemFont"/>
              </a:rPr>
              <a:t>Flacker</a:t>
            </a:r>
            <a:r>
              <a:rPr lang="tr-TR" sz="800" b="0" i="0" dirty="0">
                <a:solidFill>
                  <a:srgbClr val="212121"/>
                </a:solidFill>
                <a:effectLst/>
                <a:latin typeface="BlinkMacSystemFont"/>
              </a:rPr>
              <a:t> JM, Wright RJ, </a:t>
            </a:r>
            <a:r>
              <a:rPr lang="tr-TR" sz="800" b="0" i="0" dirty="0" err="1">
                <a:solidFill>
                  <a:srgbClr val="212121"/>
                </a:solidFill>
                <a:effectLst/>
                <a:latin typeface="BlinkMacSystemFont"/>
              </a:rPr>
              <a:t>Resnick</a:t>
            </a:r>
            <a:r>
              <a:rPr lang="tr-TR" sz="800" b="0" i="0" dirty="0">
                <a:solidFill>
                  <a:srgbClr val="212121"/>
                </a:solidFill>
                <a:effectLst/>
                <a:latin typeface="BlinkMacSystemFont"/>
              </a:rPr>
              <a:t> NM. </a:t>
            </a:r>
            <a:r>
              <a:rPr lang="tr-TR" sz="800" b="0" i="0" dirty="0" err="1">
                <a:solidFill>
                  <a:srgbClr val="212121"/>
                </a:solidFill>
                <a:effectLst/>
                <a:latin typeface="BlinkMacSystemFont"/>
              </a:rPr>
              <a:t>Reducing</a:t>
            </a:r>
            <a:r>
              <a:rPr lang="tr-TR" sz="800" b="0" i="0" dirty="0">
                <a:solidFill>
                  <a:srgbClr val="212121"/>
                </a:solidFill>
                <a:effectLst/>
                <a:latin typeface="BlinkMacSystemFont"/>
              </a:rPr>
              <a:t> </a:t>
            </a:r>
            <a:r>
              <a:rPr lang="tr-TR" sz="800" b="0" i="0" dirty="0" err="1">
                <a:solidFill>
                  <a:srgbClr val="212121"/>
                </a:solidFill>
                <a:effectLst/>
                <a:latin typeface="BlinkMacSystemFont"/>
              </a:rPr>
              <a:t>delirium</a:t>
            </a:r>
            <a:r>
              <a:rPr lang="tr-TR" sz="800" b="0" i="0" dirty="0">
                <a:solidFill>
                  <a:srgbClr val="212121"/>
                </a:solidFill>
                <a:effectLst/>
                <a:latin typeface="BlinkMacSystemFont"/>
              </a:rPr>
              <a:t> </a:t>
            </a:r>
            <a:r>
              <a:rPr lang="tr-TR" sz="800" b="0" i="0" dirty="0" err="1">
                <a:solidFill>
                  <a:srgbClr val="212121"/>
                </a:solidFill>
                <a:effectLst/>
                <a:latin typeface="BlinkMacSystemFont"/>
              </a:rPr>
              <a:t>after</a:t>
            </a:r>
            <a:r>
              <a:rPr lang="tr-TR" sz="800" b="0" i="0" dirty="0">
                <a:solidFill>
                  <a:srgbClr val="212121"/>
                </a:solidFill>
                <a:effectLst/>
                <a:latin typeface="BlinkMacSystemFont"/>
              </a:rPr>
              <a:t> </a:t>
            </a:r>
            <a:r>
              <a:rPr lang="tr-TR" sz="800" b="0" i="0" dirty="0" err="1">
                <a:solidFill>
                  <a:srgbClr val="212121"/>
                </a:solidFill>
                <a:effectLst/>
                <a:latin typeface="BlinkMacSystemFont"/>
              </a:rPr>
              <a:t>hip</a:t>
            </a:r>
            <a:r>
              <a:rPr lang="tr-TR" sz="800" b="0" i="0" dirty="0">
                <a:solidFill>
                  <a:srgbClr val="212121"/>
                </a:solidFill>
                <a:effectLst/>
                <a:latin typeface="BlinkMacSystemFont"/>
              </a:rPr>
              <a:t> </a:t>
            </a:r>
            <a:r>
              <a:rPr lang="tr-TR" sz="800" b="0" i="0" dirty="0" err="1">
                <a:solidFill>
                  <a:srgbClr val="212121"/>
                </a:solidFill>
                <a:effectLst/>
                <a:latin typeface="BlinkMacSystemFont"/>
              </a:rPr>
              <a:t>fracture</a:t>
            </a:r>
            <a:r>
              <a:rPr lang="tr-TR" sz="800" b="0" i="0" dirty="0">
                <a:solidFill>
                  <a:srgbClr val="212121"/>
                </a:solidFill>
                <a:effectLst/>
                <a:latin typeface="BlinkMacSystemFont"/>
              </a:rPr>
              <a:t>: a </a:t>
            </a:r>
            <a:r>
              <a:rPr lang="tr-TR" sz="800" b="0" i="0" dirty="0" err="1">
                <a:solidFill>
                  <a:srgbClr val="212121"/>
                </a:solidFill>
                <a:effectLst/>
                <a:latin typeface="BlinkMacSystemFont"/>
              </a:rPr>
              <a:t>randomized</a:t>
            </a:r>
            <a:r>
              <a:rPr lang="tr-TR" sz="800" b="0" i="0" dirty="0">
                <a:solidFill>
                  <a:srgbClr val="212121"/>
                </a:solidFill>
                <a:effectLst/>
                <a:latin typeface="BlinkMacSystemFont"/>
              </a:rPr>
              <a:t> </a:t>
            </a:r>
            <a:r>
              <a:rPr lang="tr-TR" sz="800" b="0" i="0" dirty="0" err="1">
                <a:solidFill>
                  <a:srgbClr val="212121"/>
                </a:solidFill>
                <a:effectLst/>
                <a:latin typeface="BlinkMacSystemFont"/>
              </a:rPr>
              <a:t>trial</a:t>
            </a:r>
            <a:r>
              <a:rPr lang="tr-TR" sz="800" b="0" i="0" dirty="0">
                <a:solidFill>
                  <a:srgbClr val="212121"/>
                </a:solidFill>
                <a:effectLst/>
                <a:latin typeface="BlinkMacSystemFont"/>
              </a:rPr>
              <a:t>. J </a:t>
            </a:r>
            <a:r>
              <a:rPr lang="tr-TR" sz="800" b="0" i="0" dirty="0" err="1">
                <a:solidFill>
                  <a:srgbClr val="212121"/>
                </a:solidFill>
                <a:effectLst/>
                <a:latin typeface="BlinkMacSystemFont"/>
              </a:rPr>
              <a:t>Am</a:t>
            </a:r>
            <a:r>
              <a:rPr lang="tr-TR" sz="800" b="0" i="0" dirty="0">
                <a:solidFill>
                  <a:srgbClr val="212121"/>
                </a:solidFill>
                <a:effectLst/>
                <a:latin typeface="BlinkMacSystemFont"/>
              </a:rPr>
              <a:t> </a:t>
            </a:r>
            <a:r>
              <a:rPr lang="tr-TR" sz="800" b="0" i="0" dirty="0" err="1">
                <a:solidFill>
                  <a:srgbClr val="212121"/>
                </a:solidFill>
                <a:effectLst/>
                <a:latin typeface="BlinkMacSystemFont"/>
              </a:rPr>
              <a:t>Geriatr</a:t>
            </a:r>
            <a:r>
              <a:rPr lang="tr-TR" sz="800" b="0" i="0" dirty="0">
                <a:solidFill>
                  <a:srgbClr val="212121"/>
                </a:solidFill>
                <a:effectLst/>
                <a:latin typeface="BlinkMacSystemFont"/>
              </a:rPr>
              <a:t> </a:t>
            </a:r>
            <a:r>
              <a:rPr lang="tr-TR" sz="800" b="0" i="0" dirty="0" err="1">
                <a:solidFill>
                  <a:srgbClr val="212121"/>
                </a:solidFill>
                <a:effectLst/>
                <a:latin typeface="BlinkMacSystemFont"/>
              </a:rPr>
              <a:t>Soc</a:t>
            </a:r>
            <a:r>
              <a:rPr lang="tr-TR" sz="800" b="0" i="0" dirty="0">
                <a:solidFill>
                  <a:srgbClr val="212121"/>
                </a:solidFill>
                <a:effectLst/>
                <a:latin typeface="BlinkMacSystemFont"/>
              </a:rPr>
              <a:t> 2001;</a:t>
            </a:r>
            <a:endParaRPr lang="tr-TR" sz="800" dirty="0"/>
          </a:p>
        </p:txBody>
      </p:sp>
    </p:spTree>
    <p:extLst>
      <p:ext uri="{BB962C8B-B14F-4D97-AF65-F5344CB8AC3E}">
        <p14:creationId xmlns:p14="http://schemas.microsoft.com/office/powerpoint/2010/main" val="389283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5FB4D8-AD85-45B0-BB2D-BADAB9378BD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149FC19-12CC-43FD-B38C-50F582504FC9}"/>
              </a:ext>
            </a:extLst>
          </p:cNvPr>
          <p:cNvSpPr>
            <a:spLocks noGrp="1"/>
          </p:cNvSpPr>
          <p:nvPr>
            <p:ph idx="1"/>
          </p:nvPr>
        </p:nvSpPr>
        <p:spPr>
          <a:xfrm>
            <a:off x="838200" y="1958790"/>
            <a:ext cx="10515600" cy="4351338"/>
          </a:xfrm>
        </p:spPr>
        <p:txBody>
          <a:bodyPr>
            <a:normAutofit fontScale="47500" lnSpcReduction="20000"/>
          </a:bodyPr>
          <a:lstStyle/>
          <a:p>
            <a:pPr algn="l"/>
            <a:r>
              <a:rPr lang="tr-TR" b="0" i="0" dirty="0">
                <a:solidFill>
                  <a:srgbClr val="0F1115"/>
                </a:solidFill>
                <a:effectLst/>
                <a:latin typeface="quote-cjk-patch"/>
              </a:rPr>
              <a:t>Çin'in kültürel ve sağlık sistemine uyarlayarak oluşturulan </a:t>
            </a:r>
            <a:r>
              <a:rPr lang="tr-TR" b="1" i="0" dirty="0">
                <a:solidFill>
                  <a:srgbClr val="0F1115"/>
                </a:solidFill>
                <a:effectLst/>
                <a:latin typeface="quote-cjk-patch"/>
              </a:rPr>
              <a:t>"Aile Dahil, Kişiselleştirilmiş HELP"</a:t>
            </a:r>
            <a:r>
              <a:rPr lang="tr-TR" b="0" i="0" dirty="0">
                <a:solidFill>
                  <a:srgbClr val="0F1115"/>
                </a:solidFill>
                <a:effectLst/>
                <a:latin typeface="quote-cjk-patch"/>
              </a:rPr>
              <a:t> (t-HELP) müdahalesi</a:t>
            </a:r>
          </a:p>
          <a:p>
            <a:pPr algn="l">
              <a:buFont typeface="Arial" panose="020B0604020202020204" pitchFamily="34" charset="0"/>
              <a:buChar char="•"/>
            </a:pPr>
            <a:r>
              <a:rPr lang="tr-TR" b="0" i="0" dirty="0">
                <a:solidFill>
                  <a:srgbClr val="0F1115"/>
                </a:solidFill>
                <a:effectLst/>
                <a:latin typeface="quote-cjk-patch"/>
              </a:rPr>
              <a:t>Çin'deki West </a:t>
            </a:r>
            <a:r>
              <a:rPr lang="tr-TR" b="0" i="0" dirty="0" err="1">
                <a:solidFill>
                  <a:srgbClr val="0F1115"/>
                </a:solidFill>
                <a:effectLst/>
                <a:latin typeface="quote-cjk-patch"/>
              </a:rPr>
              <a:t>China</a:t>
            </a:r>
            <a:r>
              <a:rPr lang="tr-TR" b="0" i="0" dirty="0">
                <a:solidFill>
                  <a:srgbClr val="0F1115"/>
                </a:solidFill>
                <a:effectLst/>
                <a:latin typeface="quote-cjk-patch"/>
              </a:rPr>
              <a:t> Hastanesi, 6 cerrahi servisinde, &gt;70 yaş, </a:t>
            </a:r>
            <a:r>
              <a:rPr lang="tr-TR" b="0" i="0" dirty="0" err="1">
                <a:solidFill>
                  <a:srgbClr val="0F1115"/>
                </a:solidFill>
                <a:effectLst/>
                <a:latin typeface="quote-cjk-patch"/>
              </a:rPr>
              <a:t>elektif</a:t>
            </a:r>
            <a:r>
              <a:rPr lang="tr-TR" b="0" i="0" dirty="0">
                <a:solidFill>
                  <a:srgbClr val="0F1115"/>
                </a:solidFill>
                <a:effectLst/>
                <a:latin typeface="quote-cjk-patch"/>
              </a:rPr>
              <a:t> ameliyat planlanan 281 hasta </a:t>
            </a:r>
          </a:p>
          <a:p>
            <a:pPr algn="l">
              <a:buFont typeface="Arial" panose="020B0604020202020204" pitchFamily="34" charset="0"/>
              <a:buChar char="•"/>
            </a:pPr>
            <a:r>
              <a:rPr lang="tr-TR" b="1" i="0" dirty="0">
                <a:solidFill>
                  <a:srgbClr val="0F1115"/>
                </a:solidFill>
                <a:effectLst/>
                <a:latin typeface="quote-cjk-patch"/>
              </a:rPr>
              <a:t>Müdahale:</a:t>
            </a:r>
            <a:endParaRPr lang="tr-TR" b="0" i="0" dirty="0">
              <a:solidFill>
                <a:srgbClr val="0F1115"/>
              </a:solidFill>
              <a:effectLst/>
              <a:latin typeface="quote-cjk-patch"/>
            </a:endParaRPr>
          </a:p>
          <a:p>
            <a:pPr marL="742950" lvl="1" indent="-285750" algn="l">
              <a:buFont typeface="Arial" panose="020B0604020202020204" pitchFamily="34" charset="0"/>
              <a:buChar char="•"/>
            </a:pPr>
            <a:r>
              <a:rPr lang="tr-TR" b="1" i="0" dirty="0">
                <a:solidFill>
                  <a:srgbClr val="0F1115"/>
                </a:solidFill>
                <a:effectLst/>
                <a:latin typeface="quote-cjk-patch"/>
              </a:rPr>
              <a:t>t-HELP Grubu (n=152):</a:t>
            </a:r>
            <a:r>
              <a:rPr lang="tr-TR" b="0" i="0" dirty="0">
                <a:solidFill>
                  <a:srgbClr val="0F1115"/>
                </a:solidFill>
                <a:effectLst/>
                <a:latin typeface="quote-cjk-patch"/>
              </a:rPr>
              <a:t> Standart bakıma ek olarak, her hastanın </a:t>
            </a:r>
            <a:r>
              <a:rPr lang="tr-TR" b="0" i="0" dirty="0" err="1">
                <a:solidFill>
                  <a:srgbClr val="0F1115"/>
                </a:solidFill>
                <a:effectLst/>
                <a:latin typeface="quote-cjk-patch"/>
              </a:rPr>
              <a:t>deliryum</a:t>
            </a:r>
            <a:r>
              <a:rPr lang="tr-TR" b="0" i="0" dirty="0">
                <a:solidFill>
                  <a:srgbClr val="0F1115"/>
                </a:solidFill>
                <a:effectLst/>
                <a:latin typeface="quote-cjk-patch"/>
              </a:rPr>
              <a:t> risk faktörlerine göre </a:t>
            </a:r>
            <a:r>
              <a:rPr lang="tr-TR" b="1" i="0" dirty="0">
                <a:solidFill>
                  <a:srgbClr val="0F1115"/>
                </a:solidFill>
                <a:effectLst/>
                <a:latin typeface="quote-cjk-patch"/>
              </a:rPr>
              <a:t>kişiselleştirilmiş</a:t>
            </a:r>
            <a:r>
              <a:rPr lang="tr-TR" b="0" i="0" dirty="0">
                <a:solidFill>
                  <a:srgbClr val="0F1115"/>
                </a:solidFill>
                <a:effectLst/>
                <a:latin typeface="quote-cjk-patch"/>
              </a:rPr>
              <a:t> 11 müdahale protokolü uygulandı</a:t>
            </a:r>
          </a:p>
          <a:p>
            <a:pPr marL="742950" lvl="1" indent="-285750" algn="l">
              <a:buFont typeface="Arial" panose="020B0604020202020204" pitchFamily="34" charset="0"/>
              <a:buChar char="•"/>
            </a:pPr>
            <a:r>
              <a:rPr lang="tr-TR" b="0" i="0" dirty="0">
                <a:solidFill>
                  <a:srgbClr val="0F1115"/>
                </a:solidFill>
                <a:effectLst/>
                <a:latin typeface="quote-cjk-patch"/>
              </a:rPr>
              <a:t>Müdahalelerin büyük kısmı, Çin kültürüne uygun olarak </a:t>
            </a:r>
            <a:r>
              <a:rPr lang="tr-TR" b="1" i="0" dirty="0">
                <a:solidFill>
                  <a:srgbClr val="0F1115"/>
                </a:solidFill>
                <a:effectLst/>
                <a:latin typeface="quote-cjk-patch"/>
              </a:rPr>
              <a:t>aile üyeleri ve ücretli bakıcılar</a:t>
            </a:r>
            <a:r>
              <a:rPr lang="tr-TR" b="0" i="0" dirty="0">
                <a:solidFill>
                  <a:srgbClr val="0F1115"/>
                </a:solidFill>
                <a:effectLst/>
                <a:latin typeface="quote-cjk-patch"/>
              </a:rPr>
              <a:t> tarafından yürütüldü</a:t>
            </a:r>
          </a:p>
          <a:p>
            <a:pPr marL="742950" lvl="1" indent="-285750" algn="l">
              <a:buFont typeface="Arial" panose="020B0604020202020204" pitchFamily="34" charset="0"/>
              <a:buChar char="•"/>
            </a:pPr>
            <a:r>
              <a:rPr lang="tr-TR" b="1" i="0" dirty="0">
                <a:solidFill>
                  <a:srgbClr val="0F1115"/>
                </a:solidFill>
                <a:effectLst/>
                <a:latin typeface="quote-cjk-patch"/>
              </a:rPr>
              <a:t>Kontrol Grubu (n=129):</a:t>
            </a:r>
            <a:r>
              <a:rPr lang="tr-TR" b="0" i="0" dirty="0">
                <a:solidFill>
                  <a:srgbClr val="0F1115"/>
                </a:solidFill>
                <a:effectLst/>
                <a:latin typeface="quote-cjk-patch"/>
              </a:rPr>
              <a:t> Sadece standart hastane bakımı.</a:t>
            </a:r>
          </a:p>
          <a:p>
            <a:pPr algn="l">
              <a:buFont typeface="Arial" panose="020B0604020202020204" pitchFamily="34" charset="0"/>
              <a:buChar char="•"/>
            </a:pPr>
            <a:r>
              <a:rPr lang="tr-TR" b="1" i="0" dirty="0">
                <a:solidFill>
                  <a:srgbClr val="0F1115"/>
                </a:solidFill>
                <a:effectLst/>
                <a:latin typeface="quote-cjk-patch"/>
              </a:rPr>
              <a:t>Ölçülen Sonuçlar:</a:t>
            </a:r>
            <a:endParaRPr lang="tr-TR" b="0" i="0" dirty="0">
              <a:solidFill>
                <a:srgbClr val="0F1115"/>
              </a:solidFill>
              <a:effectLst/>
              <a:latin typeface="quote-cjk-patch"/>
            </a:endParaRPr>
          </a:p>
          <a:p>
            <a:pPr marL="742950" lvl="1" indent="-285750" algn="l">
              <a:buFont typeface="Arial" panose="020B0604020202020204" pitchFamily="34" charset="0"/>
              <a:buChar char="•"/>
            </a:pPr>
            <a:r>
              <a:rPr lang="tr-TR" b="1" i="0" dirty="0">
                <a:solidFill>
                  <a:srgbClr val="0F1115"/>
                </a:solidFill>
                <a:effectLst/>
                <a:latin typeface="quote-cjk-patch"/>
              </a:rPr>
              <a:t>Birincil Sonuç:</a:t>
            </a:r>
            <a:r>
              <a:rPr lang="tr-TR" b="0" i="0" dirty="0">
                <a:solidFill>
                  <a:srgbClr val="0F1115"/>
                </a:solidFill>
                <a:effectLst/>
                <a:latin typeface="quote-cjk-patch"/>
              </a:rPr>
              <a:t> Ameliyattan sonraki 7 gün içinde POD </a:t>
            </a:r>
            <a:r>
              <a:rPr lang="tr-TR" b="0" i="0" dirty="0" err="1">
                <a:solidFill>
                  <a:srgbClr val="0F1115"/>
                </a:solidFill>
                <a:effectLst/>
                <a:latin typeface="quote-cjk-patch"/>
              </a:rPr>
              <a:t>insidansı</a:t>
            </a:r>
            <a:r>
              <a:rPr lang="tr-TR" b="0" i="0" dirty="0">
                <a:solidFill>
                  <a:srgbClr val="0F1115"/>
                </a:solidFill>
                <a:effectLst/>
                <a:latin typeface="quote-cjk-patch"/>
              </a:rPr>
              <a:t> (CAM ile ölçüldü).</a:t>
            </a:r>
          </a:p>
          <a:p>
            <a:pPr marL="742950" lvl="1" indent="-285750" algn="l">
              <a:buFont typeface="Arial" panose="020B0604020202020204" pitchFamily="34" charset="0"/>
              <a:buChar char="•"/>
            </a:pPr>
            <a:r>
              <a:rPr lang="tr-TR" b="1" i="0" dirty="0">
                <a:solidFill>
                  <a:srgbClr val="0F1115"/>
                </a:solidFill>
                <a:effectLst/>
                <a:latin typeface="quote-cjk-patch"/>
              </a:rPr>
              <a:t>İkincil Sonuçlar:</a:t>
            </a:r>
            <a:r>
              <a:rPr lang="tr-TR" b="0" i="0" dirty="0">
                <a:solidFill>
                  <a:srgbClr val="0F1115"/>
                </a:solidFill>
                <a:effectLst/>
                <a:latin typeface="quote-cjk-patch"/>
              </a:rPr>
              <a:t> Fiziksel ve bilişsel işlevdeki değişim (ADL, IADL, SPMSQ), hastanede kalış süresi.</a:t>
            </a:r>
          </a:p>
          <a:p>
            <a:pPr algn="l"/>
            <a:r>
              <a:rPr lang="tr-TR" b="1" dirty="0">
                <a:solidFill>
                  <a:srgbClr val="0F1115"/>
                </a:solidFill>
                <a:effectLst/>
                <a:latin typeface="quote-cjk-patch"/>
              </a:rPr>
              <a:t>Sonuçlar</a:t>
            </a:r>
          </a:p>
          <a:p>
            <a:pPr algn="l">
              <a:buFont typeface="Arial" panose="020B0604020202020204" pitchFamily="34" charset="0"/>
              <a:buChar char="•"/>
            </a:pPr>
            <a:r>
              <a:rPr lang="tr-TR" b="1" i="0" dirty="0">
                <a:solidFill>
                  <a:srgbClr val="0F1115"/>
                </a:solidFill>
                <a:effectLst/>
                <a:latin typeface="quote-cjk-patch"/>
              </a:rPr>
              <a:t>Ameliyat Sonrası </a:t>
            </a:r>
            <a:r>
              <a:rPr lang="tr-TR" b="1" i="0" dirty="0" err="1">
                <a:solidFill>
                  <a:srgbClr val="0F1115"/>
                </a:solidFill>
                <a:effectLst/>
                <a:latin typeface="quote-cjk-patch"/>
              </a:rPr>
              <a:t>Deliryum</a:t>
            </a:r>
            <a:r>
              <a:rPr lang="tr-TR" b="1" i="0" dirty="0">
                <a:solidFill>
                  <a:srgbClr val="0F1115"/>
                </a:solidFill>
                <a:effectLst/>
                <a:latin typeface="quote-cjk-patch"/>
              </a:rPr>
              <a:t> (POD):</a:t>
            </a:r>
            <a:endParaRPr lang="tr-TR" b="0" i="0" dirty="0">
              <a:solidFill>
                <a:srgbClr val="0F1115"/>
              </a:solidFill>
              <a:effectLst/>
              <a:latin typeface="quote-cjk-patch"/>
            </a:endParaRPr>
          </a:p>
          <a:p>
            <a:pPr marL="742950" lvl="1" indent="-285750" algn="l">
              <a:buFont typeface="Arial" panose="020B0604020202020204" pitchFamily="34" charset="0"/>
              <a:buChar char="•"/>
            </a:pPr>
            <a:r>
              <a:rPr lang="tr-TR" b="0" i="0" dirty="0">
                <a:solidFill>
                  <a:srgbClr val="0F1115"/>
                </a:solidFill>
                <a:effectLst/>
                <a:latin typeface="quote-cjk-patch"/>
              </a:rPr>
              <a:t>t-HELP  POD </a:t>
            </a:r>
            <a:r>
              <a:rPr lang="tr-TR" b="1" i="0" dirty="0">
                <a:solidFill>
                  <a:srgbClr val="0F1115"/>
                </a:solidFill>
                <a:effectLst/>
                <a:latin typeface="quote-cjk-patch"/>
              </a:rPr>
              <a:t>%2.6 (4/152)</a:t>
            </a:r>
            <a:r>
              <a:rPr lang="tr-TR" b="0" i="0" dirty="0">
                <a:solidFill>
                  <a:srgbClr val="0F1115"/>
                </a:solidFill>
                <a:effectLst/>
                <a:latin typeface="quote-cjk-patch"/>
              </a:rPr>
              <a:t> , kontrol grubunda </a:t>
            </a:r>
            <a:r>
              <a:rPr lang="tr-TR" b="1" i="0" dirty="0">
                <a:solidFill>
                  <a:srgbClr val="0F1115"/>
                </a:solidFill>
                <a:effectLst/>
                <a:latin typeface="quote-cjk-patch"/>
              </a:rPr>
              <a:t>%19.4 (25/129)</a:t>
            </a:r>
            <a:r>
              <a:rPr lang="tr-TR" b="0" i="0" dirty="0">
                <a:solidFill>
                  <a:srgbClr val="0F1115"/>
                </a:solidFill>
                <a:effectLst/>
                <a:latin typeface="quote-cjk-patch"/>
              </a:rPr>
              <a:t> </a:t>
            </a:r>
            <a:r>
              <a:rPr lang="tr-TR" b="0" i="0" u="sng" dirty="0">
                <a:solidFill>
                  <a:srgbClr val="0F1115"/>
                </a:solidFill>
                <a:effectLst/>
                <a:latin typeface="quote-cjk-patch"/>
              </a:rPr>
              <a:t>(</a:t>
            </a:r>
            <a:r>
              <a:rPr lang="tr-TR" b="1" i="0" u="sng" dirty="0">
                <a:solidFill>
                  <a:srgbClr val="0F1115"/>
                </a:solidFill>
                <a:effectLst/>
                <a:latin typeface="quote-cjk-patch"/>
              </a:rPr>
              <a:t>%86 oranında anlamlı şekilde azalttı</a:t>
            </a:r>
            <a:r>
              <a:rPr lang="tr-TR" b="0" i="0" u="sng" dirty="0">
                <a:solidFill>
                  <a:srgbClr val="0F1115"/>
                </a:solidFill>
                <a:effectLst/>
                <a:latin typeface="quote-cjk-patch"/>
              </a:rPr>
              <a:t> </a:t>
            </a:r>
            <a:r>
              <a:rPr lang="tr-TR" b="0" i="0" dirty="0">
                <a:solidFill>
                  <a:srgbClr val="0F1115"/>
                </a:solidFill>
                <a:effectLst/>
                <a:latin typeface="quote-cjk-patch"/>
              </a:rPr>
              <a:t>[</a:t>
            </a:r>
            <a:r>
              <a:rPr lang="tr-TR" sz="1900" b="0" i="0" dirty="0">
                <a:solidFill>
                  <a:srgbClr val="0F1115"/>
                </a:solidFill>
                <a:effectLst/>
                <a:latin typeface="quote-cjk-patch"/>
              </a:rPr>
              <a:t>Göreli Risk (RR) = 0.14, %95 GA: 0.05–0.38]</a:t>
            </a:r>
            <a:r>
              <a:rPr lang="tr-TR" b="0" i="0" dirty="0">
                <a:solidFill>
                  <a:srgbClr val="0F1115"/>
                </a:solidFill>
                <a:effectLst/>
                <a:latin typeface="quote-cjk-patch"/>
              </a:rPr>
              <a:t>.)</a:t>
            </a:r>
          </a:p>
          <a:p>
            <a:pPr algn="l">
              <a:buFont typeface="Arial" panose="020B0604020202020204" pitchFamily="34" charset="0"/>
              <a:buChar char="•"/>
            </a:pPr>
            <a:r>
              <a:rPr lang="tr-TR" b="1" i="0" dirty="0">
                <a:solidFill>
                  <a:srgbClr val="0F1115"/>
                </a:solidFill>
                <a:effectLst/>
                <a:latin typeface="quote-cjk-patch"/>
              </a:rPr>
              <a:t>İşlevsel ve Bilişsel Sonuçlar:</a:t>
            </a:r>
            <a:endParaRPr lang="tr-TR" b="0" i="0" dirty="0">
              <a:solidFill>
                <a:srgbClr val="0F1115"/>
              </a:solidFill>
              <a:effectLst/>
              <a:latin typeface="quote-cjk-patch"/>
            </a:endParaRPr>
          </a:p>
          <a:p>
            <a:pPr marL="742950" lvl="1" indent="-285750" algn="l">
              <a:buFont typeface="Arial" panose="020B0604020202020204" pitchFamily="34" charset="0"/>
              <a:buChar char="•"/>
            </a:pPr>
            <a:r>
              <a:rPr lang="tr-TR" b="0" i="0" dirty="0">
                <a:solidFill>
                  <a:srgbClr val="0F1115"/>
                </a:solidFill>
                <a:effectLst/>
                <a:latin typeface="quote-cjk-patch"/>
              </a:rPr>
              <a:t>t-HELP grubundaki hastalar, taburcu olduklarında ve taburculuktan 30 gün sonra kontrol grubuna kıyasla </a:t>
            </a:r>
            <a:r>
              <a:rPr lang="tr-TR" b="1" i="0" dirty="0">
                <a:solidFill>
                  <a:srgbClr val="0F1115"/>
                </a:solidFill>
                <a:effectLst/>
                <a:latin typeface="quote-cjk-patch"/>
              </a:rPr>
              <a:t>fiziksel ve bilişsel işlevlerde çok daha az kayıp</a:t>
            </a:r>
            <a:r>
              <a:rPr lang="tr-TR" b="0" i="0" dirty="0">
                <a:solidFill>
                  <a:srgbClr val="0F1115"/>
                </a:solidFill>
                <a:effectLst/>
                <a:latin typeface="quote-cjk-patch"/>
              </a:rPr>
              <a:t> yaşadı.</a:t>
            </a:r>
          </a:p>
          <a:p>
            <a:pPr algn="l">
              <a:buFont typeface="Arial" panose="020B0604020202020204" pitchFamily="34" charset="0"/>
              <a:buChar char="•"/>
            </a:pPr>
            <a:r>
              <a:rPr lang="tr-TR" b="1" i="0" dirty="0">
                <a:solidFill>
                  <a:srgbClr val="0F1115"/>
                </a:solidFill>
                <a:effectLst/>
                <a:latin typeface="quote-cjk-patch"/>
              </a:rPr>
              <a:t>Hastanede Kalış Süresi:</a:t>
            </a:r>
            <a:endParaRPr lang="tr-TR" b="0" i="0" dirty="0">
              <a:solidFill>
                <a:srgbClr val="0F1115"/>
              </a:solidFill>
              <a:effectLst/>
              <a:latin typeface="quote-cjk-patch"/>
            </a:endParaRPr>
          </a:p>
          <a:p>
            <a:pPr marL="742950" lvl="1" indent="-285750" algn="l">
              <a:buFont typeface="Arial" panose="020B0604020202020204" pitchFamily="34" charset="0"/>
              <a:buChar char="•"/>
            </a:pPr>
            <a:r>
              <a:rPr lang="tr-TR" b="0" i="0" dirty="0">
                <a:solidFill>
                  <a:srgbClr val="0F1115"/>
                </a:solidFill>
                <a:effectLst/>
                <a:latin typeface="quote-cjk-patch"/>
              </a:rPr>
              <a:t>t-HELP grubunda ortalama hastanede kalış süresi </a:t>
            </a:r>
            <a:r>
              <a:rPr lang="tr-TR" b="1" i="0" dirty="0">
                <a:solidFill>
                  <a:srgbClr val="0F1115"/>
                </a:solidFill>
                <a:effectLst/>
                <a:latin typeface="quote-cjk-patch"/>
              </a:rPr>
              <a:t>12.15 gün</a:t>
            </a:r>
            <a:r>
              <a:rPr lang="tr-TR" b="0" i="0" dirty="0">
                <a:solidFill>
                  <a:srgbClr val="0F1115"/>
                </a:solidFill>
                <a:effectLst/>
                <a:latin typeface="quote-cjk-patch"/>
              </a:rPr>
              <a:t>, kontrol grubunda ise </a:t>
            </a:r>
            <a:r>
              <a:rPr lang="tr-TR" b="1" i="0" dirty="0">
                <a:solidFill>
                  <a:srgbClr val="0F1115"/>
                </a:solidFill>
                <a:effectLst/>
                <a:latin typeface="quote-cjk-patch"/>
              </a:rPr>
              <a:t>16.41 gün</a:t>
            </a:r>
            <a:r>
              <a:rPr lang="tr-TR" b="0" i="0" dirty="0">
                <a:solidFill>
                  <a:srgbClr val="0F1115"/>
                </a:solidFill>
                <a:effectLst/>
                <a:latin typeface="quote-cjk-patch"/>
              </a:rPr>
              <a:t> idi. </a:t>
            </a:r>
          </a:p>
          <a:p>
            <a:pPr marL="742950" lvl="1" indent="-285750" algn="l">
              <a:buFont typeface="Arial" panose="020B0604020202020204" pitchFamily="34" charset="0"/>
              <a:buChar char="•"/>
            </a:pPr>
            <a:r>
              <a:rPr lang="tr-TR" b="0" i="0" dirty="0">
                <a:solidFill>
                  <a:srgbClr val="0F1115"/>
                </a:solidFill>
                <a:effectLst/>
                <a:latin typeface="quote-cjk-patch"/>
              </a:rPr>
              <a:t>t-HELP, hastanede kalış süresini </a:t>
            </a:r>
            <a:r>
              <a:rPr lang="tr-TR" b="1" i="0" dirty="0">
                <a:solidFill>
                  <a:srgbClr val="0F1115"/>
                </a:solidFill>
                <a:effectLst/>
                <a:latin typeface="quote-cjk-patch"/>
              </a:rPr>
              <a:t>ortalama 4 gün kısalttı</a:t>
            </a:r>
            <a:r>
              <a:rPr lang="tr-TR" b="0" i="0" dirty="0">
                <a:solidFill>
                  <a:srgbClr val="0F1115"/>
                </a:solidFill>
                <a:effectLst/>
                <a:latin typeface="quote-cjk-patch"/>
              </a:rPr>
              <a:t>.</a:t>
            </a:r>
          </a:p>
          <a:p>
            <a:endParaRPr lang="tr-TR" dirty="0"/>
          </a:p>
        </p:txBody>
      </p:sp>
      <p:pic>
        <p:nvPicPr>
          <p:cNvPr id="5" name="Resim 4">
            <a:extLst>
              <a:ext uri="{FF2B5EF4-FFF2-40B4-BE49-F238E27FC236}">
                <a16:creationId xmlns:a16="http://schemas.microsoft.com/office/drawing/2014/main" id="{2B6E92DC-F0E8-48E3-B980-0565EB1A8A69}"/>
              </a:ext>
            </a:extLst>
          </p:cNvPr>
          <p:cNvPicPr>
            <a:picLocks noChangeAspect="1"/>
          </p:cNvPicPr>
          <p:nvPr/>
        </p:nvPicPr>
        <p:blipFill>
          <a:blip r:embed="rId3"/>
          <a:stretch>
            <a:fillRect/>
          </a:stretch>
        </p:blipFill>
        <p:spPr>
          <a:xfrm>
            <a:off x="865238" y="263653"/>
            <a:ext cx="6396695" cy="1494503"/>
          </a:xfrm>
          <a:prstGeom prst="rect">
            <a:avLst/>
          </a:prstGeom>
        </p:spPr>
      </p:pic>
    </p:spTree>
    <p:extLst>
      <p:ext uri="{BB962C8B-B14F-4D97-AF65-F5344CB8AC3E}">
        <p14:creationId xmlns:p14="http://schemas.microsoft.com/office/powerpoint/2010/main" val="26141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5FB4D8-AD85-45B0-BB2D-BADAB9378BD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149FC19-12CC-43FD-B38C-50F582504FC9}"/>
              </a:ext>
            </a:extLst>
          </p:cNvPr>
          <p:cNvSpPr>
            <a:spLocks noGrp="1"/>
          </p:cNvSpPr>
          <p:nvPr>
            <p:ph idx="1"/>
          </p:nvPr>
        </p:nvSpPr>
        <p:spPr>
          <a:xfrm>
            <a:off x="838200" y="1958790"/>
            <a:ext cx="10515600" cy="4351338"/>
          </a:xfrm>
        </p:spPr>
        <p:txBody>
          <a:bodyPr>
            <a:normAutofit fontScale="47500" lnSpcReduction="20000"/>
          </a:bodyPr>
          <a:lstStyle/>
          <a:p>
            <a:pPr algn="l"/>
            <a:r>
              <a:rPr lang="tr-TR" b="0" i="0" dirty="0">
                <a:solidFill>
                  <a:schemeClr val="bg2">
                    <a:lumMod val="75000"/>
                  </a:schemeClr>
                </a:solidFill>
                <a:effectLst/>
                <a:latin typeface="quote-cjk-patch"/>
              </a:rPr>
              <a:t>Çin'in kültürel ve sağlık sistemine uyarlayarak oluşturulan </a:t>
            </a:r>
            <a:r>
              <a:rPr lang="tr-TR" b="1" i="0" dirty="0">
                <a:solidFill>
                  <a:schemeClr val="bg2">
                    <a:lumMod val="75000"/>
                  </a:schemeClr>
                </a:solidFill>
                <a:effectLst/>
                <a:latin typeface="quote-cjk-patch"/>
              </a:rPr>
              <a:t>"Aile Dahil, Kişiselleştirilmiş HELP"</a:t>
            </a:r>
            <a:r>
              <a:rPr lang="tr-TR" b="0" i="0" dirty="0">
                <a:solidFill>
                  <a:schemeClr val="bg2">
                    <a:lumMod val="75000"/>
                  </a:schemeClr>
                </a:solidFill>
                <a:effectLst/>
                <a:latin typeface="quote-cjk-patch"/>
              </a:rPr>
              <a:t> (t-HELP) müdahalesinin, </a:t>
            </a:r>
            <a:r>
              <a:rPr lang="tr-TR" b="1" i="0" dirty="0">
                <a:solidFill>
                  <a:schemeClr val="bg2">
                    <a:lumMod val="75000"/>
                  </a:schemeClr>
                </a:solidFill>
                <a:effectLst/>
                <a:latin typeface="quote-cjk-patch"/>
              </a:rPr>
              <a:t>ameliyat sonrası </a:t>
            </a:r>
            <a:r>
              <a:rPr lang="tr-TR" b="1" i="0" dirty="0" err="1">
                <a:solidFill>
                  <a:schemeClr val="bg2">
                    <a:lumMod val="75000"/>
                  </a:schemeClr>
                </a:solidFill>
                <a:effectLst/>
                <a:latin typeface="quote-cjk-patch"/>
              </a:rPr>
              <a:t>deliryum</a:t>
            </a:r>
            <a:r>
              <a:rPr lang="tr-TR" b="1" i="0" dirty="0">
                <a:solidFill>
                  <a:schemeClr val="bg2">
                    <a:lumMod val="75000"/>
                  </a:schemeClr>
                </a:solidFill>
                <a:effectLst/>
                <a:latin typeface="quote-cjk-patch"/>
              </a:rPr>
              <a:t> (POD)</a:t>
            </a:r>
            <a:r>
              <a:rPr lang="tr-TR" b="0" i="0" dirty="0">
                <a:solidFill>
                  <a:schemeClr val="bg2">
                    <a:lumMod val="75000"/>
                  </a:schemeClr>
                </a:solidFill>
                <a:effectLst/>
                <a:latin typeface="quote-cjk-patch"/>
              </a:rPr>
              <a:t> ve işlevsel kaybı önlemedeki etkinliğini test etmek</a:t>
            </a:r>
          </a:p>
          <a:p>
            <a:pPr algn="l">
              <a:buFont typeface="Arial" panose="020B0604020202020204" pitchFamily="34" charset="0"/>
              <a:buChar char="•"/>
            </a:pPr>
            <a:r>
              <a:rPr lang="tr-TR" b="0" i="0" dirty="0">
                <a:solidFill>
                  <a:schemeClr val="bg2">
                    <a:lumMod val="75000"/>
                  </a:schemeClr>
                </a:solidFill>
                <a:effectLst/>
                <a:latin typeface="quote-cjk-patch"/>
              </a:rPr>
              <a:t>Çin'deki West </a:t>
            </a:r>
            <a:r>
              <a:rPr lang="tr-TR" b="0" i="0" dirty="0" err="1">
                <a:solidFill>
                  <a:schemeClr val="bg2">
                    <a:lumMod val="75000"/>
                  </a:schemeClr>
                </a:solidFill>
                <a:effectLst/>
                <a:latin typeface="quote-cjk-patch"/>
              </a:rPr>
              <a:t>China</a:t>
            </a:r>
            <a:r>
              <a:rPr lang="tr-TR" b="0" i="0" dirty="0">
                <a:solidFill>
                  <a:schemeClr val="bg2">
                    <a:lumMod val="75000"/>
                  </a:schemeClr>
                </a:solidFill>
                <a:effectLst/>
                <a:latin typeface="quote-cjk-patch"/>
              </a:rPr>
              <a:t> Hastanesi, 6 cerrahi servisinde, &gt;70 yaş, </a:t>
            </a:r>
            <a:r>
              <a:rPr lang="tr-TR" b="0" i="0" dirty="0" err="1">
                <a:solidFill>
                  <a:schemeClr val="bg2">
                    <a:lumMod val="75000"/>
                  </a:schemeClr>
                </a:solidFill>
                <a:effectLst/>
                <a:latin typeface="quote-cjk-patch"/>
              </a:rPr>
              <a:t>elektif</a:t>
            </a:r>
            <a:r>
              <a:rPr lang="tr-TR" b="0" i="0" dirty="0">
                <a:solidFill>
                  <a:schemeClr val="bg2">
                    <a:lumMod val="75000"/>
                  </a:schemeClr>
                </a:solidFill>
                <a:effectLst/>
                <a:latin typeface="quote-cjk-patch"/>
              </a:rPr>
              <a:t> ameliyat planlanan 281 hasta </a:t>
            </a:r>
          </a:p>
          <a:p>
            <a:pPr algn="l">
              <a:buFont typeface="Arial" panose="020B0604020202020204" pitchFamily="34" charset="0"/>
              <a:buChar char="•"/>
            </a:pPr>
            <a:r>
              <a:rPr lang="tr-TR" b="1" i="0" dirty="0">
                <a:solidFill>
                  <a:schemeClr val="bg2">
                    <a:lumMod val="75000"/>
                  </a:schemeClr>
                </a:solidFill>
                <a:effectLst/>
                <a:latin typeface="quote-cjk-patch"/>
              </a:rPr>
              <a:t>Müdahale:</a:t>
            </a:r>
            <a:endParaRPr lang="tr-TR"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b="1" i="0" dirty="0">
                <a:solidFill>
                  <a:schemeClr val="bg2">
                    <a:lumMod val="75000"/>
                  </a:schemeClr>
                </a:solidFill>
                <a:effectLst/>
                <a:latin typeface="quote-cjk-patch"/>
              </a:rPr>
              <a:t>t-HELP Grubu (n=152):</a:t>
            </a:r>
            <a:r>
              <a:rPr lang="tr-TR" b="0" i="0" dirty="0">
                <a:solidFill>
                  <a:schemeClr val="bg2">
                    <a:lumMod val="75000"/>
                  </a:schemeClr>
                </a:solidFill>
                <a:effectLst/>
                <a:latin typeface="quote-cjk-patch"/>
              </a:rPr>
              <a:t> Standart bakıma ek olarak, her hastanın </a:t>
            </a:r>
            <a:r>
              <a:rPr lang="tr-TR" b="0" i="0" dirty="0" err="1">
                <a:solidFill>
                  <a:schemeClr val="bg2">
                    <a:lumMod val="75000"/>
                  </a:schemeClr>
                </a:solidFill>
                <a:effectLst/>
                <a:latin typeface="quote-cjk-patch"/>
              </a:rPr>
              <a:t>deliryum</a:t>
            </a:r>
            <a:r>
              <a:rPr lang="tr-TR" b="0" i="0" dirty="0">
                <a:solidFill>
                  <a:schemeClr val="bg2">
                    <a:lumMod val="75000"/>
                  </a:schemeClr>
                </a:solidFill>
                <a:effectLst/>
                <a:latin typeface="quote-cjk-patch"/>
              </a:rPr>
              <a:t> risk faktörlerine göre </a:t>
            </a:r>
            <a:r>
              <a:rPr lang="tr-TR" b="1" i="0" dirty="0">
                <a:solidFill>
                  <a:schemeClr val="bg2">
                    <a:lumMod val="75000"/>
                  </a:schemeClr>
                </a:solidFill>
                <a:effectLst/>
                <a:latin typeface="quote-cjk-patch"/>
              </a:rPr>
              <a:t>kişiselleştirilmiş</a:t>
            </a:r>
            <a:r>
              <a:rPr lang="tr-TR" b="0" i="0" dirty="0">
                <a:solidFill>
                  <a:schemeClr val="bg2">
                    <a:lumMod val="75000"/>
                  </a:schemeClr>
                </a:solidFill>
                <a:effectLst/>
                <a:latin typeface="quote-cjk-patch"/>
              </a:rPr>
              <a:t> 11 müdahale protokolü uygulandı</a:t>
            </a:r>
          </a:p>
          <a:p>
            <a:pPr marL="742950" lvl="1" indent="-285750" algn="l">
              <a:buFont typeface="Arial" panose="020B0604020202020204" pitchFamily="34" charset="0"/>
              <a:buChar char="•"/>
            </a:pPr>
            <a:r>
              <a:rPr lang="tr-TR" b="0" i="0" dirty="0">
                <a:solidFill>
                  <a:schemeClr val="bg2">
                    <a:lumMod val="75000"/>
                  </a:schemeClr>
                </a:solidFill>
                <a:effectLst/>
                <a:latin typeface="quote-cjk-patch"/>
              </a:rPr>
              <a:t>Müdahalelerin büyük kısmı, Çin kültürüne uygun olarak </a:t>
            </a:r>
            <a:r>
              <a:rPr lang="tr-TR" b="1" i="0" dirty="0">
                <a:solidFill>
                  <a:schemeClr val="bg2">
                    <a:lumMod val="75000"/>
                  </a:schemeClr>
                </a:solidFill>
                <a:effectLst/>
                <a:latin typeface="quote-cjk-patch"/>
              </a:rPr>
              <a:t>aile üyeleri ve ücretli bakıcılar</a:t>
            </a:r>
            <a:r>
              <a:rPr lang="tr-TR" b="0" i="0" dirty="0">
                <a:solidFill>
                  <a:schemeClr val="bg2">
                    <a:lumMod val="75000"/>
                  </a:schemeClr>
                </a:solidFill>
                <a:effectLst/>
                <a:latin typeface="quote-cjk-patch"/>
              </a:rPr>
              <a:t> tarafından yürütüldü</a:t>
            </a:r>
          </a:p>
          <a:p>
            <a:pPr marL="742950" lvl="1" indent="-285750" algn="l">
              <a:buFont typeface="Arial" panose="020B0604020202020204" pitchFamily="34" charset="0"/>
              <a:buChar char="•"/>
            </a:pPr>
            <a:r>
              <a:rPr lang="tr-TR" b="1" i="0" dirty="0">
                <a:solidFill>
                  <a:schemeClr val="bg2">
                    <a:lumMod val="75000"/>
                  </a:schemeClr>
                </a:solidFill>
                <a:effectLst/>
                <a:latin typeface="quote-cjk-patch"/>
              </a:rPr>
              <a:t>Kontrol Grubu (n=129):</a:t>
            </a:r>
            <a:r>
              <a:rPr lang="tr-TR" b="0" i="0" dirty="0">
                <a:solidFill>
                  <a:schemeClr val="bg2">
                    <a:lumMod val="75000"/>
                  </a:schemeClr>
                </a:solidFill>
                <a:effectLst/>
                <a:latin typeface="quote-cjk-patch"/>
              </a:rPr>
              <a:t> Sadece standart hastane bakımı.</a:t>
            </a:r>
          </a:p>
          <a:p>
            <a:pPr algn="l">
              <a:buFont typeface="Arial" panose="020B0604020202020204" pitchFamily="34" charset="0"/>
              <a:buChar char="•"/>
            </a:pPr>
            <a:r>
              <a:rPr lang="tr-TR" b="1" i="0" dirty="0">
                <a:solidFill>
                  <a:schemeClr val="bg2">
                    <a:lumMod val="75000"/>
                  </a:schemeClr>
                </a:solidFill>
                <a:effectLst/>
                <a:latin typeface="quote-cjk-patch"/>
              </a:rPr>
              <a:t>Ölçülen Sonuçlar:</a:t>
            </a:r>
            <a:endParaRPr lang="tr-TR"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b="1" i="0" dirty="0">
                <a:solidFill>
                  <a:schemeClr val="bg2">
                    <a:lumMod val="75000"/>
                  </a:schemeClr>
                </a:solidFill>
                <a:effectLst/>
                <a:latin typeface="quote-cjk-patch"/>
              </a:rPr>
              <a:t>Birincil Sonuç:</a:t>
            </a:r>
            <a:r>
              <a:rPr lang="tr-TR" b="0" i="0" dirty="0">
                <a:solidFill>
                  <a:schemeClr val="bg2">
                    <a:lumMod val="75000"/>
                  </a:schemeClr>
                </a:solidFill>
                <a:effectLst/>
                <a:latin typeface="quote-cjk-patch"/>
              </a:rPr>
              <a:t> Ameliyattan sonraki 7 gün içinde POD </a:t>
            </a:r>
            <a:r>
              <a:rPr lang="tr-TR" b="0" i="0" dirty="0" err="1">
                <a:solidFill>
                  <a:schemeClr val="bg2">
                    <a:lumMod val="75000"/>
                  </a:schemeClr>
                </a:solidFill>
                <a:effectLst/>
                <a:latin typeface="quote-cjk-patch"/>
              </a:rPr>
              <a:t>insidansı</a:t>
            </a:r>
            <a:r>
              <a:rPr lang="tr-TR" b="0" i="0" dirty="0">
                <a:solidFill>
                  <a:schemeClr val="bg2">
                    <a:lumMod val="75000"/>
                  </a:schemeClr>
                </a:solidFill>
                <a:effectLst/>
                <a:latin typeface="quote-cjk-patch"/>
              </a:rPr>
              <a:t> (CAM ile ölçüldü).</a:t>
            </a:r>
          </a:p>
          <a:p>
            <a:pPr marL="742950" lvl="1" indent="-285750" algn="l">
              <a:buFont typeface="Arial" panose="020B0604020202020204" pitchFamily="34" charset="0"/>
              <a:buChar char="•"/>
            </a:pPr>
            <a:r>
              <a:rPr lang="tr-TR" b="1" i="0" dirty="0">
                <a:solidFill>
                  <a:schemeClr val="bg2">
                    <a:lumMod val="75000"/>
                  </a:schemeClr>
                </a:solidFill>
                <a:effectLst/>
                <a:latin typeface="quote-cjk-patch"/>
              </a:rPr>
              <a:t>İkincil Sonuçlar:</a:t>
            </a:r>
            <a:r>
              <a:rPr lang="tr-TR" b="0" i="0" dirty="0">
                <a:solidFill>
                  <a:schemeClr val="bg2">
                    <a:lumMod val="75000"/>
                  </a:schemeClr>
                </a:solidFill>
                <a:effectLst/>
                <a:latin typeface="quote-cjk-patch"/>
              </a:rPr>
              <a:t> Fiziksel ve bilişsel işlevdeki değişim (ADL, IADL, SPMSQ), hastanede kalış süresi.</a:t>
            </a:r>
          </a:p>
          <a:p>
            <a:pPr algn="l"/>
            <a:r>
              <a:rPr lang="tr-TR" b="1" dirty="0">
                <a:solidFill>
                  <a:schemeClr val="bg2">
                    <a:lumMod val="75000"/>
                  </a:schemeClr>
                </a:solidFill>
                <a:effectLst/>
                <a:latin typeface="quote-cjk-patch"/>
              </a:rPr>
              <a:t>Sonuçlar</a:t>
            </a:r>
          </a:p>
          <a:p>
            <a:pPr algn="l">
              <a:buFont typeface="Arial" panose="020B0604020202020204" pitchFamily="34" charset="0"/>
              <a:buChar char="•"/>
            </a:pPr>
            <a:r>
              <a:rPr lang="tr-TR" b="1" i="0" dirty="0">
                <a:solidFill>
                  <a:schemeClr val="bg2">
                    <a:lumMod val="75000"/>
                  </a:schemeClr>
                </a:solidFill>
                <a:effectLst/>
                <a:latin typeface="quote-cjk-patch"/>
              </a:rPr>
              <a:t>Ameliyat Sonrası </a:t>
            </a:r>
            <a:r>
              <a:rPr lang="tr-TR" b="1" i="0" dirty="0" err="1">
                <a:solidFill>
                  <a:schemeClr val="bg2">
                    <a:lumMod val="75000"/>
                  </a:schemeClr>
                </a:solidFill>
                <a:effectLst/>
                <a:latin typeface="quote-cjk-patch"/>
              </a:rPr>
              <a:t>Deliryum</a:t>
            </a:r>
            <a:r>
              <a:rPr lang="tr-TR" b="1" i="0" dirty="0">
                <a:solidFill>
                  <a:schemeClr val="bg2">
                    <a:lumMod val="75000"/>
                  </a:schemeClr>
                </a:solidFill>
                <a:effectLst/>
                <a:latin typeface="quote-cjk-patch"/>
              </a:rPr>
              <a:t> (POD):</a:t>
            </a:r>
            <a:endParaRPr lang="tr-TR"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b="0" i="0" dirty="0">
                <a:solidFill>
                  <a:schemeClr val="bg2">
                    <a:lumMod val="75000"/>
                  </a:schemeClr>
                </a:solidFill>
                <a:effectLst/>
                <a:latin typeface="quote-cjk-patch"/>
              </a:rPr>
              <a:t>t-HELP grubunda POD oranı </a:t>
            </a:r>
            <a:r>
              <a:rPr lang="tr-TR" b="1" i="0" dirty="0">
                <a:solidFill>
                  <a:schemeClr val="bg2">
                    <a:lumMod val="75000"/>
                  </a:schemeClr>
                </a:solidFill>
                <a:effectLst/>
                <a:latin typeface="quote-cjk-patch"/>
              </a:rPr>
              <a:t>%2.6 (4/152)</a:t>
            </a:r>
            <a:r>
              <a:rPr lang="tr-TR" b="0" i="0" dirty="0">
                <a:solidFill>
                  <a:schemeClr val="bg2">
                    <a:lumMod val="75000"/>
                  </a:schemeClr>
                </a:solidFill>
                <a:effectLst/>
                <a:latin typeface="quote-cjk-patch"/>
              </a:rPr>
              <a:t> iken, kontrol grubunda bu oran </a:t>
            </a:r>
            <a:r>
              <a:rPr lang="tr-TR" b="1" i="0" dirty="0">
                <a:solidFill>
                  <a:schemeClr val="bg2">
                    <a:lumMod val="75000"/>
                  </a:schemeClr>
                </a:solidFill>
                <a:effectLst/>
                <a:latin typeface="quote-cjk-patch"/>
              </a:rPr>
              <a:t>%19.4 (25/129)</a:t>
            </a:r>
            <a:r>
              <a:rPr lang="tr-TR" b="0" i="0" dirty="0">
                <a:solidFill>
                  <a:schemeClr val="bg2">
                    <a:lumMod val="75000"/>
                  </a:schemeClr>
                </a:solidFill>
                <a:effectLst/>
                <a:latin typeface="quote-cjk-patch"/>
              </a:rPr>
              <a:t> (</a:t>
            </a:r>
            <a:r>
              <a:rPr lang="tr-TR" b="1" i="0" dirty="0">
                <a:solidFill>
                  <a:schemeClr val="bg2">
                    <a:lumMod val="75000"/>
                  </a:schemeClr>
                </a:solidFill>
                <a:effectLst/>
                <a:latin typeface="quote-cjk-patch"/>
              </a:rPr>
              <a:t>%86 oranında anlamlı şekilde azalttı</a:t>
            </a:r>
            <a:r>
              <a:rPr lang="tr-TR" b="0" i="0" dirty="0">
                <a:solidFill>
                  <a:schemeClr val="bg2">
                    <a:lumMod val="75000"/>
                  </a:schemeClr>
                </a:solidFill>
                <a:effectLst/>
                <a:latin typeface="quote-cjk-patch"/>
              </a:rPr>
              <a:t> [</a:t>
            </a:r>
            <a:r>
              <a:rPr lang="tr-TR" sz="1900" b="0" i="0" dirty="0">
                <a:solidFill>
                  <a:schemeClr val="bg2">
                    <a:lumMod val="75000"/>
                  </a:schemeClr>
                </a:solidFill>
                <a:effectLst/>
                <a:latin typeface="quote-cjk-patch"/>
              </a:rPr>
              <a:t>Göreli Risk (RR) = 0.14, %95 GA: 0.05–0.38]</a:t>
            </a:r>
            <a:r>
              <a:rPr lang="tr-TR" b="0" i="0" dirty="0">
                <a:solidFill>
                  <a:schemeClr val="bg2">
                    <a:lumMod val="75000"/>
                  </a:schemeClr>
                </a:solidFill>
                <a:effectLst/>
                <a:latin typeface="quote-cjk-patch"/>
              </a:rPr>
              <a:t>.)</a:t>
            </a:r>
          </a:p>
          <a:p>
            <a:pPr algn="l">
              <a:buFont typeface="Arial" panose="020B0604020202020204" pitchFamily="34" charset="0"/>
              <a:buChar char="•"/>
            </a:pPr>
            <a:r>
              <a:rPr lang="tr-TR" b="1" i="0" dirty="0">
                <a:solidFill>
                  <a:schemeClr val="bg2">
                    <a:lumMod val="75000"/>
                  </a:schemeClr>
                </a:solidFill>
                <a:effectLst/>
                <a:latin typeface="quote-cjk-patch"/>
              </a:rPr>
              <a:t>İşlevsel ve Bilişsel Sonuçlar:</a:t>
            </a:r>
            <a:endParaRPr lang="tr-TR"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b="0" i="0" dirty="0">
                <a:solidFill>
                  <a:schemeClr val="bg2">
                    <a:lumMod val="75000"/>
                  </a:schemeClr>
                </a:solidFill>
                <a:effectLst/>
                <a:latin typeface="quote-cjk-patch"/>
              </a:rPr>
              <a:t>t-HELP grubundaki hastalar, taburcu olduklarında ve taburculuktan 30 gün sonra kontrol grubuna kıyasla </a:t>
            </a:r>
            <a:r>
              <a:rPr lang="tr-TR" b="1" i="0" dirty="0">
                <a:solidFill>
                  <a:schemeClr val="bg2">
                    <a:lumMod val="75000"/>
                  </a:schemeClr>
                </a:solidFill>
                <a:effectLst/>
                <a:latin typeface="quote-cjk-patch"/>
              </a:rPr>
              <a:t>fiziksel ve bilişsel işlevlerde çok daha az kayıp</a:t>
            </a:r>
            <a:r>
              <a:rPr lang="tr-TR" b="0" i="0" dirty="0">
                <a:solidFill>
                  <a:schemeClr val="bg2">
                    <a:lumMod val="75000"/>
                  </a:schemeClr>
                </a:solidFill>
                <a:effectLst/>
                <a:latin typeface="quote-cjk-patch"/>
              </a:rPr>
              <a:t> yaşadı.</a:t>
            </a:r>
          </a:p>
          <a:p>
            <a:pPr algn="l">
              <a:buFont typeface="Arial" panose="020B0604020202020204" pitchFamily="34" charset="0"/>
              <a:buChar char="•"/>
            </a:pPr>
            <a:r>
              <a:rPr lang="tr-TR" b="1" i="0" dirty="0">
                <a:solidFill>
                  <a:schemeClr val="bg2">
                    <a:lumMod val="75000"/>
                  </a:schemeClr>
                </a:solidFill>
                <a:effectLst/>
                <a:latin typeface="quote-cjk-patch"/>
              </a:rPr>
              <a:t>Hastanede Kalış Süresi:</a:t>
            </a:r>
            <a:endParaRPr lang="tr-TR" b="0" i="0" dirty="0">
              <a:solidFill>
                <a:schemeClr val="bg2">
                  <a:lumMod val="75000"/>
                </a:schemeClr>
              </a:solidFill>
              <a:effectLst/>
              <a:latin typeface="quote-cjk-patch"/>
            </a:endParaRPr>
          </a:p>
          <a:p>
            <a:pPr marL="742950" lvl="1" indent="-285750" algn="l">
              <a:buFont typeface="Arial" panose="020B0604020202020204" pitchFamily="34" charset="0"/>
              <a:buChar char="•"/>
            </a:pPr>
            <a:r>
              <a:rPr lang="tr-TR" b="0" i="0" dirty="0">
                <a:solidFill>
                  <a:schemeClr val="bg2">
                    <a:lumMod val="75000"/>
                  </a:schemeClr>
                </a:solidFill>
                <a:effectLst/>
                <a:latin typeface="quote-cjk-patch"/>
              </a:rPr>
              <a:t>t-HELP grubunda ortalama hastanede kalış süresi </a:t>
            </a:r>
            <a:r>
              <a:rPr lang="tr-TR" b="1" i="0" dirty="0">
                <a:solidFill>
                  <a:schemeClr val="bg2">
                    <a:lumMod val="75000"/>
                  </a:schemeClr>
                </a:solidFill>
                <a:effectLst/>
                <a:latin typeface="quote-cjk-patch"/>
              </a:rPr>
              <a:t>12.15 gün</a:t>
            </a:r>
            <a:r>
              <a:rPr lang="tr-TR" b="0" i="0" dirty="0">
                <a:solidFill>
                  <a:schemeClr val="bg2">
                    <a:lumMod val="75000"/>
                  </a:schemeClr>
                </a:solidFill>
                <a:effectLst/>
                <a:latin typeface="quote-cjk-patch"/>
              </a:rPr>
              <a:t>, kontrol grubunda ise </a:t>
            </a:r>
            <a:r>
              <a:rPr lang="tr-TR" b="1" i="0" dirty="0">
                <a:solidFill>
                  <a:schemeClr val="bg2">
                    <a:lumMod val="75000"/>
                  </a:schemeClr>
                </a:solidFill>
                <a:effectLst/>
                <a:latin typeface="quote-cjk-patch"/>
              </a:rPr>
              <a:t>16.41 gün</a:t>
            </a:r>
            <a:r>
              <a:rPr lang="tr-TR" b="0" i="0" dirty="0">
                <a:solidFill>
                  <a:schemeClr val="bg2">
                    <a:lumMod val="75000"/>
                  </a:schemeClr>
                </a:solidFill>
                <a:effectLst/>
                <a:latin typeface="quote-cjk-patch"/>
              </a:rPr>
              <a:t> idi. </a:t>
            </a:r>
          </a:p>
          <a:p>
            <a:pPr marL="742950" lvl="1" indent="-285750" algn="l">
              <a:buFont typeface="Arial" panose="020B0604020202020204" pitchFamily="34" charset="0"/>
              <a:buChar char="•"/>
            </a:pPr>
            <a:r>
              <a:rPr lang="tr-TR" b="0" i="0" dirty="0">
                <a:solidFill>
                  <a:schemeClr val="bg2">
                    <a:lumMod val="75000"/>
                  </a:schemeClr>
                </a:solidFill>
                <a:effectLst/>
                <a:latin typeface="quote-cjk-patch"/>
              </a:rPr>
              <a:t>t-HELP, hastanede kalış süresini </a:t>
            </a:r>
            <a:r>
              <a:rPr lang="tr-TR" b="1" i="0" dirty="0">
                <a:solidFill>
                  <a:schemeClr val="bg2">
                    <a:lumMod val="75000"/>
                  </a:schemeClr>
                </a:solidFill>
                <a:effectLst/>
                <a:latin typeface="quote-cjk-patch"/>
              </a:rPr>
              <a:t>ortalama 4 gün kısalttı</a:t>
            </a:r>
            <a:r>
              <a:rPr lang="tr-TR" b="0" i="0" dirty="0">
                <a:solidFill>
                  <a:schemeClr val="bg2">
                    <a:lumMod val="75000"/>
                  </a:schemeClr>
                </a:solidFill>
                <a:effectLst/>
                <a:latin typeface="quote-cjk-patch"/>
              </a:rPr>
              <a:t>.</a:t>
            </a:r>
          </a:p>
          <a:p>
            <a:endParaRPr lang="tr-TR" dirty="0"/>
          </a:p>
        </p:txBody>
      </p:sp>
      <p:pic>
        <p:nvPicPr>
          <p:cNvPr id="5" name="Resim 4">
            <a:extLst>
              <a:ext uri="{FF2B5EF4-FFF2-40B4-BE49-F238E27FC236}">
                <a16:creationId xmlns:a16="http://schemas.microsoft.com/office/drawing/2014/main" id="{2B6E92DC-F0E8-48E3-B980-0565EB1A8A69}"/>
              </a:ext>
            </a:extLst>
          </p:cNvPr>
          <p:cNvPicPr>
            <a:picLocks noChangeAspect="1"/>
          </p:cNvPicPr>
          <p:nvPr/>
        </p:nvPicPr>
        <p:blipFill>
          <a:blip r:embed="rId3"/>
          <a:stretch>
            <a:fillRect/>
          </a:stretch>
        </p:blipFill>
        <p:spPr>
          <a:xfrm>
            <a:off x="865238" y="263653"/>
            <a:ext cx="6396695" cy="1494503"/>
          </a:xfrm>
          <a:prstGeom prst="rect">
            <a:avLst/>
          </a:prstGeom>
        </p:spPr>
      </p:pic>
      <p:sp>
        <p:nvSpPr>
          <p:cNvPr id="4" name="Metin kutusu 3">
            <a:extLst>
              <a:ext uri="{FF2B5EF4-FFF2-40B4-BE49-F238E27FC236}">
                <a16:creationId xmlns:a16="http://schemas.microsoft.com/office/drawing/2014/main" id="{658F7317-EEFE-4DE4-8FE1-92CFC7B7BC9D}"/>
              </a:ext>
            </a:extLst>
          </p:cNvPr>
          <p:cNvSpPr txBox="1"/>
          <p:nvPr/>
        </p:nvSpPr>
        <p:spPr>
          <a:xfrm>
            <a:off x="701551" y="2026258"/>
            <a:ext cx="10788897" cy="2308324"/>
          </a:xfrm>
          <a:prstGeom prst="rect">
            <a:avLst/>
          </a:prstGeom>
          <a:solidFill>
            <a:schemeClr val="accent4">
              <a:lumMod val="60000"/>
              <a:lumOff val="40000"/>
            </a:schemeClr>
          </a:solidFill>
        </p:spPr>
        <p:txBody>
          <a:bodyPr wrap="square" rtlCol="0">
            <a:spAutoFit/>
          </a:bodyPr>
          <a:lstStyle/>
          <a:p>
            <a:pPr algn="l">
              <a:buFont typeface="Arial" panose="020B0604020202020204" pitchFamily="34" charset="0"/>
              <a:buChar char="•"/>
            </a:pPr>
            <a:r>
              <a:rPr lang="tr-TR" b="0" i="0" dirty="0">
                <a:solidFill>
                  <a:srgbClr val="0F1115"/>
                </a:solidFill>
                <a:effectLst/>
                <a:latin typeface="quote-cjk-patch"/>
              </a:rPr>
              <a:t>Kültürel olarak uyarlanmış bir versiyonunun (t-HELP) son derece etkili olduğunu göstermiştir</a:t>
            </a:r>
          </a:p>
          <a:p>
            <a:pPr algn="l">
              <a:buFont typeface="Arial" panose="020B0604020202020204" pitchFamily="34" charset="0"/>
              <a:buChar char="•"/>
            </a:pPr>
            <a:endParaRPr lang="tr-TR" b="0" i="0" dirty="0">
              <a:solidFill>
                <a:srgbClr val="0F1115"/>
              </a:solidFill>
              <a:effectLst/>
              <a:latin typeface="quote-cjk-patch"/>
            </a:endParaRPr>
          </a:p>
          <a:p>
            <a:pPr algn="l">
              <a:buFont typeface="Arial" panose="020B0604020202020204" pitchFamily="34" charset="0"/>
              <a:buChar char="•"/>
            </a:pPr>
            <a:r>
              <a:rPr lang="tr-TR" b="1" i="0" dirty="0">
                <a:solidFill>
                  <a:srgbClr val="0F1115"/>
                </a:solidFill>
                <a:effectLst/>
                <a:latin typeface="quote-cjk-patch"/>
              </a:rPr>
              <a:t>Aile ve bakıcıların programa dahil edilmesi</a:t>
            </a:r>
            <a:r>
              <a:rPr lang="tr-TR" b="0" i="0" dirty="0">
                <a:solidFill>
                  <a:srgbClr val="0F1115"/>
                </a:solidFill>
                <a:effectLst/>
                <a:latin typeface="quote-cjk-patch"/>
              </a:rPr>
              <a:t>, Çin gibi gönüllü sistemin olmadığı ancak aile bağlarının güçlü olduğu bağlamlarda programın başarısı için </a:t>
            </a:r>
            <a:r>
              <a:rPr lang="tr-TR" b="1" i="0" dirty="0">
                <a:solidFill>
                  <a:srgbClr val="0F1115"/>
                </a:solidFill>
                <a:effectLst/>
                <a:latin typeface="quote-cjk-patch"/>
              </a:rPr>
              <a:t>kritik bir strateji</a:t>
            </a:r>
            <a:r>
              <a:rPr lang="tr-TR" b="0" i="0" dirty="0">
                <a:solidFill>
                  <a:srgbClr val="0F1115"/>
                </a:solidFill>
                <a:effectLst/>
                <a:latin typeface="quote-cjk-patch"/>
              </a:rPr>
              <a:t> </a:t>
            </a:r>
          </a:p>
          <a:p>
            <a:pPr algn="l"/>
            <a:endParaRPr lang="tr-TR" b="0" i="0" dirty="0">
              <a:solidFill>
                <a:srgbClr val="0F1115"/>
              </a:solidFill>
              <a:effectLst/>
              <a:latin typeface="quote-cjk-patch"/>
            </a:endParaRPr>
          </a:p>
          <a:p>
            <a:pPr algn="l">
              <a:buFont typeface="Arial" panose="020B0604020202020204" pitchFamily="34" charset="0"/>
              <a:buChar char="•"/>
            </a:pPr>
            <a:r>
              <a:rPr lang="tr-TR" b="0" i="0" dirty="0" err="1">
                <a:solidFill>
                  <a:srgbClr val="0F1115"/>
                </a:solidFill>
                <a:effectLst/>
                <a:latin typeface="quote-cjk-patch"/>
              </a:rPr>
              <a:t>HELP'in</a:t>
            </a:r>
            <a:r>
              <a:rPr lang="tr-TR" b="0" i="0" dirty="0">
                <a:solidFill>
                  <a:srgbClr val="0F1115"/>
                </a:solidFill>
                <a:effectLst/>
                <a:latin typeface="quote-cjk-patch"/>
              </a:rPr>
              <a:t> farklı sağlık sistemlerine ve kültürlere başarıyla uyarlanabileceğini ve yaygınlaştırılabileceğini kanıtlayarak programın </a:t>
            </a:r>
            <a:r>
              <a:rPr lang="tr-TR" b="1" i="0" dirty="0" err="1">
                <a:solidFill>
                  <a:srgbClr val="0F1115"/>
                </a:solidFill>
                <a:effectLst/>
                <a:latin typeface="quote-cjk-patch"/>
              </a:rPr>
              <a:t>genellenebilirliğini</a:t>
            </a:r>
            <a:r>
              <a:rPr lang="tr-TR" b="0" i="0" dirty="0">
                <a:solidFill>
                  <a:srgbClr val="0F1115"/>
                </a:solidFill>
                <a:effectLst/>
                <a:latin typeface="quote-cjk-patch"/>
              </a:rPr>
              <a:t> artırmıştır</a:t>
            </a:r>
          </a:p>
          <a:p>
            <a:endParaRPr lang="tr-TR" dirty="0"/>
          </a:p>
        </p:txBody>
      </p:sp>
    </p:spTree>
    <p:extLst>
      <p:ext uri="{BB962C8B-B14F-4D97-AF65-F5344CB8AC3E}">
        <p14:creationId xmlns:p14="http://schemas.microsoft.com/office/powerpoint/2010/main" val="387889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527DE8-CD4F-43FA-B8CB-E843BC7A9DA4}"/>
              </a:ext>
            </a:extLst>
          </p:cNvPr>
          <p:cNvSpPr>
            <a:spLocks noGrp="1"/>
          </p:cNvSpPr>
          <p:nvPr>
            <p:ph type="title"/>
          </p:nvPr>
        </p:nvSpPr>
        <p:spPr>
          <a:solidFill>
            <a:schemeClr val="accent6">
              <a:lumMod val="75000"/>
            </a:schemeClr>
          </a:solidFill>
        </p:spPr>
        <p:txBody>
          <a:bodyPr>
            <a:normAutofit/>
          </a:bodyPr>
          <a:lstStyle/>
          <a:p>
            <a:r>
              <a:rPr lang="tr-TR" b="1" dirty="0">
                <a:solidFill>
                  <a:schemeClr val="bg1"/>
                </a:solidFill>
              </a:rPr>
              <a:t>4M modeli</a:t>
            </a:r>
          </a:p>
        </p:txBody>
      </p:sp>
      <p:sp>
        <p:nvSpPr>
          <p:cNvPr id="4" name="AutoShape 2">
            <a:extLst>
              <a:ext uri="{FF2B5EF4-FFF2-40B4-BE49-F238E27FC236}">
                <a16:creationId xmlns:a16="http://schemas.microsoft.com/office/drawing/2014/main" id="{85DA4277-3959-470F-B05B-ED819A0F7C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8" name="İçerik Yer Tutucusu 7">
            <a:extLst>
              <a:ext uri="{FF2B5EF4-FFF2-40B4-BE49-F238E27FC236}">
                <a16:creationId xmlns:a16="http://schemas.microsoft.com/office/drawing/2014/main" id="{7A066D39-9F21-4774-89BE-57DD4FB14C5C}"/>
              </a:ext>
            </a:extLst>
          </p:cNvPr>
          <p:cNvGraphicFramePr>
            <a:graphicFrameLocks noGrp="1"/>
          </p:cNvGraphicFramePr>
          <p:nvPr>
            <p:ph idx="1"/>
            <p:extLst>
              <p:ext uri="{D42A27DB-BD31-4B8C-83A1-F6EECF244321}">
                <p14:modId xmlns:p14="http://schemas.microsoft.com/office/powerpoint/2010/main" val="4199566296"/>
              </p:ext>
            </p:extLst>
          </p:nvPr>
        </p:nvGraphicFramePr>
        <p:xfrm>
          <a:off x="932688" y="1825625"/>
          <a:ext cx="10421112" cy="357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extLst>
              <a:ext uri="{FF2B5EF4-FFF2-40B4-BE49-F238E27FC236}">
                <a16:creationId xmlns:a16="http://schemas.microsoft.com/office/drawing/2014/main" id="{CE495F16-3EB9-4C23-BF72-8D5459F4CE39}"/>
              </a:ext>
            </a:extLst>
          </p:cNvPr>
          <p:cNvPicPr>
            <a:picLocks noChangeAspect="1"/>
          </p:cNvPicPr>
          <p:nvPr/>
        </p:nvPicPr>
        <p:blipFill>
          <a:blip r:embed="rId7"/>
          <a:stretch>
            <a:fillRect/>
          </a:stretch>
        </p:blipFill>
        <p:spPr>
          <a:xfrm>
            <a:off x="4481512" y="5522119"/>
            <a:ext cx="2924175" cy="1562100"/>
          </a:xfrm>
          <a:prstGeom prst="rect">
            <a:avLst/>
          </a:prstGeom>
        </p:spPr>
      </p:pic>
      <p:sp>
        <p:nvSpPr>
          <p:cNvPr id="3" name="Metin kutusu 2">
            <a:extLst>
              <a:ext uri="{FF2B5EF4-FFF2-40B4-BE49-F238E27FC236}">
                <a16:creationId xmlns:a16="http://schemas.microsoft.com/office/drawing/2014/main" id="{20C385F4-211E-472F-8FBF-296D13000CDD}"/>
              </a:ext>
            </a:extLst>
          </p:cNvPr>
          <p:cNvSpPr txBox="1"/>
          <p:nvPr/>
        </p:nvSpPr>
        <p:spPr>
          <a:xfrm>
            <a:off x="2488120" y="5406010"/>
            <a:ext cx="6720045" cy="369332"/>
          </a:xfrm>
          <a:prstGeom prst="rect">
            <a:avLst/>
          </a:prstGeom>
          <a:solidFill>
            <a:schemeClr val="accent1">
              <a:lumMod val="60000"/>
              <a:lumOff val="40000"/>
            </a:schemeClr>
          </a:solidFill>
        </p:spPr>
        <p:txBody>
          <a:bodyPr wrap="none" rtlCol="0">
            <a:spAutoFit/>
          </a:bodyPr>
          <a:lstStyle/>
          <a:p>
            <a:r>
              <a:rPr lang="tr-TR" sz="1800" b="1" dirty="0">
                <a:solidFill>
                  <a:schemeClr val="bg1"/>
                </a:solidFill>
              </a:rPr>
              <a:t>https://www.ihi.org/partner/initiatives/age-friendly-health-systems</a:t>
            </a:r>
            <a:endParaRPr lang="tr-TR" dirty="0"/>
          </a:p>
        </p:txBody>
      </p:sp>
    </p:spTree>
    <p:extLst>
      <p:ext uri="{BB962C8B-B14F-4D97-AF65-F5344CB8AC3E}">
        <p14:creationId xmlns:p14="http://schemas.microsoft.com/office/powerpoint/2010/main" val="353541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527DE8-CD4F-43FA-B8CB-E843BC7A9DA4}"/>
              </a:ext>
            </a:extLst>
          </p:cNvPr>
          <p:cNvSpPr>
            <a:spLocks noGrp="1"/>
          </p:cNvSpPr>
          <p:nvPr>
            <p:ph type="title"/>
          </p:nvPr>
        </p:nvSpPr>
        <p:spPr>
          <a:solidFill>
            <a:schemeClr val="accent6">
              <a:lumMod val="75000"/>
            </a:schemeClr>
          </a:solidFill>
        </p:spPr>
        <p:txBody>
          <a:bodyPr>
            <a:normAutofit/>
          </a:bodyPr>
          <a:lstStyle/>
          <a:p>
            <a:pPr algn="ctr"/>
            <a:r>
              <a:rPr lang="tr-TR" b="1" dirty="0">
                <a:solidFill>
                  <a:schemeClr val="bg1"/>
                </a:solidFill>
              </a:rPr>
              <a:t>4M modeli</a:t>
            </a:r>
          </a:p>
        </p:txBody>
      </p:sp>
      <p:sp>
        <p:nvSpPr>
          <p:cNvPr id="4" name="AutoShape 2">
            <a:extLst>
              <a:ext uri="{FF2B5EF4-FFF2-40B4-BE49-F238E27FC236}">
                <a16:creationId xmlns:a16="http://schemas.microsoft.com/office/drawing/2014/main" id="{85DA4277-3959-470F-B05B-ED819A0F7C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İçerik Yer Tutucusu 6">
            <a:extLst>
              <a:ext uri="{FF2B5EF4-FFF2-40B4-BE49-F238E27FC236}">
                <a16:creationId xmlns:a16="http://schemas.microsoft.com/office/drawing/2014/main" id="{CC3428E4-0515-442C-AEBF-6B05E0428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971800" y="1754603"/>
            <a:ext cx="682142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22E0B29-C899-4AF1-8868-A73B9DD9B026}"/>
              </a:ext>
            </a:extLst>
          </p:cNvPr>
          <p:cNvSpPr txBox="1"/>
          <p:nvPr/>
        </p:nvSpPr>
        <p:spPr>
          <a:xfrm>
            <a:off x="2980944" y="6169856"/>
            <a:ext cx="6720045" cy="369332"/>
          </a:xfrm>
          <a:prstGeom prst="rect">
            <a:avLst/>
          </a:prstGeom>
          <a:solidFill>
            <a:schemeClr val="accent1">
              <a:lumMod val="60000"/>
              <a:lumOff val="40000"/>
            </a:schemeClr>
          </a:solidFill>
        </p:spPr>
        <p:txBody>
          <a:bodyPr wrap="none" rtlCol="0">
            <a:spAutoFit/>
          </a:bodyPr>
          <a:lstStyle/>
          <a:p>
            <a:r>
              <a:rPr lang="tr-TR" sz="1800" b="1" dirty="0">
                <a:solidFill>
                  <a:schemeClr val="bg1"/>
                </a:solidFill>
              </a:rPr>
              <a:t>https://www.ihi.org/partner/initiatives/age-friendly-health-systems</a:t>
            </a:r>
            <a:endParaRPr lang="tr-TR" dirty="0"/>
          </a:p>
        </p:txBody>
      </p:sp>
    </p:spTree>
    <p:extLst>
      <p:ext uri="{BB962C8B-B14F-4D97-AF65-F5344CB8AC3E}">
        <p14:creationId xmlns:p14="http://schemas.microsoft.com/office/powerpoint/2010/main" val="100472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7D180D-6C84-4CDF-987A-927AF17735B7}"/>
              </a:ext>
            </a:extLst>
          </p:cNvPr>
          <p:cNvSpPr>
            <a:spLocks noGrp="1"/>
          </p:cNvSpPr>
          <p:nvPr>
            <p:ph type="title"/>
          </p:nvPr>
        </p:nvSpPr>
        <p:spPr>
          <a:xfrm>
            <a:off x="592836" y="557149"/>
            <a:ext cx="11006328" cy="1325563"/>
          </a:xfrm>
          <a:solidFill>
            <a:schemeClr val="accent6">
              <a:lumMod val="75000"/>
            </a:schemeClr>
          </a:solidFill>
        </p:spPr>
        <p:txBody>
          <a:bodyPr>
            <a:normAutofit fontScale="90000"/>
          </a:bodyPr>
          <a:lstStyle/>
          <a:p>
            <a:br>
              <a:rPr lang="tr-TR" sz="2700" dirty="0">
                <a:solidFill>
                  <a:srgbClr val="0F1115"/>
                </a:solidFill>
                <a:latin typeface="quote-cjk-patch"/>
              </a:rPr>
            </a:br>
            <a:br>
              <a:rPr lang="tr-TR" sz="2700" dirty="0">
                <a:solidFill>
                  <a:srgbClr val="0F1115"/>
                </a:solidFill>
                <a:latin typeface="quote-cjk-patch"/>
              </a:rPr>
            </a:br>
            <a:br>
              <a:rPr lang="tr-TR" sz="3600" b="1" dirty="0">
                <a:solidFill>
                  <a:schemeClr val="bg1"/>
                </a:solidFill>
                <a:latin typeface="quote-cjk-patch"/>
              </a:rPr>
            </a:br>
            <a:r>
              <a:rPr lang="tr-TR" sz="3600" b="1" dirty="0">
                <a:solidFill>
                  <a:schemeClr val="bg1"/>
                </a:solidFill>
                <a:effectLst/>
                <a:latin typeface="quote-cjk-patch"/>
              </a:rPr>
              <a:t>4M Modeli ile Bütünleşik Bakım Planı</a:t>
            </a:r>
            <a:br>
              <a:rPr lang="tr-TR" sz="2700" b="1" dirty="0">
                <a:solidFill>
                  <a:srgbClr val="0F1115"/>
                </a:solidFill>
                <a:latin typeface="quote-cjk-patch"/>
              </a:rPr>
            </a:br>
            <a:br>
              <a:rPr lang="tr-TR" dirty="0"/>
            </a:br>
            <a:endParaRPr lang="tr-TR" dirty="0"/>
          </a:p>
        </p:txBody>
      </p:sp>
      <p:sp>
        <p:nvSpPr>
          <p:cNvPr id="3" name="İçerik Yer Tutucusu 2">
            <a:extLst>
              <a:ext uri="{FF2B5EF4-FFF2-40B4-BE49-F238E27FC236}">
                <a16:creationId xmlns:a16="http://schemas.microsoft.com/office/drawing/2014/main" id="{FD647188-841D-48F7-AB44-E4079883C895}"/>
              </a:ext>
            </a:extLst>
          </p:cNvPr>
          <p:cNvSpPr>
            <a:spLocks noGrp="1"/>
          </p:cNvSpPr>
          <p:nvPr>
            <p:ph idx="1"/>
          </p:nvPr>
        </p:nvSpPr>
        <p:spPr>
          <a:xfrm>
            <a:off x="838200" y="2221992"/>
            <a:ext cx="9183624" cy="3954971"/>
          </a:xfrm>
        </p:spPr>
        <p:txBody>
          <a:bodyPr>
            <a:normAutofit/>
          </a:bodyPr>
          <a:lstStyle/>
          <a:p>
            <a:r>
              <a:rPr lang="tr-TR" dirty="0">
                <a:solidFill>
                  <a:srgbClr val="0F1115"/>
                </a:solidFill>
              </a:rPr>
              <a:t>Ayşe hanım, 78 yaşında </a:t>
            </a:r>
          </a:p>
          <a:p>
            <a:r>
              <a:rPr lang="tr-TR" dirty="0">
                <a:solidFill>
                  <a:srgbClr val="0F1115"/>
                </a:solidFill>
              </a:rPr>
              <a:t>Kalça kırığı nedeniyle ameliyat oldu </a:t>
            </a:r>
          </a:p>
          <a:p>
            <a:r>
              <a:rPr lang="tr-TR" dirty="0">
                <a:solidFill>
                  <a:srgbClr val="0F1115"/>
                </a:solidFill>
              </a:rPr>
              <a:t>Ameliyat öncesi hafif unutkanlığı varmış </a:t>
            </a:r>
          </a:p>
          <a:p>
            <a:r>
              <a:rPr lang="tr-TR" dirty="0">
                <a:solidFill>
                  <a:srgbClr val="0F1115"/>
                </a:solidFill>
              </a:rPr>
              <a:t>Evde tek başına yaşıyor </a:t>
            </a:r>
          </a:p>
          <a:p>
            <a:r>
              <a:rPr lang="tr-TR" dirty="0">
                <a:solidFill>
                  <a:srgbClr val="0F1115"/>
                </a:solidFill>
              </a:rPr>
              <a:t>Kızı, haftada birkaç kez ziyaret ediyor </a:t>
            </a:r>
          </a:p>
          <a:p>
            <a:r>
              <a:rPr lang="tr-TR" dirty="0">
                <a:solidFill>
                  <a:srgbClr val="0F1115"/>
                </a:solidFill>
              </a:rPr>
              <a:t>Hastaneye yatışının 2. gününde, hemşireler ajitasyon ve oryantasyon bozukluğu  fark ediyor</a:t>
            </a:r>
            <a:br>
              <a:rPr lang="tr-TR" dirty="0"/>
            </a:br>
            <a:endParaRPr lang="tr-TR" dirty="0"/>
          </a:p>
        </p:txBody>
      </p:sp>
      <p:pic>
        <p:nvPicPr>
          <p:cNvPr id="4" name="Resim 3">
            <a:extLst>
              <a:ext uri="{FF2B5EF4-FFF2-40B4-BE49-F238E27FC236}">
                <a16:creationId xmlns:a16="http://schemas.microsoft.com/office/drawing/2014/main" id="{A4827A5D-00A5-4480-B8CB-0CA36EA20E6B}"/>
              </a:ext>
            </a:extLst>
          </p:cNvPr>
          <p:cNvPicPr>
            <a:picLocks noChangeAspect="1"/>
          </p:cNvPicPr>
          <p:nvPr/>
        </p:nvPicPr>
        <p:blipFill>
          <a:blip r:embed="rId3"/>
          <a:stretch>
            <a:fillRect/>
          </a:stretch>
        </p:blipFill>
        <p:spPr>
          <a:xfrm>
            <a:off x="9400032" y="2127124"/>
            <a:ext cx="2581656" cy="2755772"/>
          </a:xfrm>
          <a:prstGeom prst="rect">
            <a:avLst/>
          </a:prstGeom>
        </p:spPr>
      </p:pic>
    </p:spTree>
    <p:extLst>
      <p:ext uri="{BB962C8B-B14F-4D97-AF65-F5344CB8AC3E}">
        <p14:creationId xmlns:p14="http://schemas.microsoft.com/office/powerpoint/2010/main" val="342980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7D180D-6C84-4CDF-987A-927AF17735B7}"/>
              </a:ext>
            </a:extLst>
          </p:cNvPr>
          <p:cNvSpPr>
            <a:spLocks noGrp="1"/>
          </p:cNvSpPr>
          <p:nvPr>
            <p:ph type="title"/>
          </p:nvPr>
        </p:nvSpPr>
        <p:spPr>
          <a:xfrm>
            <a:off x="838200" y="127381"/>
            <a:ext cx="11006328" cy="1325563"/>
          </a:xfrm>
          <a:solidFill>
            <a:schemeClr val="accent6">
              <a:lumMod val="75000"/>
            </a:schemeClr>
          </a:solidFill>
        </p:spPr>
        <p:txBody>
          <a:bodyPr>
            <a:normAutofit fontScale="90000"/>
          </a:bodyPr>
          <a:lstStyle/>
          <a:p>
            <a:br>
              <a:rPr lang="tr-TR" sz="2700" dirty="0">
                <a:solidFill>
                  <a:srgbClr val="0F1115"/>
                </a:solidFill>
                <a:latin typeface="quote-cjk-patch"/>
              </a:rPr>
            </a:br>
            <a:br>
              <a:rPr lang="tr-TR" sz="2700" dirty="0">
                <a:solidFill>
                  <a:srgbClr val="0F1115"/>
                </a:solidFill>
                <a:latin typeface="quote-cjk-patch"/>
              </a:rPr>
            </a:br>
            <a:br>
              <a:rPr lang="tr-TR" sz="3600" b="1" dirty="0">
                <a:solidFill>
                  <a:srgbClr val="0F1115"/>
                </a:solidFill>
                <a:latin typeface="quote-cjk-patch"/>
              </a:rPr>
            </a:br>
            <a:r>
              <a:rPr lang="tr-TR" sz="3600" b="1" dirty="0">
                <a:solidFill>
                  <a:schemeClr val="bg1"/>
                </a:solidFill>
                <a:effectLst/>
                <a:latin typeface="quote-cjk-patch"/>
              </a:rPr>
              <a:t>4M Modeli ile Bütünleşik Bakım Planı</a:t>
            </a:r>
            <a:br>
              <a:rPr lang="tr-TR" sz="2700" b="1" dirty="0">
                <a:solidFill>
                  <a:srgbClr val="0F1115"/>
                </a:solidFill>
                <a:latin typeface="quote-cjk-patch"/>
              </a:rPr>
            </a:br>
            <a:br>
              <a:rPr lang="tr-TR" dirty="0"/>
            </a:br>
            <a:endParaRPr lang="tr-TR" dirty="0"/>
          </a:p>
        </p:txBody>
      </p:sp>
      <p:graphicFrame>
        <p:nvGraphicFramePr>
          <p:cNvPr id="5" name="İçerik Yer Tutucusu 4">
            <a:extLst>
              <a:ext uri="{FF2B5EF4-FFF2-40B4-BE49-F238E27FC236}">
                <a16:creationId xmlns:a16="http://schemas.microsoft.com/office/drawing/2014/main" id="{260561A7-F5DB-4592-8E3E-55CC0C39AA33}"/>
              </a:ext>
            </a:extLst>
          </p:cNvPr>
          <p:cNvGraphicFramePr>
            <a:graphicFrameLocks noGrp="1"/>
          </p:cNvGraphicFramePr>
          <p:nvPr>
            <p:ph idx="1"/>
            <p:extLst>
              <p:ext uri="{D42A27DB-BD31-4B8C-83A1-F6EECF244321}">
                <p14:modId xmlns:p14="http://schemas.microsoft.com/office/powerpoint/2010/main" val="1854881100"/>
              </p:ext>
            </p:extLst>
          </p:nvPr>
        </p:nvGraphicFramePr>
        <p:xfrm>
          <a:off x="838200" y="1527048"/>
          <a:ext cx="10811256" cy="4928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29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DA1A4E-3346-43C8-A697-BEC35D250DCC}"/>
              </a:ext>
            </a:extLst>
          </p:cNvPr>
          <p:cNvSpPr>
            <a:spLocks noGrp="1"/>
          </p:cNvSpPr>
          <p:nvPr>
            <p:ph type="title"/>
          </p:nvPr>
        </p:nvSpPr>
        <p:spPr>
          <a:solidFill>
            <a:schemeClr val="accent6">
              <a:lumMod val="75000"/>
            </a:schemeClr>
          </a:solidFill>
        </p:spPr>
        <p:txBody>
          <a:bodyPr>
            <a:normAutofit/>
          </a:bodyPr>
          <a:lstStyle/>
          <a:p>
            <a:r>
              <a:rPr lang="tr-TR" sz="3200" b="1" dirty="0">
                <a:solidFill>
                  <a:schemeClr val="bg1"/>
                </a:solidFill>
                <a:effectLst/>
                <a:latin typeface="quote-cjk-patch"/>
              </a:rPr>
              <a:t>Vakanın Sonucu ve 4M'nin Katkısı</a:t>
            </a:r>
            <a:endParaRPr lang="tr-TR" sz="3200" dirty="0">
              <a:solidFill>
                <a:schemeClr val="bg1"/>
              </a:solidFill>
            </a:endParaRPr>
          </a:p>
        </p:txBody>
      </p:sp>
      <p:graphicFrame>
        <p:nvGraphicFramePr>
          <p:cNvPr id="4" name="İçerik Yer Tutucusu 3">
            <a:extLst>
              <a:ext uri="{FF2B5EF4-FFF2-40B4-BE49-F238E27FC236}">
                <a16:creationId xmlns:a16="http://schemas.microsoft.com/office/drawing/2014/main" id="{8B984CC0-1FA8-4B3E-9FA7-0745D1D17687}"/>
              </a:ext>
            </a:extLst>
          </p:cNvPr>
          <p:cNvGraphicFramePr>
            <a:graphicFrameLocks noGrp="1"/>
          </p:cNvGraphicFramePr>
          <p:nvPr>
            <p:ph idx="1"/>
            <p:extLst>
              <p:ext uri="{D42A27DB-BD31-4B8C-83A1-F6EECF244321}">
                <p14:modId xmlns:p14="http://schemas.microsoft.com/office/powerpoint/2010/main" val="27758177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16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E75AA5-BDB7-4C3E-831F-ACCB6558849F}"/>
              </a:ext>
            </a:extLst>
          </p:cNvPr>
          <p:cNvSpPr>
            <a:spLocks noGrp="1"/>
          </p:cNvSpPr>
          <p:nvPr>
            <p:ph type="title"/>
          </p:nvPr>
        </p:nvSpPr>
        <p:spPr>
          <a:solidFill>
            <a:schemeClr val="accent6">
              <a:lumMod val="75000"/>
            </a:schemeClr>
          </a:solidFill>
        </p:spPr>
        <p:txBody>
          <a:bodyPr>
            <a:normAutofit/>
          </a:bodyPr>
          <a:lstStyle/>
          <a:p>
            <a:r>
              <a:rPr lang="tr-TR" sz="3200" b="1" dirty="0">
                <a:solidFill>
                  <a:schemeClr val="bg1"/>
                </a:solidFill>
                <a:latin typeface="quote-cjk-patch"/>
              </a:rPr>
              <a:t>4M'nin Başarısı:</a:t>
            </a:r>
            <a:endParaRPr lang="tr-TR" sz="3200" dirty="0">
              <a:solidFill>
                <a:schemeClr val="bg1"/>
              </a:solidFill>
            </a:endParaRPr>
          </a:p>
        </p:txBody>
      </p:sp>
      <p:graphicFrame>
        <p:nvGraphicFramePr>
          <p:cNvPr id="4" name="İçerik Yer Tutucusu 3">
            <a:extLst>
              <a:ext uri="{FF2B5EF4-FFF2-40B4-BE49-F238E27FC236}">
                <a16:creationId xmlns:a16="http://schemas.microsoft.com/office/drawing/2014/main" id="{6AAE5E69-D9B2-494F-BBDD-4A870C7D3C5C}"/>
              </a:ext>
            </a:extLst>
          </p:cNvPr>
          <p:cNvGraphicFramePr>
            <a:graphicFrameLocks noGrp="1"/>
          </p:cNvGraphicFramePr>
          <p:nvPr>
            <p:ph idx="1"/>
            <p:extLst>
              <p:ext uri="{D42A27DB-BD31-4B8C-83A1-F6EECF244321}">
                <p14:modId xmlns:p14="http://schemas.microsoft.com/office/powerpoint/2010/main" val="21033495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94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E75AA5-BDB7-4C3E-831F-ACCB6558849F}"/>
              </a:ext>
            </a:extLst>
          </p:cNvPr>
          <p:cNvSpPr>
            <a:spLocks noGrp="1"/>
          </p:cNvSpPr>
          <p:nvPr>
            <p:ph type="title"/>
          </p:nvPr>
        </p:nvSpPr>
        <p:spPr>
          <a:solidFill>
            <a:schemeClr val="accent6">
              <a:lumMod val="75000"/>
            </a:schemeClr>
          </a:solidFill>
        </p:spPr>
        <p:txBody>
          <a:bodyPr>
            <a:normAutofit/>
          </a:bodyPr>
          <a:lstStyle/>
          <a:p>
            <a:r>
              <a:rPr lang="tr-TR" sz="3200" b="1" dirty="0">
                <a:solidFill>
                  <a:schemeClr val="bg1"/>
                </a:solidFill>
                <a:latin typeface="quote-cjk-patch"/>
              </a:rPr>
              <a:t>4M'nin Başarısı:</a:t>
            </a:r>
            <a:endParaRPr lang="tr-TR" sz="3200" dirty="0">
              <a:solidFill>
                <a:schemeClr val="bg1"/>
              </a:solidFill>
            </a:endParaRPr>
          </a:p>
        </p:txBody>
      </p:sp>
      <p:graphicFrame>
        <p:nvGraphicFramePr>
          <p:cNvPr id="4" name="İçerik Yer Tutucusu 3">
            <a:extLst>
              <a:ext uri="{FF2B5EF4-FFF2-40B4-BE49-F238E27FC236}">
                <a16:creationId xmlns:a16="http://schemas.microsoft.com/office/drawing/2014/main" id="{6AAE5E69-D9B2-494F-BBDD-4A870C7D3C5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1263B611-5F56-4CC7-BB21-A51A570FBEAC}"/>
              </a:ext>
            </a:extLst>
          </p:cNvPr>
          <p:cNvSpPr/>
          <p:nvPr/>
        </p:nvSpPr>
        <p:spPr>
          <a:xfrm>
            <a:off x="2319689" y="1548948"/>
            <a:ext cx="7093818" cy="4762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0" i="0" dirty="0">
                <a:effectLst/>
                <a:latin typeface="quote-cjk-patch"/>
              </a:rPr>
              <a:t>4M'lerin birbirinden bağımsız "kutular" olarak değil, </a:t>
            </a:r>
            <a:r>
              <a:rPr lang="tr-TR" sz="2800" b="1" i="0" u="sng" dirty="0">
                <a:effectLst/>
                <a:latin typeface="quote-cjk-patch"/>
              </a:rPr>
              <a:t>"</a:t>
            </a:r>
            <a:r>
              <a:rPr lang="tr-TR" sz="2800" b="1" i="0" u="sng" dirty="0"/>
              <a:t>Neyin Önemi Var</a:t>
            </a:r>
            <a:r>
              <a:rPr lang="tr-TR" sz="2800" b="1" i="0" u="sng" dirty="0">
                <a:effectLst/>
                <a:latin typeface="quote-cjk-patch"/>
              </a:rPr>
              <a:t>" </a:t>
            </a:r>
            <a:r>
              <a:rPr lang="tr-TR" sz="2400" b="1" i="0" dirty="0">
                <a:effectLst/>
                <a:latin typeface="quote-cjk-patch"/>
              </a:rPr>
              <a:t>etrafında kenetlenmiş, birbirini güçlendiren bir sistem</a:t>
            </a:r>
            <a:r>
              <a:rPr lang="tr-TR" sz="2400" b="0" i="0" dirty="0">
                <a:effectLst/>
                <a:latin typeface="quote-cjk-patch"/>
              </a:rPr>
              <a:t> </a:t>
            </a:r>
          </a:p>
        </p:txBody>
      </p:sp>
    </p:spTree>
    <p:extLst>
      <p:ext uri="{BB962C8B-B14F-4D97-AF65-F5344CB8AC3E}">
        <p14:creationId xmlns:p14="http://schemas.microsoft.com/office/powerpoint/2010/main" val="253082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478EF6-47EC-4251-9988-47FA1960F012}"/>
              </a:ext>
            </a:extLst>
          </p:cNvPr>
          <p:cNvSpPr>
            <a:spLocks noGrp="1"/>
          </p:cNvSpPr>
          <p:nvPr>
            <p:ph type="title"/>
          </p:nvPr>
        </p:nvSpPr>
        <p:spPr>
          <a:solidFill>
            <a:schemeClr val="accent6">
              <a:lumMod val="75000"/>
            </a:schemeClr>
          </a:solidFill>
        </p:spPr>
        <p:txBody>
          <a:bodyPr/>
          <a:lstStyle/>
          <a:p>
            <a:r>
              <a:rPr lang="tr-TR" b="1" dirty="0">
                <a:solidFill>
                  <a:schemeClr val="bg1"/>
                </a:solidFill>
                <a:latin typeface="quote-cjk-patch"/>
              </a:rPr>
              <a:t>4M Bileşenleri</a:t>
            </a:r>
            <a:endParaRPr lang="tr-TR" dirty="0">
              <a:solidFill>
                <a:schemeClr val="bg1"/>
              </a:solidFill>
            </a:endParaRPr>
          </a:p>
        </p:txBody>
      </p:sp>
      <p:graphicFrame>
        <p:nvGraphicFramePr>
          <p:cNvPr id="4" name="İçerik Yer Tutucusu 3">
            <a:extLst>
              <a:ext uri="{FF2B5EF4-FFF2-40B4-BE49-F238E27FC236}">
                <a16:creationId xmlns:a16="http://schemas.microsoft.com/office/drawing/2014/main" id="{56D7D35B-AC67-4F2C-AD34-AAB83923B85E}"/>
              </a:ext>
            </a:extLst>
          </p:cNvPr>
          <p:cNvGraphicFramePr>
            <a:graphicFrameLocks noGrp="1"/>
          </p:cNvGraphicFramePr>
          <p:nvPr>
            <p:ph idx="1"/>
            <p:extLst>
              <p:ext uri="{D42A27DB-BD31-4B8C-83A1-F6EECF244321}">
                <p14:modId xmlns:p14="http://schemas.microsoft.com/office/powerpoint/2010/main" val="1760779044"/>
              </p:ext>
            </p:extLst>
          </p:nvPr>
        </p:nvGraphicFramePr>
        <p:xfrm>
          <a:off x="838200" y="1690687"/>
          <a:ext cx="10635114" cy="459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28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1E565B17-53A9-487C-A2A6-12F413758379}"/>
              </a:ext>
            </a:extLst>
          </p:cNvPr>
          <p:cNvGraphicFramePr>
            <a:graphicFrameLocks noGrp="1"/>
          </p:cNvGraphicFramePr>
          <p:nvPr>
            <p:ph idx="1"/>
            <p:extLst>
              <p:ext uri="{D42A27DB-BD31-4B8C-83A1-F6EECF244321}">
                <p14:modId xmlns:p14="http://schemas.microsoft.com/office/powerpoint/2010/main" val="411835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49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1E652-F602-4E45-976F-5AA92E1FB9C2}"/>
              </a:ext>
            </a:extLst>
          </p:cNvPr>
          <p:cNvSpPr>
            <a:spLocks noGrp="1"/>
          </p:cNvSpPr>
          <p:nvPr>
            <p:ph type="title"/>
          </p:nvPr>
        </p:nvSpPr>
        <p:spPr>
          <a:solidFill>
            <a:schemeClr val="accent6">
              <a:lumMod val="75000"/>
            </a:schemeClr>
          </a:solidFill>
        </p:spPr>
        <p:txBody>
          <a:bodyPr>
            <a:normAutofit fontScale="90000"/>
          </a:bodyPr>
          <a:lstStyle/>
          <a:p>
            <a:br>
              <a:rPr lang="tr-TR" b="1" dirty="0">
                <a:solidFill>
                  <a:srgbClr val="0F1115"/>
                </a:solidFill>
                <a:latin typeface="quote-cjk-patch"/>
              </a:rPr>
            </a:br>
            <a:r>
              <a:rPr lang="tr-TR" b="1" dirty="0">
                <a:solidFill>
                  <a:schemeClr val="bg1"/>
                </a:solidFill>
                <a:latin typeface="quote-cjk-patch"/>
              </a:rPr>
              <a:t>Sonuç ve Anahtar Mesaj</a:t>
            </a:r>
            <a:br>
              <a:rPr lang="tr-TR" b="1" dirty="0">
                <a:solidFill>
                  <a:srgbClr val="0F1115"/>
                </a:solidFill>
                <a:latin typeface="quote-cjk-patch"/>
              </a:rPr>
            </a:br>
            <a:endParaRPr lang="tr-TR" dirty="0"/>
          </a:p>
        </p:txBody>
      </p:sp>
      <p:graphicFrame>
        <p:nvGraphicFramePr>
          <p:cNvPr id="4" name="İçerik Yer Tutucusu 3">
            <a:extLst>
              <a:ext uri="{FF2B5EF4-FFF2-40B4-BE49-F238E27FC236}">
                <a16:creationId xmlns:a16="http://schemas.microsoft.com/office/drawing/2014/main" id="{2EB1C4D9-F7F7-470F-8A72-0D29AB71109B}"/>
              </a:ext>
            </a:extLst>
          </p:cNvPr>
          <p:cNvGraphicFramePr>
            <a:graphicFrameLocks noGrp="1"/>
          </p:cNvGraphicFramePr>
          <p:nvPr>
            <p:ph idx="1"/>
            <p:extLst>
              <p:ext uri="{D42A27DB-BD31-4B8C-83A1-F6EECF244321}">
                <p14:modId xmlns:p14="http://schemas.microsoft.com/office/powerpoint/2010/main" val="27124763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64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1279F0EF-4773-4E89-99AB-617AB06263B9}"/>
              </a:ext>
            </a:extLst>
          </p:cNvPr>
          <p:cNvGraphicFramePr>
            <a:graphicFrameLocks noGrp="1"/>
          </p:cNvGraphicFramePr>
          <p:nvPr>
            <p:ph idx="1"/>
            <p:extLst>
              <p:ext uri="{D42A27DB-BD31-4B8C-83A1-F6EECF244321}">
                <p14:modId xmlns:p14="http://schemas.microsoft.com/office/powerpoint/2010/main" val="3362229274"/>
              </p:ext>
            </p:extLst>
          </p:nvPr>
        </p:nvGraphicFramePr>
        <p:xfrm>
          <a:off x="972152" y="292608"/>
          <a:ext cx="10222029" cy="6228976"/>
        </p:xfrm>
        <a:graphic>
          <a:graphicData uri="http://schemas.openxmlformats.org/drawingml/2006/table">
            <a:tbl>
              <a:tblPr firstRow="1" bandRow="1">
                <a:tableStyleId>{5C22544A-7EE6-4342-B048-85BDC9FD1C3A}</a:tableStyleId>
              </a:tblPr>
              <a:tblGrid>
                <a:gridCol w="3320715">
                  <a:extLst>
                    <a:ext uri="{9D8B030D-6E8A-4147-A177-3AD203B41FA5}">
                      <a16:colId xmlns:a16="http://schemas.microsoft.com/office/drawing/2014/main" val="494777949"/>
                    </a:ext>
                  </a:extLst>
                </a:gridCol>
                <a:gridCol w="3449053">
                  <a:extLst>
                    <a:ext uri="{9D8B030D-6E8A-4147-A177-3AD203B41FA5}">
                      <a16:colId xmlns:a16="http://schemas.microsoft.com/office/drawing/2014/main" val="3373828168"/>
                    </a:ext>
                  </a:extLst>
                </a:gridCol>
                <a:gridCol w="3452261">
                  <a:extLst>
                    <a:ext uri="{9D8B030D-6E8A-4147-A177-3AD203B41FA5}">
                      <a16:colId xmlns:a16="http://schemas.microsoft.com/office/drawing/2014/main" val="3823706718"/>
                    </a:ext>
                  </a:extLst>
                </a:gridCol>
              </a:tblGrid>
              <a:tr h="308082">
                <a:tc>
                  <a:txBody>
                    <a:bodyPr/>
                    <a:lstStyle/>
                    <a:p>
                      <a:pPr algn="l"/>
                      <a:r>
                        <a:rPr lang="tr-TR" sz="1200" b="1" dirty="0">
                          <a:solidFill>
                            <a:schemeClr val="tx1"/>
                          </a:solidFill>
                          <a:effectLst/>
                          <a:latin typeface="quote-cjk-patch"/>
                        </a:rPr>
                        <a:t>Özellik</a:t>
                      </a: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r>
                        <a:rPr lang="en-US" sz="1400" b="1" dirty="0">
                          <a:solidFill>
                            <a:schemeClr val="tx1"/>
                          </a:solidFill>
                          <a:effectLst/>
                          <a:latin typeface="quote-cjk-patch"/>
                        </a:rPr>
                        <a:t>HELP (Hospital Elder Life Program)</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r>
                        <a:rPr lang="pl-PL" sz="1400" b="1" dirty="0">
                          <a:solidFill>
                            <a:schemeClr val="tx1"/>
                          </a:solidFill>
                          <a:effectLst/>
                          <a:latin typeface="quote-cjk-patch"/>
                        </a:rPr>
                        <a:t>4M Modeli (Yaşlı Dostu Sağlık Sistemi)</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83996148"/>
                  </a:ext>
                </a:extLst>
              </a:tr>
              <a:tr h="787286">
                <a:tc>
                  <a:txBody>
                    <a:bodyPr/>
                    <a:lstStyle/>
                    <a:p>
                      <a:r>
                        <a:rPr lang="tr-TR" sz="1200" b="1">
                          <a:effectLst/>
                          <a:latin typeface="quote-cjk-patch"/>
                        </a:rPr>
                        <a:t>TANIM</a:t>
                      </a:r>
                      <a:endParaRPr lang="tr-TR" sz="1200" b="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err="1">
                          <a:effectLst/>
                          <a:latin typeface="quote-cjk-patch"/>
                        </a:rPr>
                        <a:t>Deliryumu</a:t>
                      </a:r>
                      <a:r>
                        <a:rPr lang="tr-TR" sz="1200" b="1" dirty="0">
                          <a:effectLst/>
                          <a:latin typeface="quote-cjk-patch"/>
                        </a:rPr>
                        <a:t> önlemeye odaklanan, yapılandırılmış, çok bileşenli bir klinik programdır</a:t>
                      </a:r>
                      <a:endParaRPr lang="tr-TR" sz="1200" b="0" dirty="0">
                        <a:effectLst/>
                        <a:latin typeface="quote-cjk-patch"/>
                      </a:endParaRP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a:effectLst/>
                          <a:latin typeface="quote-cjk-patch"/>
                        </a:rPr>
                        <a:t>Tüm yaşlı hasta bakımını organize etmek için kullanılan bir çerçevedir</a:t>
                      </a:r>
                    </a:p>
                    <a:p>
                      <a:r>
                        <a:rPr lang="tr-TR" sz="1200" b="1" dirty="0">
                          <a:effectLst/>
                          <a:latin typeface="quote-cjk-patch"/>
                        </a:rPr>
                        <a:t>Bir "zihniyet" ve bakım felsefesidir</a:t>
                      </a:r>
                      <a:endParaRPr lang="tr-TR" sz="1200" b="0" dirty="0">
                        <a:effectLst/>
                        <a:latin typeface="quote-cjk-patch"/>
                      </a:endParaRP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03301823"/>
                  </a:ext>
                </a:extLst>
              </a:tr>
              <a:tr h="607904">
                <a:tc>
                  <a:txBody>
                    <a:bodyPr/>
                    <a:lstStyle/>
                    <a:p>
                      <a:r>
                        <a:rPr lang="tr-TR" sz="1200" b="1">
                          <a:effectLst/>
                          <a:latin typeface="quote-cjk-patch"/>
                        </a:rPr>
                        <a:t>ANA ODAK</a:t>
                      </a:r>
                      <a:endParaRPr lang="tr-TR" sz="1200" b="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u="sng" dirty="0" err="1">
                          <a:effectLst/>
                          <a:latin typeface="quote-cjk-patch"/>
                        </a:rPr>
                        <a:t>Deliryumun</a:t>
                      </a:r>
                      <a:r>
                        <a:rPr lang="tr-TR" sz="1200" b="1" u="sng" dirty="0">
                          <a:effectLst/>
                          <a:latin typeface="quote-cjk-patch"/>
                        </a:rPr>
                        <a:t> Önlenmesi</a:t>
                      </a:r>
                      <a:r>
                        <a:rPr lang="tr-TR" sz="1200" b="0" u="sng" dirty="0">
                          <a:effectLst/>
                          <a:latin typeface="quote-cjk-patch"/>
                        </a:rPr>
                        <a:t> </a:t>
                      </a:r>
                      <a:r>
                        <a:rPr lang="tr-TR" sz="1200" b="0" dirty="0">
                          <a:effectLst/>
                          <a:latin typeface="quote-cjk-patch"/>
                        </a:rPr>
                        <a:t>(Ana hedef) ve fonksiyonel kaybın azaltılması</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u="sng" dirty="0">
                          <a:effectLst/>
                          <a:latin typeface="quote-cjk-patch"/>
                        </a:rPr>
                        <a:t>Hasta Odaklı, Bütüncül Bakım</a:t>
                      </a:r>
                      <a:endParaRPr lang="tr-TR" sz="1200" b="0" dirty="0">
                        <a:effectLst/>
                        <a:latin typeface="quote-cjk-patch"/>
                      </a:endParaRP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7793850"/>
                  </a:ext>
                </a:extLst>
              </a:tr>
              <a:tr h="787286">
                <a:tc>
                  <a:txBody>
                    <a:bodyPr/>
                    <a:lstStyle/>
                    <a:p>
                      <a:r>
                        <a:rPr lang="tr-TR" sz="1200" b="1" dirty="0">
                          <a:effectLst/>
                          <a:latin typeface="quote-cjk-patch"/>
                        </a:rPr>
                        <a:t>YAKLAŞIM</a:t>
                      </a:r>
                      <a:endParaRPr lang="tr-TR" sz="1200" b="0" dirty="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a:effectLst/>
                          <a:latin typeface="quote-cjk-patch"/>
                        </a:rPr>
                        <a:t>Reaktif &amp; </a:t>
                      </a:r>
                      <a:r>
                        <a:rPr lang="tr-TR" sz="1200" b="1" dirty="0" err="1">
                          <a:effectLst/>
                          <a:latin typeface="quote-cjk-patch"/>
                        </a:rPr>
                        <a:t>Proaktif</a:t>
                      </a:r>
                      <a:r>
                        <a:rPr lang="tr-TR" sz="1200" b="1" dirty="0">
                          <a:effectLst/>
                          <a:latin typeface="quote-cjk-patch"/>
                        </a:rPr>
                        <a:t> (Risk Odaklı)</a:t>
                      </a:r>
                    </a:p>
                    <a:p>
                      <a:r>
                        <a:rPr lang="tr-TR" sz="1200" b="1" dirty="0">
                          <a:effectLst/>
                          <a:latin typeface="quote-cjk-patch"/>
                        </a:rPr>
                        <a:t>H</a:t>
                      </a:r>
                      <a:r>
                        <a:rPr lang="tr-TR" sz="1200" b="0" dirty="0">
                          <a:effectLst/>
                          <a:latin typeface="quote-cjk-patch"/>
                        </a:rPr>
                        <a:t>astaları </a:t>
                      </a:r>
                      <a:r>
                        <a:rPr lang="tr-TR" sz="1200" b="0" dirty="0" err="1">
                          <a:effectLst/>
                          <a:latin typeface="quote-cjk-patch"/>
                        </a:rPr>
                        <a:t>deliryum</a:t>
                      </a:r>
                      <a:r>
                        <a:rPr lang="tr-TR" sz="1200" b="0" dirty="0">
                          <a:effectLst/>
                          <a:latin typeface="quote-cjk-patch"/>
                        </a:rPr>
                        <a:t> risk faktörlerine göre tarar ve bu risklere yönelik standart müdahaleler uygular.</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err="1">
                          <a:effectLst/>
                          <a:latin typeface="quote-cjk-patch"/>
                        </a:rPr>
                        <a:t>Proaktif</a:t>
                      </a:r>
                      <a:r>
                        <a:rPr lang="tr-TR" sz="1200" b="1" dirty="0">
                          <a:effectLst/>
                          <a:latin typeface="quote-cjk-patch"/>
                        </a:rPr>
                        <a:t> &amp; Herkese Uygulanır:</a:t>
                      </a:r>
                      <a:r>
                        <a:rPr lang="tr-TR" sz="1200" b="0" dirty="0">
                          <a:effectLst/>
                          <a:latin typeface="quote-cjk-patch"/>
                        </a:rPr>
                        <a:t> </a:t>
                      </a:r>
                    </a:p>
                    <a:p>
                      <a:r>
                        <a:rPr lang="tr-TR" sz="1200" b="0" dirty="0">
                          <a:effectLst/>
                          <a:latin typeface="quote-cjk-patch"/>
                        </a:rPr>
                        <a:t>Her yaşlı hastaya, her etkileşimde 4M'nin değerlendirilmesi ve harekete geçirilmesi çağrısında bulunur</a:t>
                      </a: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5243840"/>
                  </a:ext>
                </a:extLst>
              </a:tr>
              <a:tr h="787286">
                <a:tc>
                  <a:txBody>
                    <a:bodyPr/>
                    <a:lstStyle/>
                    <a:p>
                      <a:r>
                        <a:rPr lang="tr-TR" sz="1200" b="1" dirty="0">
                          <a:effectLst/>
                          <a:latin typeface="quote-cjk-patch"/>
                        </a:rPr>
                        <a:t>YAPISAL MODEL</a:t>
                      </a:r>
                      <a:endParaRPr lang="tr-TR" sz="1200" b="0" dirty="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0" dirty="0">
                          <a:effectLst/>
                          <a:latin typeface="quote-cjk-patch"/>
                        </a:rPr>
                        <a:t>"</a:t>
                      </a:r>
                      <a:r>
                        <a:rPr lang="tr-TR" sz="1200" b="0" dirty="0" err="1">
                          <a:effectLst/>
                          <a:latin typeface="quote-cjk-patch"/>
                        </a:rPr>
                        <a:t>Elder</a:t>
                      </a:r>
                      <a:r>
                        <a:rPr lang="tr-TR" sz="1200" b="0" dirty="0">
                          <a:effectLst/>
                          <a:latin typeface="quote-cjk-patch"/>
                        </a:rPr>
                        <a:t> Life </a:t>
                      </a:r>
                      <a:r>
                        <a:rPr lang="tr-TR" sz="1200" b="0" dirty="0" err="1">
                          <a:effectLst/>
                          <a:latin typeface="quote-cjk-patch"/>
                        </a:rPr>
                        <a:t>Specialist</a:t>
                      </a:r>
                      <a:r>
                        <a:rPr lang="tr-TR" sz="1200" b="0" dirty="0">
                          <a:effectLst/>
                          <a:latin typeface="quote-cjk-patch"/>
                        </a:rPr>
                        <a:t>", gönüllüler ve protokollerden oluşan özel bir ekip gerektirir</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0" dirty="0">
                          <a:effectLst/>
                          <a:latin typeface="quote-cjk-patch"/>
                        </a:rPr>
                        <a:t>Esnek bir çerçeve. Mevcut klinik iş akışlarına ve ekiplere entegre edilir. </a:t>
                      </a: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12255131"/>
                  </a:ext>
                </a:extLst>
              </a:tr>
              <a:tr h="1504812">
                <a:tc>
                  <a:txBody>
                    <a:bodyPr/>
                    <a:lstStyle/>
                    <a:p>
                      <a:r>
                        <a:rPr lang="tr-TR" sz="1200" b="1" dirty="0">
                          <a:effectLst/>
                          <a:latin typeface="quote-cjk-patch"/>
                        </a:rPr>
                        <a:t>TEMEL BİLEŞENLER</a:t>
                      </a:r>
                      <a:endParaRPr lang="tr-TR" sz="1200" b="0" dirty="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a:effectLst/>
                          <a:latin typeface="quote-cjk-patch"/>
                        </a:rPr>
                        <a:t>6 çekirdek müdahale:</a:t>
                      </a:r>
                      <a:br>
                        <a:rPr lang="tr-TR" sz="1200" b="0" dirty="0">
                          <a:effectLst/>
                          <a:latin typeface="quote-cjk-patch"/>
                        </a:rPr>
                      </a:br>
                      <a:r>
                        <a:rPr lang="tr-TR" sz="1200" b="0" dirty="0">
                          <a:effectLst/>
                          <a:latin typeface="quote-cjk-patch"/>
                        </a:rPr>
                        <a:t>1. Oryantasyon</a:t>
                      </a:r>
                      <a:br>
                        <a:rPr lang="tr-TR" sz="1200" b="0" dirty="0">
                          <a:effectLst/>
                          <a:latin typeface="quote-cjk-patch"/>
                        </a:rPr>
                      </a:br>
                      <a:r>
                        <a:rPr lang="tr-TR" sz="1200" b="0" dirty="0">
                          <a:effectLst/>
                          <a:latin typeface="quote-cjk-patch"/>
                        </a:rPr>
                        <a:t>2. </a:t>
                      </a:r>
                      <a:r>
                        <a:rPr lang="tr-TR" sz="1200" b="0" dirty="0" err="1">
                          <a:effectLst/>
                          <a:latin typeface="quote-cjk-patch"/>
                        </a:rPr>
                        <a:t>Terapötik</a:t>
                      </a:r>
                      <a:r>
                        <a:rPr lang="tr-TR" sz="1200" b="0" dirty="0">
                          <a:effectLst/>
                          <a:latin typeface="quote-cjk-patch"/>
                        </a:rPr>
                        <a:t> aktiviteler</a:t>
                      </a:r>
                      <a:br>
                        <a:rPr lang="tr-TR" sz="1200" b="0" dirty="0">
                          <a:effectLst/>
                          <a:latin typeface="quote-cjk-patch"/>
                        </a:rPr>
                      </a:br>
                      <a:r>
                        <a:rPr lang="tr-TR" sz="1200" b="0" dirty="0">
                          <a:effectLst/>
                          <a:latin typeface="quote-cjk-patch"/>
                        </a:rPr>
                        <a:t>3. Erken </a:t>
                      </a:r>
                      <a:r>
                        <a:rPr lang="tr-TR" sz="1200" b="0" dirty="0" err="1">
                          <a:effectLst/>
                          <a:latin typeface="quote-cjk-patch"/>
                        </a:rPr>
                        <a:t>mobilizasyon</a:t>
                      </a:r>
                      <a:br>
                        <a:rPr lang="tr-TR" sz="1200" b="0" dirty="0">
                          <a:effectLst/>
                          <a:latin typeface="quote-cjk-patch"/>
                        </a:rPr>
                      </a:br>
                      <a:r>
                        <a:rPr lang="tr-TR" sz="1200" b="0" dirty="0">
                          <a:effectLst/>
                          <a:latin typeface="quote-cjk-patch"/>
                        </a:rPr>
                        <a:t>4. Görme/işitme</a:t>
                      </a:r>
                      <a:br>
                        <a:rPr lang="tr-TR" sz="1200" b="0" dirty="0">
                          <a:effectLst/>
                          <a:latin typeface="quote-cjk-patch"/>
                        </a:rPr>
                      </a:br>
                      <a:r>
                        <a:rPr lang="tr-TR" sz="1200" b="0" dirty="0">
                          <a:effectLst/>
                          <a:latin typeface="quote-cjk-patch"/>
                        </a:rPr>
                        <a:t>5. </a:t>
                      </a:r>
                      <a:r>
                        <a:rPr lang="tr-TR" sz="1200" b="0" dirty="0" err="1">
                          <a:effectLst/>
                          <a:latin typeface="quote-cjk-patch"/>
                        </a:rPr>
                        <a:t>Dehidrasyon</a:t>
                      </a:r>
                      <a:br>
                        <a:rPr lang="tr-TR" sz="1200" b="0" dirty="0">
                          <a:effectLst/>
                          <a:latin typeface="quote-cjk-patch"/>
                        </a:rPr>
                      </a:br>
                      <a:r>
                        <a:rPr lang="tr-TR" sz="1200" b="0" dirty="0">
                          <a:effectLst/>
                          <a:latin typeface="quote-cjk-patch"/>
                        </a:rPr>
                        <a:t>6. Uyku</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a:effectLst/>
                          <a:latin typeface="quote-cjk-patch"/>
                        </a:rPr>
                        <a:t>4 çekirdek unsur ("4M"):</a:t>
                      </a:r>
                      <a:br>
                        <a:rPr lang="tr-TR" sz="1200" b="0" dirty="0">
                          <a:effectLst/>
                          <a:latin typeface="quote-cjk-patch"/>
                        </a:rPr>
                      </a:br>
                      <a:r>
                        <a:rPr lang="tr-TR" sz="1200" b="0" dirty="0">
                          <a:effectLst/>
                          <a:latin typeface="quote-cjk-patch"/>
                        </a:rPr>
                        <a:t>1. </a:t>
                      </a:r>
                      <a:r>
                        <a:rPr lang="tr-TR" sz="1200" b="1" dirty="0">
                          <a:effectLst/>
                          <a:latin typeface="quote-cjk-patch"/>
                        </a:rPr>
                        <a:t>What </a:t>
                      </a:r>
                      <a:r>
                        <a:rPr lang="tr-TR" sz="1200" b="1" dirty="0" err="1">
                          <a:effectLst/>
                          <a:latin typeface="quote-cjk-patch"/>
                        </a:rPr>
                        <a:t>Matters</a:t>
                      </a:r>
                      <a:r>
                        <a:rPr lang="tr-TR" sz="1200" b="0" dirty="0">
                          <a:effectLst/>
                          <a:latin typeface="quote-cjk-patch"/>
                        </a:rPr>
                        <a:t> (Neyin Önemi Var?)</a:t>
                      </a:r>
                      <a:br>
                        <a:rPr lang="tr-TR" sz="1200" b="0" dirty="0">
                          <a:effectLst/>
                          <a:latin typeface="quote-cjk-patch"/>
                        </a:rPr>
                      </a:br>
                      <a:r>
                        <a:rPr lang="tr-TR" sz="1200" b="0" dirty="0">
                          <a:effectLst/>
                          <a:latin typeface="quote-cjk-patch"/>
                        </a:rPr>
                        <a:t>2. </a:t>
                      </a:r>
                      <a:r>
                        <a:rPr lang="tr-TR" sz="1200" b="1" dirty="0" err="1">
                          <a:effectLst/>
                          <a:latin typeface="quote-cjk-patch"/>
                        </a:rPr>
                        <a:t>Medication</a:t>
                      </a:r>
                      <a:r>
                        <a:rPr lang="tr-TR" sz="1200" b="0" dirty="0">
                          <a:effectLst/>
                          <a:latin typeface="quote-cjk-patch"/>
                        </a:rPr>
                        <a:t> (İlaç)</a:t>
                      </a:r>
                      <a:br>
                        <a:rPr lang="tr-TR" sz="1200" b="0" dirty="0">
                          <a:effectLst/>
                          <a:latin typeface="quote-cjk-patch"/>
                        </a:rPr>
                      </a:br>
                      <a:r>
                        <a:rPr lang="tr-TR" sz="1200" b="0" dirty="0">
                          <a:effectLst/>
                          <a:latin typeface="quote-cjk-patch"/>
                        </a:rPr>
                        <a:t>3. </a:t>
                      </a:r>
                      <a:r>
                        <a:rPr lang="tr-TR" sz="1200" b="1" dirty="0" err="1">
                          <a:effectLst/>
                          <a:latin typeface="quote-cjk-patch"/>
                        </a:rPr>
                        <a:t>Mentation</a:t>
                      </a:r>
                      <a:r>
                        <a:rPr lang="tr-TR" sz="1200" b="0" dirty="0">
                          <a:effectLst/>
                          <a:latin typeface="quote-cjk-patch"/>
                        </a:rPr>
                        <a:t> (Zihinsel Durum)</a:t>
                      </a:r>
                      <a:br>
                        <a:rPr lang="tr-TR" sz="1200" b="0" dirty="0">
                          <a:effectLst/>
                          <a:latin typeface="quote-cjk-patch"/>
                        </a:rPr>
                      </a:br>
                      <a:r>
                        <a:rPr lang="tr-TR" sz="1200" b="0" dirty="0">
                          <a:effectLst/>
                          <a:latin typeface="quote-cjk-patch"/>
                        </a:rPr>
                        <a:t>4. </a:t>
                      </a:r>
                      <a:r>
                        <a:rPr lang="tr-TR" sz="1200" b="1" dirty="0" err="1">
                          <a:effectLst/>
                          <a:latin typeface="quote-cjk-patch"/>
                        </a:rPr>
                        <a:t>Mobility</a:t>
                      </a:r>
                      <a:r>
                        <a:rPr lang="tr-TR" sz="1200" b="0" dirty="0">
                          <a:effectLst/>
                          <a:latin typeface="quote-cjk-patch"/>
                        </a:rPr>
                        <a:t> (Hareketlilik)</a:t>
                      </a: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29185454"/>
                  </a:ext>
                </a:extLst>
              </a:tr>
              <a:tr h="607904">
                <a:tc>
                  <a:txBody>
                    <a:bodyPr/>
                    <a:lstStyle/>
                    <a:p>
                      <a:r>
                        <a:rPr lang="tr-TR" sz="1200" b="1" dirty="0">
                          <a:effectLst/>
                          <a:latin typeface="quote-cjk-patch"/>
                        </a:rPr>
                        <a:t>"WHAT MATTERS" ROLÜ</a:t>
                      </a:r>
                      <a:endParaRPr lang="tr-TR" sz="1200" b="0" dirty="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0">
                          <a:effectLst/>
                          <a:latin typeface="quote-cjk-patch"/>
                        </a:rPr>
                        <a:t>Örtük olarak kabul edilir, ancak programın resmi, yapılandırılmış bir parçası değildir.</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a:effectLst/>
                          <a:latin typeface="quote-cjk-patch"/>
                        </a:rPr>
                        <a:t>Merkezi ve temel bileşendir.</a:t>
                      </a:r>
                      <a:r>
                        <a:rPr lang="tr-TR" sz="1200" b="0" dirty="0">
                          <a:effectLst/>
                          <a:latin typeface="quote-cjk-patch"/>
                        </a:rPr>
                        <a:t> Diğer üç M'nin etrafında döndüğü eksendir. Bakımın "</a:t>
                      </a:r>
                      <a:r>
                        <a:rPr lang="tr-TR" sz="1200" b="0" dirty="0" err="1">
                          <a:effectLst/>
                          <a:latin typeface="quote-cjk-patch"/>
                        </a:rPr>
                        <a:t>nedeni"dir</a:t>
                      </a:r>
                      <a:r>
                        <a:rPr lang="tr-TR" sz="1200" b="0" dirty="0">
                          <a:effectLst/>
                          <a:latin typeface="quote-cjk-patch"/>
                        </a:rPr>
                        <a:t>.</a:t>
                      </a: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62393931"/>
                  </a:ext>
                </a:extLst>
              </a:tr>
              <a:tr h="607904">
                <a:tc>
                  <a:txBody>
                    <a:bodyPr/>
                    <a:lstStyle/>
                    <a:p>
                      <a:r>
                        <a:rPr lang="tr-TR" sz="1200" b="1">
                          <a:effectLst/>
                          <a:latin typeface="quote-cjk-patch"/>
                        </a:rPr>
                        <a:t>UYGULAMA ALANI</a:t>
                      </a:r>
                      <a:endParaRPr lang="tr-TR" sz="1200" b="0">
                        <a:effectLst/>
                        <a:latin typeface="quote-cjk-patch"/>
                      </a:endParaRPr>
                    </a:p>
                  </a:txBody>
                  <a:tcPr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0" dirty="0">
                          <a:effectLst/>
                          <a:latin typeface="quote-cjk-patch"/>
                        </a:rPr>
                        <a:t>Ağırlıklı olarak </a:t>
                      </a:r>
                      <a:r>
                        <a:rPr lang="tr-TR" sz="1200" b="1" dirty="0">
                          <a:effectLst/>
                          <a:latin typeface="quote-cjk-patch"/>
                        </a:rPr>
                        <a:t>hastane</a:t>
                      </a:r>
                      <a:r>
                        <a:rPr lang="tr-TR" sz="1200" b="0" dirty="0">
                          <a:effectLst/>
                          <a:latin typeface="quote-cjk-patch"/>
                        </a:rPr>
                        <a:t> ortamı (yatan hasta)</a:t>
                      </a:r>
                    </a:p>
                  </a:txBody>
                  <a:tcPr marL="152400" marR="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tr-TR" sz="1200" b="1" dirty="0">
                          <a:effectLst/>
                          <a:latin typeface="quote-cjk-patch"/>
                        </a:rPr>
                        <a:t>Tüm sağlık ortamları</a:t>
                      </a:r>
                      <a:r>
                        <a:rPr lang="tr-TR" sz="1200" b="0" dirty="0">
                          <a:effectLst/>
                          <a:latin typeface="quote-cjk-patch"/>
                        </a:rPr>
                        <a:t> (hastane, birinci basamak, bakım evi, evde bakım)</a:t>
                      </a:r>
                    </a:p>
                  </a:txBody>
                  <a:tcPr marL="152400" marT="95250" marB="95250" anchor="ctr">
                    <a:gradFill>
                      <a:gsLst>
                        <a:gs pos="46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2315492"/>
                  </a:ext>
                </a:extLst>
              </a:tr>
            </a:tbl>
          </a:graphicData>
        </a:graphic>
      </p:graphicFrame>
    </p:spTree>
    <p:extLst>
      <p:ext uri="{BB962C8B-B14F-4D97-AF65-F5344CB8AC3E}">
        <p14:creationId xmlns:p14="http://schemas.microsoft.com/office/powerpoint/2010/main" val="283048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1ABFD216-E6E0-4A53-BCC9-232AB21DDA57}"/>
              </a:ext>
            </a:extLst>
          </p:cNvPr>
          <p:cNvGraphicFramePr>
            <a:graphicFrameLocks noGrp="1"/>
          </p:cNvGraphicFramePr>
          <p:nvPr>
            <p:ph sz="half" idx="1"/>
            <p:extLst>
              <p:ext uri="{D42A27DB-BD31-4B8C-83A1-F6EECF244321}">
                <p14:modId xmlns:p14="http://schemas.microsoft.com/office/powerpoint/2010/main" val="3635154123"/>
              </p:ext>
            </p:extLst>
          </p:nvPr>
        </p:nvGraphicFramePr>
        <p:xfrm>
          <a:off x="683394" y="1942211"/>
          <a:ext cx="5111014" cy="282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İçerik Yer Tutucusu 6">
            <a:extLst>
              <a:ext uri="{FF2B5EF4-FFF2-40B4-BE49-F238E27FC236}">
                <a16:creationId xmlns:a16="http://schemas.microsoft.com/office/drawing/2014/main" id="{8DA4AC59-EC6E-4C3D-A5C1-F619C10D56EA}"/>
              </a:ext>
            </a:extLst>
          </p:cNvPr>
          <p:cNvGraphicFramePr>
            <a:graphicFrameLocks noGrp="1"/>
          </p:cNvGraphicFramePr>
          <p:nvPr>
            <p:ph sz="half" idx="2"/>
            <p:extLst>
              <p:ext uri="{D42A27DB-BD31-4B8C-83A1-F6EECF244321}">
                <p14:modId xmlns:p14="http://schemas.microsoft.com/office/powerpoint/2010/main" val="595828068"/>
              </p:ext>
            </p:extLst>
          </p:nvPr>
        </p:nvGraphicFramePr>
        <p:xfrm>
          <a:off x="6172200" y="1825625"/>
          <a:ext cx="4837176" cy="2938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Başlık 1">
            <a:extLst>
              <a:ext uri="{FF2B5EF4-FFF2-40B4-BE49-F238E27FC236}">
                <a16:creationId xmlns:a16="http://schemas.microsoft.com/office/drawing/2014/main" id="{B602A9E5-6B8A-4659-AD11-96F6BC2699E2}"/>
              </a:ext>
            </a:extLst>
          </p:cNvPr>
          <p:cNvSpPr>
            <a:spLocks noGrp="1"/>
          </p:cNvSpPr>
          <p:nvPr>
            <p:ph type="title"/>
          </p:nvPr>
        </p:nvSpPr>
        <p:spPr>
          <a:xfrm>
            <a:off x="838200" y="365125"/>
            <a:ext cx="10515600" cy="1325563"/>
          </a:xfrm>
          <a:solidFill>
            <a:schemeClr val="accent6">
              <a:lumMod val="75000"/>
            </a:schemeClr>
          </a:solidFill>
        </p:spPr>
        <p:txBody>
          <a:bodyPr/>
          <a:lstStyle/>
          <a:p>
            <a:r>
              <a:rPr lang="tr-TR" b="1" dirty="0">
                <a:solidFill>
                  <a:schemeClr val="bg1"/>
                </a:solidFill>
                <a:latin typeface="quote-cjk-patch"/>
              </a:rPr>
              <a:t>Klinik Çıkarım: Hangisi Ne Zaman Kullanılır?</a:t>
            </a:r>
            <a:endParaRPr lang="tr-TR" dirty="0">
              <a:solidFill>
                <a:schemeClr val="bg1"/>
              </a:solidFill>
            </a:endParaRPr>
          </a:p>
        </p:txBody>
      </p:sp>
      <p:graphicFrame>
        <p:nvGraphicFramePr>
          <p:cNvPr id="9" name="Diyagram 8">
            <a:extLst>
              <a:ext uri="{FF2B5EF4-FFF2-40B4-BE49-F238E27FC236}">
                <a16:creationId xmlns:a16="http://schemas.microsoft.com/office/drawing/2014/main" id="{FE73DE63-3F43-422B-8D66-CE9BF89D1738}"/>
              </a:ext>
            </a:extLst>
          </p:cNvPr>
          <p:cNvGraphicFramePr/>
          <p:nvPr>
            <p:extLst>
              <p:ext uri="{D42A27DB-BD31-4B8C-83A1-F6EECF244321}">
                <p14:modId xmlns:p14="http://schemas.microsoft.com/office/powerpoint/2010/main" val="1848992368"/>
              </p:ext>
            </p:extLst>
          </p:nvPr>
        </p:nvGraphicFramePr>
        <p:xfrm>
          <a:off x="1463040" y="5015547"/>
          <a:ext cx="9546336" cy="923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579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9"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DEC8269D-88D6-437C-95BE-2A352191E997}"/>
              </a:ext>
            </a:extLst>
          </p:cNvPr>
          <p:cNvPicPr>
            <a:picLocks noChangeAspect="1"/>
          </p:cNvPicPr>
          <p:nvPr/>
        </p:nvPicPr>
        <p:blipFill>
          <a:blip r:embed="rId2"/>
          <a:stretch>
            <a:fillRect/>
          </a:stretch>
        </p:blipFill>
        <p:spPr>
          <a:xfrm>
            <a:off x="3339641" y="1690688"/>
            <a:ext cx="5512719" cy="3668464"/>
          </a:xfrm>
          <a:prstGeom prst="rect">
            <a:avLst/>
          </a:prstGeom>
        </p:spPr>
      </p:pic>
    </p:spTree>
    <p:extLst>
      <p:ext uri="{BB962C8B-B14F-4D97-AF65-F5344CB8AC3E}">
        <p14:creationId xmlns:p14="http://schemas.microsoft.com/office/powerpoint/2010/main" val="46541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7BB268C1-A4F9-441C-85F5-E0AF167378EE}"/>
              </a:ext>
            </a:extLst>
          </p:cNvPr>
          <p:cNvGraphicFramePr/>
          <p:nvPr>
            <p:extLst>
              <p:ext uri="{D42A27DB-BD31-4B8C-83A1-F6EECF244321}">
                <p14:modId xmlns:p14="http://schemas.microsoft.com/office/powerpoint/2010/main" val="3347788941"/>
              </p:ext>
            </p:extLst>
          </p:nvPr>
        </p:nvGraphicFramePr>
        <p:xfrm>
          <a:off x="838200" y="365125"/>
          <a:ext cx="8598763" cy="1366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çerik Yer Tutucusu 3">
            <a:extLst>
              <a:ext uri="{FF2B5EF4-FFF2-40B4-BE49-F238E27FC236}">
                <a16:creationId xmlns:a16="http://schemas.microsoft.com/office/drawing/2014/main" id="{C497FA81-3BAF-4AF4-BA6C-88EBE60934CA}"/>
              </a:ext>
            </a:extLst>
          </p:cNvPr>
          <p:cNvGraphicFramePr>
            <a:graphicFrameLocks noGrp="1"/>
          </p:cNvGraphicFramePr>
          <p:nvPr>
            <p:ph idx="1"/>
            <p:extLst>
              <p:ext uri="{D42A27DB-BD31-4B8C-83A1-F6EECF244321}">
                <p14:modId xmlns:p14="http://schemas.microsoft.com/office/powerpoint/2010/main" val="2970258385"/>
              </p:ext>
            </p:extLst>
          </p:nvPr>
        </p:nvGraphicFramePr>
        <p:xfrm>
          <a:off x="838200" y="2343706"/>
          <a:ext cx="10515600" cy="45142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Sharon K. Inouye, MD, MPH - NIDUS">
            <a:extLst>
              <a:ext uri="{FF2B5EF4-FFF2-40B4-BE49-F238E27FC236}">
                <a16:creationId xmlns:a16="http://schemas.microsoft.com/office/drawing/2014/main" id="{2850085C-1C74-4449-AD2A-7D94079F12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4617" y="-81933"/>
            <a:ext cx="2431742" cy="306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3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7F44B067-D0E5-447D-B75A-3EB04DADEF54}"/>
              </a:ext>
            </a:extLst>
          </p:cNvPr>
          <p:cNvGraphicFramePr/>
          <p:nvPr>
            <p:extLst>
              <p:ext uri="{D42A27DB-BD31-4B8C-83A1-F6EECF244321}">
                <p14:modId xmlns:p14="http://schemas.microsoft.com/office/powerpoint/2010/main" val="1928847556"/>
              </p:ext>
            </p:extLst>
          </p:nvPr>
        </p:nvGraphicFramePr>
        <p:xfrm>
          <a:off x="803059" y="9486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çerik Yer Tutucusu 3">
            <a:extLst>
              <a:ext uri="{FF2B5EF4-FFF2-40B4-BE49-F238E27FC236}">
                <a16:creationId xmlns:a16="http://schemas.microsoft.com/office/drawing/2014/main" id="{27B3BBF1-16FB-43B9-8820-DCF3EFE1CE9D}"/>
              </a:ext>
            </a:extLst>
          </p:cNvPr>
          <p:cNvGraphicFramePr>
            <a:graphicFrameLocks noGrp="1"/>
          </p:cNvGraphicFramePr>
          <p:nvPr>
            <p:ph idx="1"/>
            <p:extLst>
              <p:ext uri="{D42A27DB-BD31-4B8C-83A1-F6EECF244321}">
                <p14:modId xmlns:p14="http://schemas.microsoft.com/office/powerpoint/2010/main" val="4063181333"/>
              </p:ext>
            </p:extLst>
          </p:nvPr>
        </p:nvGraphicFramePr>
        <p:xfrm>
          <a:off x="838200" y="1562470"/>
          <a:ext cx="10445318" cy="5200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3849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6944B244-7569-4623-8898-FAB76C003356}"/>
              </a:ext>
            </a:extLst>
          </p:cNvPr>
          <p:cNvGraphicFramePr>
            <a:graphicFrameLocks noGrp="1"/>
          </p:cNvGraphicFramePr>
          <p:nvPr>
            <p:ph idx="1"/>
            <p:extLst>
              <p:ext uri="{D42A27DB-BD31-4B8C-83A1-F6EECF244321}">
                <p14:modId xmlns:p14="http://schemas.microsoft.com/office/powerpoint/2010/main" val="1112978611"/>
              </p:ext>
            </p:extLst>
          </p:nvPr>
        </p:nvGraphicFramePr>
        <p:xfrm>
          <a:off x="838200" y="577049"/>
          <a:ext cx="10463074" cy="5599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38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7638D431-9EF1-4273-84C0-04EA68C68950}"/>
              </a:ext>
            </a:extLst>
          </p:cNvPr>
          <p:cNvGraphicFramePr>
            <a:graphicFrameLocks noGrp="1"/>
          </p:cNvGraphicFramePr>
          <p:nvPr>
            <p:ph idx="1"/>
            <p:extLst>
              <p:ext uri="{D42A27DB-BD31-4B8C-83A1-F6EECF244321}">
                <p14:modId xmlns:p14="http://schemas.microsoft.com/office/powerpoint/2010/main" val="239750797"/>
              </p:ext>
            </p:extLst>
          </p:nvPr>
        </p:nvGraphicFramePr>
        <p:xfrm>
          <a:off x="372863" y="736847"/>
          <a:ext cx="11443316" cy="5440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73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7A1C4052-6A99-4D26-877F-1BF2AE0A6A93}"/>
              </a:ext>
            </a:extLst>
          </p:cNvPr>
          <p:cNvGraphicFramePr/>
          <p:nvPr>
            <p:extLst>
              <p:ext uri="{D42A27DB-BD31-4B8C-83A1-F6EECF244321}">
                <p14:modId xmlns:p14="http://schemas.microsoft.com/office/powerpoint/2010/main" val="304168048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çerik Yer Tutucusu 3">
            <a:extLst>
              <a:ext uri="{FF2B5EF4-FFF2-40B4-BE49-F238E27FC236}">
                <a16:creationId xmlns:a16="http://schemas.microsoft.com/office/drawing/2014/main" id="{663E6EE2-378C-4044-8693-3EC29CF33150}"/>
              </a:ext>
            </a:extLst>
          </p:cNvPr>
          <p:cNvGraphicFramePr>
            <a:graphicFrameLocks noGrp="1"/>
          </p:cNvGraphicFramePr>
          <p:nvPr>
            <p:ph idx="1"/>
            <p:extLst>
              <p:ext uri="{D42A27DB-BD31-4B8C-83A1-F6EECF244321}">
                <p14:modId xmlns:p14="http://schemas.microsoft.com/office/powerpoint/2010/main" val="1400860032"/>
              </p:ext>
            </p:extLst>
          </p:nvPr>
        </p:nvGraphicFramePr>
        <p:xfrm>
          <a:off x="838200" y="1825625"/>
          <a:ext cx="10515600" cy="49125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0972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7A1C4052-6A99-4D26-877F-1BF2AE0A6A93}"/>
              </a:ext>
            </a:extLst>
          </p:cNvPr>
          <p:cNvGraphicFramePr/>
          <p:nvPr>
            <p:extLst>
              <p:ext uri="{D42A27DB-BD31-4B8C-83A1-F6EECF244321}">
                <p14:modId xmlns:p14="http://schemas.microsoft.com/office/powerpoint/2010/main" val="318267040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çerik Yer Tutucusu 3">
            <a:extLst>
              <a:ext uri="{FF2B5EF4-FFF2-40B4-BE49-F238E27FC236}">
                <a16:creationId xmlns:a16="http://schemas.microsoft.com/office/drawing/2014/main" id="{663E6EE2-378C-4044-8693-3EC29CF33150}"/>
              </a:ext>
            </a:extLst>
          </p:cNvPr>
          <p:cNvGraphicFramePr>
            <a:graphicFrameLocks noGrp="1"/>
          </p:cNvGraphicFramePr>
          <p:nvPr>
            <p:ph idx="1"/>
            <p:extLst>
              <p:ext uri="{D42A27DB-BD31-4B8C-83A1-F6EECF244321}">
                <p14:modId xmlns:p14="http://schemas.microsoft.com/office/powerpoint/2010/main" val="18690569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630125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3A04E9C9-7D9E-494D-9796-4815A5036284}"/>
</file>

<file path=customXml/itemProps2.xml><?xml version="1.0" encoding="utf-8"?>
<ds:datastoreItem xmlns:ds="http://schemas.openxmlformats.org/officeDocument/2006/customXml" ds:itemID="{53E10B0D-515D-40DD-8938-1B3F735E922B}"/>
</file>

<file path=customXml/itemProps3.xml><?xml version="1.0" encoding="utf-8"?>
<ds:datastoreItem xmlns:ds="http://schemas.openxmlformats.org/officeDocument/2006/customXml" ds:itemID="{9AE40BF4-C116-46E6-935A-3CB34A8E644F}"/>
</file>

<file path=docProps/app.xml><?xml version="1.0" encoding="utf-8"?>
<Properties xmlns="http://schemas.openxmlformats.org/officeDocument/2006/extended-properties" xmlns:vt="http://schemas.openxmlformats.org/officeDocument/2006/docPropsVTypes">
  <TotalTime>4253</TotalTime>
  <Words>4742</Words>
  <Application>Microsoft Office PowerPoint</Application>
  <PresentationFormat>Geniş ekran</PresentationFormat>
  <Paragraphs>406</Paragraphs>
  <Slides>33</Slides>
  <Notes>15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BlinkMacSystemFont</vt:lpstr>
      <vt:lpstr>Calibri</vt:lpstr>
      <vt:lpstr>Calibri Light</vt:lpstr>
      <vt:lpstr>quote-cjk-patch</vt:lpstr>
      <vt:lpstr>Office Teması</vt:lpstr>
      <vt:lpstr>Deliryum Önlemede Multikomponent Yaklaşımlar: HELP ve 4M Programları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4M modeli</vt:lpstr>
      <vt:lpstr>4M modeli</vt:lpstr>
      <vt:lpstr>   4M Modeli ile Bütünleşik Bakım Planı  </vt:lpstr>
      <vt:lpstr>   4M Modeli ile Bütünleşik Bakım Planı  </vt:lpstr>
      <vt:lpstr>Vakanın Sonucu ve 4M'nin Katkısı</vt:lpstr>
      <vt:lpstr>4M'nin Başarısı:</vt:lpstr>
      <vt:lpstr>4M'nin Başarısı:</vt:lpstr>
      <vt:lpstr>4M Bileşenleri</vt:lpstr>
      <vt:lpstr> Sonuç ve Anahtar Mesaj </vt:lpstr>
      <vt:lpstr>PowerPoint Sunusu</vt:lpstr>
      <vt:lpstr>Klinik Çıkarım: Hangisi Ne Zaman Kullanılır?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Deliryum Önlemede Multikomponent Yaklaşımlar: HELP ve 4M Programları</dc:title>
  <dc:creator>funda</dc:creator>
  <cp:lastModifiedBy>loq4</cp:lastModifiedBy>
  <cp:revision>372</cp:revision>
  <dcterms:created xsi:type="dcterms:W3CDTF">2025-09-29T06:30:08Z</dcterms:created>
  <dcterms:modified xsi:type="dcterms:W3CDTF">2025-10-16T06:41:33Z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