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6" r:id="rId2"/>
    <p:sldId id="268" r:id="rId3"/>
    <p:sldId id="258" r:id="rId4"/>
    <p:sldId id="259" r:id="rId5"/>
    <p:sldId id="260" r:id="rId6"/>
    <p:sldId id="261" r:id="rId7"/>
    <p:sldId id="269" r:id="rId8"/>
    <p:sldId id="270" r:id="rId9"/>
    <p:sldId id="272" r:id="rId10"/>
    <p:sldId id="271"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531D8-EF88-44B8-9DCA-0B613A915A23}" v="10" dt="2025-10-16T22:33:36.389"/>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232"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GATAY CAVUSOGLU" userId="0a992f6cdb8ade5e" providerId="LiveId" clId="{BBDFCFF1-6B02-476A-B255-3FB0896C6F6A}"/>
    <pc:docChg chg="undo custSel addSld delSld modSld sldOrd">
      <pc:chgData name="CAGATAY CAVUSOGLU" userId="0a992f6cdb8ade5e" providerId="LiveId" clId="{BBDFCFF1-6B02-476A-B255-3FB0896C6F6A}" dt="2025-10-16T22:33:40.503" v="2446" actId="14100"/>
      <pc:docMkLst>
        <pc:docMk/>
      </pc:docMkLst>
      <pc:sldChg chg="modSp mod">
        <pc:chgData name="CAGATAY CAVUSOGLU" userId="0a992f6cdb8ade5e" providerId="LiveId" clId="{BBDFCFF1-6B02-476A-B255-3FB0896C6F6A}" dt="2025-10-16T17:41:37.713" v="1915" actId="27636"/>
        <pc:sldMkLst>
          <pc:docMk/>
          <pc:sldMk cId="0" sldId="256"/>
        </pc:sldMkLst>
        <pc:spChg chg="mod">
          <ac:chgData name="CAGATAY CAVUSOGLU" userId="0a992f6cdb8ade5e" providerId="LiveId" clId="{BBDFCFF1-6B02-476A-B255-3FB0896C6F6A}" dt="2025-10-16T17:41:37.713" v="1915" actId="27636"/>
          <ac:spMkLst>
            <pc:docMk/>
            <pc:sldMk cId="0" sldId="256"/>
            <ac:spMk id="2" creationId="{00000000-0000-0000-0000-000000000000}"/>
          </ac:spMkLst>
        </pc:spChg>
        <pc:spChg chg="mod">
          <ac:chgData name="CAGATAY CAVUSOGLU" userId="0a992f6cdb8ade5e" providerId="LiveId" clId="{BBDFCFF1-6B02-476A-B255-3FB0896C6F6A}" dt="2025-10-16T17:41:37.711" v="1914" actId="27636"/>
          <ac:spMkLst>
            <pc:docMk/>
            <pc:sldMk cId="0" sldId="256"/>
            <ac:spMk id="3" creationId="{00000000-0000-0000-0000-000000000000}"/>
          </ac:spMkLst>
        </pc:spChg>
      </pc:sldChg>
      <pc:sldChg chg="del">
        <pc:chgData name="CAGATAY CAVUSOGLU" userId="0a992f6cdb8ade5e" providerId="LiveId" clId="{BBDFCFF1-6B02-476A-B255-3FB0896C6F6A}" dt="2025-10-16T12:14:01.830" v="557" actId="47"/>
        <pc:sldMkLst>
          <pc:docMk/>
          <pc:sldMk cId="0" sldId="257"/>
        </pc:sldMkLst>
      </pc:sldChg>
      <pc:sldChg chg="modSp mod">
        <pc:chgData name="CAGATAY CAVUSOGLU" userId="0a992f6cdb8ade5e" providerId="LiveId" clId="{BBDFCFF1-6B02-476A-B255-3FB0896C6F6A}" dt="2025-10-16T17:41:37.607" v="1912"/>
        <pc:sldMkLst>
          <pc:docMk/>
          <pc:sldMk cId="0" sldId="258"/>
        </pc:sldMkLst>
        <pc:spChg chg="mod">
          <ac:chgData name="CAGATAY CAVUSOGLU" userId="0a992f6cdb8ade5e" providerId="LiveId" clId="{BBDFCFF1-6B02-476A-B255-3FB0896C6F6A}" dt="2025-10-16T17:41:37.607" v="1912"/>
          <ac:spMkLst>
            <pc:docMk/>
            <pc:sldMk cId="0" sldId="258"/>
            <ac:spMk id="2" creationId="{00000000-0000-0000-0000-000000000000}"/>
          </ac:spMkLst>
        </pc:spChg>
        <pc:spChg chg="mod">
          <ac:chgData name="CAGATAY CAVUSOGLU" userId="0a992f6cdb8ade5e" providerId="LiveId" clId="{BBDFCFF1-6B02-476A-B255-3FB0896C6F6A}" dt="2025-10-16T17:41:37.607" v="1912"/>
          <ac:spMkLst>
            <pc:docMk/>
            <pc:sldMk cId="0" sldId="258"/>
            <ac:spMk id="3" creationId="{00000000-0000-0000-0000-000000000000}"/>
          </ac:spMkLst>
        </pc:spChg>
      </pc:sldChg>
      <pc:sldChg chg="modSp mod">
        <pc:chgData name="CAGATAY CAVUSOGLU" userId="0a992f6cdb8ade5e" providerId="LiveId" clId="{BBDFCFF1-6B02-476A-B255-3FB0896C6F6A}" dt="2025-10-16T17:41:37.607" v="1912"/>
        <pc:sldMkLst>
          <pc:docMk/>
          <pc:sldMk cId="0" sldId="259"/>
        </pc:sldMkLst>
        <pc:spChg chg="mod">
          <ac:chgData name="CAGATAY CAVUSOGLU" userId="0a992f6cdb8ade5e" providerId="LiveId" clId="{BBDFCFF1-6B02-476A-B255-3FB0896C6F6A}" dt="2025-10-16T17:41:37.607" v="1912"/>
          <ac:spMkLst>
            <pc:docMk/>
            <pc:sldMk cId="0" sldId="259"/>
            <ac:spMk id="2" creationId="{00000000-0000-0000-0000-000000000000}"/>
          </ac:spMkLst>
        </pc:spChg>
        <pc:spChg chg="mod">
          <ac:chgData name="CAGATAY CAVUSOGLU" userId="0a992f6cdb8ade5e" providerId="LiveId" clId="{BBDFCFF1-6B02-476A-B255-3FB0896C6F6A}" dt="2025-10-16T17:41:37.607" v="1912"/>
          <ac:spMkLst>
            <pc:docMk/>
            <pc:sldMk cId="0" sldId="259"/>
            <ac:spMk id="3" creationId="{00000000-0000-0000-0000-000000000000}"/>
          </ac:spMkLst>
        </pc:spChg>
      </pc:sldChg>
      <pc:sldChg chg="addSp delSp modSp mod">
        <pc:chgData name="CAGATAY CAVUSOGLU" userId="0a992f6cdb8ade5e" providerId="LiveId" clId="{BBDFCFF1-6B02-476A-B255-3FB0896C6F6A}" dt="2025-10-16T17:41:37.607" v="1912"/>
        <pc:sldMkLst>
          <pc:docMk/>
          <pc:sldMk cId="0" sldId="260"/>
        </pc:sldMkLst>
        <pc:spChg chg="mod">
          <ac:chgData name="CAGATAY CAVUSOGLU" userId="0a992f6cdb8ade5e" providerId="LiveId" clId="{BBDFCFF1-6B02-476A-B255-3FB0896C6F6A}" dt="2025-10-16T17:41:37.607" v="1912"/>
          <ac:spMkLst>
            <pc:docMk/>
            <pc:sldMk cId="0" sldId="260"/>
            <ac:spMk id="2" creationId="{00000000-0000-0000-0000-000000000000}"/>
          </ac:spMkLst>
        </pc:spChg>
        <pc:spChg chg="mod">
          <ac:chgData name="CAGATAY CAVUSOGLU" userId="0a992f6cdb8ade5e" providerId="LiveId" clId="{BBDFCFF1-6B02-476A-B255-3FB0896C6F6A}" dt="2025-10-16T17:41:37.607" v="1912"/>
          <ac:spMkLst>
            <pc:docMk/>
            <pc:sldMk cId="0" sldId="260"/>
            <ac:spMk id="3" creationId="{00000000-0000-0000-0000-000000000000}"/>
          </ac:spMkLst>
        </pc:spChg>
        <pc:picChg chg="add del mod">
          <ac:chgData name="CAGATAY CAVUSOGLU" userId="0a992f6cdb8ade5e" providerId="LiveId" clId="{BBDFCFF1-6B02-476A-B255-3FB0896C6F6A}" dt="2025-10-16T16:59:32.947" v="978" actId="478"/>
          <ac:picMkLst>
            <pc:docMk/>
            <pc:sldMk cId="0" sldId="260"/>
            <ac:picMk id="4" creationId="{DDEFA14A-9F49-31F5-FA43-69627DB054DE}"/>
          </ac:picMkLst>
        </pc:picChg>
        <pc:picChg chg="add mod modCrop">
          <ac:chgData name="CAGATAY CAVUSOGLU" userId="0a992f6cdb8ade5e" providerId="LiveId" clId="{BBDFCFF1-6B02-476A-B255-3FB0896C6F6A}" dt="2025-10-16T17:00:30.686" v="1027" actId="1076"/>
          <ac:picMkLst>
            <pc:docMk/>
            <pc:sldMk cId="0" sldId="260"/>
            <ac:picMk id="5" creationId="{D6D35A19-8C6F-3B7E-5D41-EC4F56AE381A}"/>
          </ac:picMkLst>
        </pc:picChg>
      </pc:sldChg>
      <pc:sldChg chg="modSp">
        <pc:chgData name="CAGATAY CAVUSOGLU" userId="0a992f6cdb8ade5e" providerId="LiveId" clId="{BBDFCFF1-6B02-476A-B255-3FB0896C6F6A}" dt="2025-10-16T17:41:37.607" v="1912"/>
        <pc:sldMkLst>
          <pc:docMk/>
          <pc:sldMk cId="0" sldId="261"/>
        </pc:sldMkLst>
        <pc:spChg chg="mod">
          <ac:chgData name="CAGATAY CAVUSOGLU" userId="0a992f6cdb8ade5e" providerId="LiveId" clId="{BBDFCFF1-6B02-476A-B255-3FB0896C6F6A}" dt="2025-10-16T17:41:37.607" v="1912"/>
          <ac:spMkLst>
            <pc:docMk/>
            <pc:sldMk cId="0" sldId="261"/>
            <ac:spMk id="2" creationId="{00000000-0000-0000-0000-000000000000}"/>
          </ac:spMkLst>
        </pc:spChg>
        <pc:spChg chg="mod">
          <ac:chgData name="CAGATAY CAVUSOGLU" userId="0a992f6cdb8ade5e" providerId="LiveId" clId="{BBDFCFF1-6B02-476A-B255-3FB0896C6F6A}" dt="2025-10-16T17:41:37.607" v="1912"/>
          <ac:spMkLst>
            <pc:docMk/>
            <pc:sldMk cId="0" sldId="261"/>
            <ac:spMk id="3" creationId="{00000000-0000-0000-0000-000000000000}"/>
          </ac:spMkLst>
        </pc:spChg>
      </pc:sldChg>
      <pc:sldChg chg="del">
        <pc:chgData name="CAGATAY CAVUSOGLU" userId="0a992f6cdb8ade5e" providerId="LiveId" clId="{BBDFCFF1-6B02-476A-B255-3FB0896C6F6A}" dt="2025-10-16T17:35:22.517" v="1391" actId="47"/>
        <pc:sldMkLst>
          <pc:docMk/>
          <pc:sldMk cId="0" sldId="262"/>
        </pc:sldMkLst>
      </pc:sldChg>
      <pc:sldChg chg="del">
        <pc:chgData name="CAGATAY CAVUSOGLU" userId="0a992f6cdb8ade5e" providerId="LiveId" clId="{BBDFCFF1-6B02-476A-B255-3FB0896C6F6A}" dt="2025-10-16T17:35:18.863" v="1390" actId="47"/>
        <pc:sldMkLst>
          <pc:docMk/>
          <pc:sldMk cId="0" sldId="263"/>
        </pc:sldMkLst>
      </pc:sldChg>
      <pc:sldChg chg="del">
        <pc:chgData name="CAGATAY CAVUSOGLU" userId="0a992f6cdb8ade5e" providerId="LiveId" clId="{BBDFCFF1-6B02-476A-B255-3FB0896C6F6A}" dt="2025-10-16T17:38:09.560" v="1504" actId="47"/>
        <pc:sldMkLst>
          <pc:docMk/>
          <pc:sldMk cId="0" sldId="264"/>
        </pc:sldMkLst>
      </pc:sldChg>
      <pc:sldChg chg="modSp del mod">
        <pc:chgData name="CAGATAY CAVUSOGLU" userId="0a992f6cdb8ade5e" providerId="LiveId" clId="{BBDFCFF1-6B02-476A-B255-3FB0896C6F6A}" dt="2025-10-16T17:35:26.573" v="1392" actId="47"/>
        <pc:sldMkLst>
          <pc:docMk/>
          <pc:sldMk cId="0" sldId="265"/>
        </pc:sldMkLst>
        <pc:picChg chg="mod">
          <ac:chgData name="CAGATAY CAVUSOGLU" userId="0a992f6cdb8ade5e" providerId="LiveId" clId="{BBDFCFF1-6B02-476A-B255-3FB0896C6F6A}" dt="2025-10-16T12:09:13.496" v="0" actId="1076"/>
          <ac:picMkLst>
            <pc:docMk/>
            <pc:sldMk cId="0" sldId="265"/>
            <ac:picMk id="4" creationId="{00000000-0000-0000-0000-000000000000}"/>
          </ac:picMkLst>
        </pc:picChg>
      </pc:sldChg>
      <pc:sldChg chg="del">
        <pc:chgData name="CAGATAY CAVUSOGLU" userId="0a992f6cdb8ade5e" providerId="LiveId" clId="{BBDFCFF1-6B02-476A-B255-3FB0896C6F6A}" dt="2025-10-16T17:37:57.775" v="1503" actId="47"/>
        <pc:sldMkLst>
          <pc:docMk/>
          <pc:sldMk cId="0" sldId="266"/>
        </pc:sldMkLst>
      </pc:sldChg>
      <pc:sldChg chg="addSp delSp modSp mod">
        <pc:chgData name="CAGATAY CAVUSOGLU" userId="0a992f6cdb8ade5e" providerId="LiveId" clId="{BBDFCFF1-6B02-476A-B255-3FB0896C6F6A}" dt="2025-10-16T22:33:40.503" v="2446" actId="14100"/>
        <pc:sldMkLst>
          <pc:docMk/>
          <pc:sldMk cId="0" sldId="267"/>
        </pc:sldMkLst>
        <pc:spChg chg="mod">
          <ac:chgData name="CAGATAY CAVUSOGLU" userId="0a992f6cdb8ade5e" providerId="LiveId" clId="{BBDFCFF1-6B02-476A-B255-3FB0896C6F6A}" dt="2025-10-16T22:33:15.544" v="2443" actId="20577"/>
          <ac:spMkLst>
            <pc:docMk/>
            <pc:sldMk cId="0" sldId="267"/>
            <ac:spMk id="2" creationId="{00000000-0000-0000-0000-000000000000}"/>
          </ac:spMkLst>
        </pc:spChg>
        <pc:spChg chg="del mod">
          <ac:chgData name="CAGATAY CAVUSOGLU" userId="0a992f6cdb8ade5e" providerId="LiveId" clId="{BBDFCFF1-6B02-476A-B255-3FB0896C6F6A}" dt="2025-10-16T22:33:36.389" v="2444"/>
          <ac:spMkLst>
            <pc:docMk/>
            <pc:sldMk cId="0" sldId="267"/>
            <ac:spMk id="3" creationId="{00000000-0000-0000-0000-000000000000}"/>
          </ac:spMkLst>
        </pc:spChg>
        <pc:picChg chg="add mod">
          <ac:chgData name="CAGATAY CAVUSOGLU" userId="0a992f6cdb8ade5e" providerId="LiveId" clId="{BBDFCFF1-6B02-476A-B255-3FB0896C6F6A}" dt="2025-10-16T22:33:40.503" v="2446" actId="14100"/>
          <ac:picMkLst>
            <pc:docMk/>
            <pc:sldMk cId="0" sldId="267"/>
            <ac:picMk id="4" creationId="{38628439-10E7-6485-BE02-9E3075D3CBED}"/>
          </ac:picMkLst>
        </pc:picChg>
      </pc:sldChg>
      <pc:sldChg chg="modSp new mod">
        <pc:chgData name="CAGATAY CAVUSOGLU" userId="0a992f6cdb8ade5e" providerId="LiveId" clId="{BBDFCFF1-6B02-476A-B255-3FB0896C6F6A}" dt="2025-10-16T17:41:37.681" v="1913" actId="27636"/>
        <pc:sldMkLst>
          <pc:docMk/>
          <pc:sldMk cId="3931995156" sldId="268"/>
        </pc:sldMkLst>
        <pc:spChg chg="mod">
          <ac:chgData name="CAGATAY CAVUSOGLU" userId="0a992f6cdb8ade5e" providerId="LiveId" clId="{BBDFCFF1-6B02-476A-B255-3FB0896C6F6A}" dt="2025-10-16T17:41:37.607" v="1912"/>
          <ac:spMkLst>
            <pc:docMk/>
            <pc:sldMk cId="3931995156" sldId="268"/>
            <ac:spMk id="2" creationId="{D9ED2714-0160-F4A7-F6F3-B6C1DDEC0582}"/>
          </ac:spMkLst>
        </pc:spChg>
        <pc:spChg chg="mod">
          <ac:chgData name="CAGATAY CAVUSOGLU" userId="0a992f6cdb8ade5e" providerId="LiveId" clId="{BBDFCFF1-6B02-476A-B255-3FB0896C6F6A}" dt="2025-10-16T17:41:37.681" v="1913" actId="27636"/>
          <ac:spMkLst>
            <pc:docMk/>
            <pc:sldMk cId="3931995156" sldId="268"/>
            <ac:spMk id="3" creationId="{0FD7C5A1-3CA1-2DA0-2698-12275CA5F599}"/>
          </ac:spMkLst>
        </pc:spChg>
      </pc:sldChg>
      <pc:sldChg chg="addSp delSp modSp new mod">
        <pc:chgData name="CAGATAY CAVUSOGLU" userId="0a992f6cdb8ade5e" providerId="LiveId" clId="{BBDFCFF1-6B02-476A-B255-3FB0896C6F6A}" dt="2025-10-16T17:32:32.097" v="1301" actId="1076"/>
        <pc:sldMkLst>
          <pc:docMk/>
          <pc:sldMk cId="2962776190" sldId="269"/>
        </pc:sldMkLst>
        <pc:spChg chg="mod">
          <ac:chgData name="CAGATAY CAVUSOGLU" userId="0a992f6cdb8ade5e" providerId="LiveId" clId="{BBDFCFF1-6B02-476A-B255-3FB0896C6F6A}" dt="2025-10-16T17:32:32.097" v="1301" actId="1076"/>
          <ac:spMkLst>
            <pc:docMk/>
            <pc:sldMk cId="2962776190" sldId="269"/>
            <ac:spMk id="2" creationId="{522D3B51-1EDF-A5DB-BDCD-6BA89F5BC0B9}"/>
          </ac:spMkLst>
        </pc:spChg>
        <pc:spChg chg="del">
          <ac:chgData name="CAGATAY CAVUSOGLU" userId="0a992f6cdb8ade5e" providerId="LiveId" clId="{BBDFCFF1-6B02-476A-B255-3FB0896C6F6A}" dt="2025-10-16T17:20:18.535" v="1033"/>
          <ac:spMkLst>
            <pc:docMk/>
            <pc:sldMk cId="2962776190" sldId="269"/>
            <ac:spMk id="3" creationId="{B6F40527-75E3-5C85-7BE8-38C98926B61C}"/>
          </ac:spMkLst>
        </pc:spChg>
        <pc:spChg chg="add del mod">
          <ac:chgData name="CAGATAY CAVUSOGLU" userId="0a992f6cdb8ade5e" providerId="LiveId" clId="{BBDFCFF1-6B02-476A-B255-3FB0896C6F6A}" dt="2025-10-16T17:30:16.243" v="1256" actId="21"/>
          <ac:spMkLst>
            <pc:docMk/>
            <pc:sldMk cId="2962776190" sldId="269"/>
            <ac:spMk id="5" creationId="{64D359E5-B3F6-9823-4D96-55D52AB64A70}"/>
          </ac:spMkLst>
        </pc:spChg>
        <pc:graphicFrameChg chg="add mod modGraphic">
          <ac:chgData name="CAGATAY CAVUSOGLU" userId="0a992f6cdb8ade5e" providerId="LiveId" clId="{BBDFCFF1-6B02-476A-B255-3FB0896C6F6A}" dt="2025-10-16T17:32:29.396" v="1300" actId="207"/>
          <ac:graphicFrameMkLst>
            <pc:docMk/>
            <pc:sldMk cId="2962776190" sldId="269"/>
            <ac:graphicFrameMk id="4" creationId="{FFBE9C03-A5C4-7D5D-FDAF-3F4E104AB98F}"/>
          </ac:graphicFrameMkLst>
        </pc:graphicFrameChg>
      </pc:sldChg>
      <pc:sldChg chg="addSp delSp modSp new mod">
        <pc:chgData name="CAGATAY CAVUSOGLU" userId="0a992f6cdb8ade5e" providerId="LiveId" clId="{BBDFCFF1-6B02-476A-B255-3FB0896C6F6A}" dt="2025-10-16T22:32:00.854" v="2296" actId="1076"/>
        <pc:sldMkLst>
          <pc:docMk/>
          <pc:sldMk cId="1513740239" sldId="270"/>
        </pc:sldMkLst>
        <pc:spChg chg="mod">
          <ac:chgData name="CAGATAY CAVUSOGLU" userId="0a992f6cdb8ade5e" providerId="LiveId" clId="{BBDFCFF1-6B02-476A-B255-3FB0896C6F6A}" dt="2025-10-16T22:32:00.854" v="2296" actId="1076"/>
          <ac:spMkLst>
            <pc:docMk/>
            <pc:sldMk cId="1513740239" sldId="270"/>
            <ac:spMk id="2" creationId="{ED3BCB76-D63C-9E0B-85B6-D6B3D5774B62}"/>
          </ac:spMkLst>
        </pc:spChg>
        <pc:spChg chg="del">
          <ac:chgData name="CAGATAY CAVUSOGLU" userId="0a992f6cdb8ade5e" providerId="LiveId" clId="{BBDFCFF1-6B02-476A-B255-3FB0896C6F6A}" dt="2025-10-16T17:30:22.234" v="1258"/>
          <ac:spMkLst>
            <pc:docMk/>
            <pc:sldMk cId="1513740239" sldId="270"/>
            <ac:spMk id="3" creationId="{65CB1817-2935-0058-A0E0-BAE425151E53}"/>
          </ac:spMkLst>
        </pc:spChg>
        <pc:spChg chg="add mod">
          <ac:chgData name="CAGATAY CAVUSOGLU" userId="0a992f6cdb8ade5e" providerId="LiveId" clId="{BBDFCFF1-6B02-476A-B255-3FB0896C6F6A}" dt="2025-10-16T22:24:16.309" v="2099" actId="207"/>
          <ac:spMkLst>
            <pc:docMk/>
            <pc:sldMk cId="1513740239" sldId="270"/>
            <ac:spMk id="5" creationId="{64D359E5-B3F6-9823-4D96-55D52AB64A70}"/>
          </ac:spMkLst>
        </pc:spChg>
        <pc:picChg chg="add mod">
          <ac:chgData name="CAGATAY CAVUSOGLU" userId="0a992f6cdb8ade5e" providerId="LiveId" clId="{BBDFCFF1-6B02-476A-B255-3FB0896C6F6A}" dt="2025-10-16T22:31:50.489" v="2295" actId="1076"/>
          <ac:picMkLst>
            <pc:docMk/>
            <pc:sldMk cId="1513740239" sldId="270"/>
            <ac:picMk id="3" creationId="{3CEB1A29-6FCD-F071-6883-7EC93211B587}"/>
          </ac:picMkLst>
        </pc:picChg>
      </pc:sldChg>
      <pc:sldChg chg="new del">
        <pc:chgData name="CAGATAY CAVUSOGLU" userId="0a992f6cdb8ade5e" providerId="LiveId" clId="{BBDFCFF1-6B02-476A-B255-3FB0896C6F6A}" dt="2025-10-16T17:37:47.664" v="1502" actId="47"/>
        <pc:sldMkLst>
          <pc:docMk/>
          <pc:sldMk cId="980834980" sldId="271"/>
        </pc:sldMkLst>
      </pc:sldChg>
      <pc:sldChg chg="modSp new mod">
        <pc:chgData name="CAGATAY CAVUSOGLU" userId="0a992f6cdb8ade5e" providerId="LiveId" clId="{BBDFCFF1-6B02-476A-B255-3FB0896C6F6A}" dt="2025-10-16T17:41:37.607" v="1912"/>
        <pc:sldMkLst>
          <pc:docMk/>
          <pc:sldMk cId="1945142738" sldId="271"/>
        </pc:sldMkLst>
        <pc:spChg chg="mod">
          <ac:chgData name="CAGATAY CAVUSOGLU" userId="0a992f6cdb8ade5e" providerId="LiveId" clId="{BBDFCFF1-6B02-476A-B255-3FB0896C6F6A}" dt="2025-10-16T17:41:37.607" v="1912"/>
          <ac:spMkLst>
            <pc:docMk/>
            <pc:sldMk cId="1945142738" sldId="271"/>
            <ac:spMk id="2" creationId="{888608E7-EF5C-AC66-3721-8AD9BC888D45}"/>
          </ac:spMkLst>
        </pc:spChg>
        <pc:spChg chg="mod">
          <ac:chgData name="CAGATAY CAVUSOGLU" userId="0a992f6cdb8ade5e" providerId="LiveId" clId="{BBDFCFF1-6B02-476A-B255-3FB0896C6F6A}" dt="2025-10-16T17:41:37.607" v="1912"/>
          <ac:spMkLst>
            <pc:docMk/>
            <pc:sldMk cId="1945142738" sldId="271"/>
            <ac:spMk id="3" creationId="{CE5E08E6-B07A-B167-E6AC-2E94D46383CA}"/>
          </ac:spMkLst>
        </pc:spChg>
      </pc:sldChg>
      <pc:sldChg chg="modSp new mod">
        <pc:chgData name="CAGATAY CAVUSOGLU" userId="0a992f6cdb8ade5e" providerId="LiveId" clId="{BBDFCFF1-6B02-476A-B255-3FB0896C6F6A}" dt="2025-10-16T22:32:56.650" v="2415" actId="20577"/>
        <pc:sldMkLst>
          <pc:docMk/>
          <pc:sldMk cId="1948486455" sldId="272"/>
        </pc:sldMkLst>
        <pc:spChg chg="mod">
          <ac:chgData name="CAGATAY CAVUSOGLU" userId="0a992f6cdb8ade5e" providerId="LiveId" clId="{BBDFCFF1-6B02-476A-B255-3FB0896C6F6A}" dt="2025-10-16T22:32:09.813" v="2305" actId="20577"/>
          <ac:spMkLst>
            <pc:docMk/>
            <pc:sldMk cId="1948486455" sldId="272"/>
            <ac:spMk id="2" creationId="{8DC11848-4426-F553-0CC0-F6A390D9D69C}"/>
          </ac:spMkLst>
        </pc:spChg>
        <pc:spChg chg="mod">
          <ac:chgData name="CAGATAY CAVUSOGLU" userId="0a992f6cdb8ade5e" providerId="LiveId" clId="{BBDFCFF1-6B02-476A-B255-3FB0896C6F6A}" dt="2025-10-16T22:32:56.650" v="2415" actId="20577"/>
          <ac:spMkLst>
            <pc:docMk/>
            <pc:sldMk cId="1948486455" sldId="272"/>
            <ac:spMk id="3" creationId="{39C5438F-8009-994B-FE3C-6530E77B6E0A}"/>
          </ac:spMkLst>
        </pc:spChg>
      </pc:sldChg>
      <pc:sldChg chg="addSp delSp modSp new del mod ord">
        <pc:chgData name="CAGATAY CAVUSOGLU" userId="0a992f6cdb8ade5e" providerId="LiveId" clId="{BBDFCFF1-6B02-476A-B255-3FB0896C6F6A}" dt="2025-10-16T22:31:34.829" v="2290" actId="2696"/>
        <pc:sldMkLst>
          <pc:docMk/>
          <pc:sldMk cId="2405144480" sldId="272"/>
        </pc:sldMkLst>
        <pc:spChg chg="del">
          <ac:chgData name="CAGATAY CAVUSOGLU" userId="0a992f6cdb8ade5e" providerId="LiveId" clId="{BBDFCFF1-6B02-476A-B255-3FB0896C6F6A}" dt="2025-10-16T22:26:49.507" v="2101" actId="3680"/>
          <ac:spMkLst>
            <pc:docMk/>
            <pc:sldMk cId="2405144480" sldId="272"/>
            <ac:spMk id="3" creationId="{9DA521B6-6AEB-AFB0-2C31-D71E22A033FB}"/>
          </ac:spMkLst>
        </pc:spChg>
        <pc:spChg chg="add mod">
          <ac:chgData name="CAGATAY CAVUSOGLU" userId="0a992f6cdb8ade5e" providerId="LiveId" clId="{BBDFCFF1-6B02-476A-B255-3FB0896C6F6A}" dt="2025-10-16T22:31:26.408" v="2289" actId="478"/>
          <ac:spMkLst>
            <pc:docMk/>
            <pc:sldMk cId="2405144480" sldId="272"/>
            <ac:spMk id="6" creationId="{498B6779-B4CD-8C90-EF02-761B143E0AC6}"/>
          </ac:spMkLst>
        </pc:spChg>
        <pc:graphicFrameChg chg="add del mod ord modGraphic">
          <ac:chgData name="CAGATAY CAVUSOGLU" userId="0a992f6cdb8ade5e" providerId="LiveId" clId="{BBDFCFF1-6B02-476A-B255-3FB0896C6F6A}" dt="2025-10-16T22:31:26.408" v="2289" actId="478"/>
          <ac:graphicFrameMkLst>
            <pc:docMk/>
            <pc:sldMk cId="2405144480" sldId="272"/>
            <ac:graphicFrameMk id="4" creationId="{4D6AD49E-6B8A-25F0-A807-991C83E32C9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6135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Özet (dokümandan):</a:t>
            </a:r>
          </a:p>
          <a:p>
            <a:r>
              <a:t>Objective:</a:t>
            </a:r>
          </a:p>
          <a:p>
            <a:r>
              <a:t>Frailty is a clinical syndrome characterized by diminished physiological reserves resulting from aging, illness, or other factors, leading to impaired adaptation to stressors. It is associated with increased risks of falls, disability, hospitalization, and mortality. In frail individuals, the frequent presence of comorbidities and multiple health issues may lead to polypharmacy. This study aimed to investigate the relationship between frailty and polypharmacy in older adults.</a:t>
            </a:r>
          </a:p>
          <a:p>
            <a:r>
              <a:t>Materials and Methods:</a:t>
            </a:r>
          </a:p>
          <a:p>
            <a:r>
              <a:t>A total of 198 patients aged 65 years and older who presented to the internal medicine outpatient clinic within one month were included in this cross-sectional study. Demographic characteristics, number of medications used, and chronic diseases were recorded. Polypharmacy was defined as the regular use of five or more medications. Frailty was assessed using the FRAIL scale, and patients with a score of 3 or higher were classified as frail.</a:t>
            </a:r>
          </a:p>
          <a:p>
            <a:r>
              <a:t>Results:</a:t>
            </a:r>
          </a:p>
          <a:p>
            <a:r>
              <a:t>Of the 198 patients, 62% (n=122) were female. Frail individuals comprised 38% (n=46) of the study population, and frailty was significantly more common among females compared to males (46 [75%] vs. 15 [25%], p=0.011). The number of  ...</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166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3068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4405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32336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33185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54456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65549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3601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32437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1656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96414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47875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48706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63755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0897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2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10/17/2025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186183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err="1"/>
              <a:t>Yaşlılarda</a:t>
            </a:r>
            <a:r>
              <a:rPr dirty="0"/>
              <a:t> </a:t>
            </a:r>
            <a:r>
              <a:rPr dirty="0" err="1"/>
              <a:t>Kırılganlık</a:t>
            </a:r>
            <a:r>
              <a:rPr dirty="0"/>
              <a:t> </a:t>
            </a:r>
            <a:r>
              <a:rPr dirty="0" err="1"/>
              <a:t>ve</a:t>
            </a:r>
            <a:r>
              <a:rPr dirty="0"/>
              <a:t> </a:t>
            </a:r>
            <a:r>
              <a:rPr dirty="0" err="1"/>
              <a:t>Polifarmasi</a:t>
            </a:r>
            <a:endParaRPr dirty="0"/>
          </a:p>
        </p:txBody>
      </p:sp>
      <p:sp>
        <p:nvSpPr>
          <p:cNvPr id="3" name="Subtitle 2"/>
          <p:cNvSpPr>
            <a:spLocks noGrp="1"/>
          </p:cNvSpPr>
          <p:nvPr>
            <p:ph type="subTitle" idx="1"/>
          </p:nvPr>
        </p:nvSpPr>
        <p:spPr/>
        <p:txBody>
          <a:bodyPr>
            <a:normAutofit fontScale="92500" lnSpcReduction="10000"/>
          </a:bodyPr>
          <a:lstStyle/>
          <a:p>
            <a:r>
              <a:rPr lang="tr-TR" dirty="0"/>
              <a:t>Ali Akın, Çağatay Çavuşoğlu</a:t>
            </a:r>
          </a:p>
          <a:p>
            <a:endParaRPr lang="tr-TR" dirty="0"/>
          </a:p>
          <a:p>
            <a:r>
              <a:rPr lang="tr-TR" dirty="0"/>
              <a:t>Şanlıurfa Mehmet Akif İnan Eğitim ve Araştırma hastanesi</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8608E7-EF5C-AC66-3721-8AD9BC888D45}"/>
              </a:ext>
            </a:extLst>
          </p:cNvPr>
          <p:cNvSpPr>
            <a:spLocks noGrp="1"/>
          </p:cNvSpPr>
          <p:nvPr>
            <p:ph type="title"/>
          </p:nvPr>
        </p:nvSpPr>
        <p:spPr/>
        <p:txBody>
          <a:bodyPr/>
          <a:lstStyle/>
          <a:p>
            <a:r>
              <a:rPr lang="tr-TR" dirty="0"/>
              <a:t>Kısıtlılıklar</a:t>
            </a:r>
          </a:p>
        </p:txBody>
      </p:sp>
      <p:sp>
        <p:nvSpPr>
          <p:cNvPr id="3" name="İçerik Yer Tutucusu 2">
            <a:extLst>
              <a:ext uri="{FF2B5EF4-FFF2-40B4-BE49-F238E27FC236}">
                <a16:creationId xmlns:a16="http://schemas.microsoft.com/office/drawing/2014/main" id="{CE5E08E6-B07A-B167-E6AC-2E94D46383CA}"/>
              </a:ext>
            </a:extLst>
          </p:cNvPr>
          <p:cNvSpPr>
            <a:spLocks noGrp="1"/>
          </p:cNvSpPr>
          <p:nvPr>
            <p:ph idx="1"/>
          </p:nvPr>
        </p:nvSpPr>
        <p:spPr/>
        <p:txBody>
          <a:bodyPr/>
          <a:lstStyle/>
          <a:p>
            <a:pPr marL="0" indent="0">
              <a:buNone/>
            </a:pPr>
            <a:r>
              <a:rPr lang="tr-TR" dirty="0"/>
              <a:t>*polifarmasi de uygunsuz ilaç kullanım sayısı belirlenebilirdi.</a:t>
            </a:r>
          </a:p>
          <a:p>
            <a:pPr marL="0" indent="0">
              <a:buNone/>
            </a:pPr>
            <a:r>
              <a:rPr lang="tr-TR" dirty="0"/>
              <a:t>*Kesitsel olması ve neden-sonuç ilişkisi belirlenememesi</a:t>
            </a:r>
          </a:p>
          <a:p>
            <a:pPr marL="0" indent="0">
              <a:buNone/>
            </a:pPr>
            <a:r>
              <a:rPr lang="tr-TR" dirty="0"/>
              <a:t>*Hasta sayısının az olması</a:t>
            </a:r>
          </a:p>
        </p:txBody>
      </p:sp>
    </p:spTree>
    <p:extLst>
      <p:ext uri="{BB962C8B-B14F-4D97-AF65-F5344CB8AC3E}">
        <p14:creationId xmlns:p14="http://schemas.microsoft.com/office/powerpoint/2010/main" val="1945142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Teşekkür Ederim</a:t>
            </a:r>
            <a:endParaRPr dirty="0"/>
          </a:p>
        </p:txBody>
      </p:sp>
      <p:pic>
        <p:nvPicPr>
          <p:cNvPr id="4" name="İçerik Yer Tutucusu 3">
            <a:extLst>
              <a:ext uri="{FF2B5EF4-FFF2-40B4-BE49-F238E27FC236}">
                <a16:creationId xmlns:a16="http://schemas.microsoft.com/office/drawing/2014/main" id="{38628439-10E7-6485-BE02-9E3075D3CBED}"/>
              </a:ext>
            </a:extLst>
          </p:cNvPr>
          <p:cNvPicPr>
            <a:picLocks noGrp="1" noChangeAspect="1"/>
          </p:cNvPicPr>
          <p:nvPr>
            <p:ph idx="1"/>
          </p:nvPr>
        </p:nvPicPr>
        <p:blipFill>
          <a:blip r:embed="rId2"/>
          <a:stretch>
            <a:fillRect/>
          </a:stretch>
        </p:blipFill>
        <p:spPr>
          <a:xfrm>
            <a:off x="781750" y="1658144"/>
            <a:ext cx="6604301" cy="382825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ED2714-0160-F4A7-F6F3-B6C1DDEC0582}"/>
              </a:ext>
            </a:extLst>
          </p:cNvPr>
          <p:cNvSpPr>
            <a:spLocks noGrp="1"/>
          </p:cNvSpPr>
          <p:nvPr>
            <p:ph type="title"/>
          </p:nvPr>
        </p:nvSpPr>
        <p:spPr/>
        <p:txBody>
          <a:bodyPr/>
          <a:lstStyle/>
          <a:p>
            <a:r>
              <a:rPr lang="tr-TR" dirty="0"/>
              <a:t>Amaç</a:t>
            </a:r>
          </a:p>
        </p:txBody>
      </p:sp>
      <p:sp>
        <p:nvSpPr>
          <p:cNvPr id="3" name="İçerik Yer Tutucusu 2">
            <a:extLst>
              <a:ext uri="{FF2B5EF4-FFF2-40B4-BE49-F238E27FC236}">
                <a16:creationId xmlns:a16="http://schemas.microsoft.com/office/drawing/2014/main" id="{0FD7C5A1-3CA1-2DA0-2698-12275CA5F599}"/>
              </a:ext>
            </a:extLst>
          </p:cNvPr>
          <p:cNvSpPr>
            <a:spLocks noGrp="1"/>
          </p:cNvSpPr>
          <p:nvPr>
            <p:ph idx="1"/>
          </p:nvPr>
        </p:nvSpPr>
        <p:spPr/>
        <p:txBody>
          <a:bodyPr>
            <a:normAutofit/>
          </a:bodyPr>
          <a:lstStyle/>
          <a:p>
            <a:r>
              <a:rPr lang="tr-TR" dirty="0"/>
              <a:t>Kırılganlık, vücudun dış stresörlere karşı verdiği cevapta bozulma olup , kırılganlığın artması yaşlı hastalarda olumsuz sonuçlar doğurabilmektedir.</a:t>
            </a:r>
          </a:p>
          <a:p>
            <a:r>
              <a:rPr lang="tr-TR" dirty="0" err="1"/>
              <a:t>Komorbid</a:t>
            </a:r>
            <a:r>
              <a:rPr lang="tr-TR" dirty="0"/>
              <a:t> rahatsızlıkların ve akut hastalıkların yaşlılarda artması kırılgan yaşlı hastalarda ilaç kullanımını arttırabilmekte bununla birlikte de polifarmasi sıklığı artabilmektedir.</a:t>
            </a:r>
          </a:p>
          <a:p>
            <a:r>
              <a:rPr lang="tr-TR" dirty="0"/>
              <a:t>Amacımız; Yaşlı hastalarda kırılganlığın </a:t>
            </a:r>
            <a:r>
              <a:rPr lang="tr-TR" dirty="0" err="1"/>
              <a:t>polifarmas</a:t>
            </a:r>
            <a:r>
              <a:rPr lang="tr-TR" dirty="0"/>
              <a:t> ile ilişkisini değerlendirmektir.</a:t>
            </a:r>
          </a:p>
        </p:txBody>
      </p:sp>
    </p:spTree>
    <p:extLst>
      <p:ext uri="{BB962C8B-B14F-4D97-AF65-F5344CB8AC3E}">
        <p14:creationId xmlns:p14="http://schemas.microsoft.com/office/powerpoint/2010/main" val="3931995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Amaç</a:t>
            </a:r>
          </a:p>
        </p:txBody>
      </p:sp>
      <p:sp>
        <p:nvSpPr>
          <p:cNvPr id="3" name="Content Placeholder 2"/>
          <p:cNvSpPr>
            <a:spLocks noGrp="1"/>
          </p:cNvSpPr>
          <p:nvPr>
            <p:ph idx="1"/>
          </p:nvPr>
        </p:nvSpPr>
        <p:spPr/>
        <p:txBody>
          <a:bodyPr/>
          <a:lstStyle/>
          <a:p>
            <a:r>
              <a:rPr dirty="0"/>
              <a:t>65 </a:t>
            </a:r>
            <a:r>
              <a:rPr dirty="0" err="1"/>
              <a:t>yaş</a:t>
            </a:r>
            <a:r>
              <a:rPr dirty="0"/>
              <a:t> </a:t>
            </a:r>
            <a:r>
              <a:rPr dirty="0" err="1"/>
              <a:t>ve</a:t>
            </a:r>
            <a:r>
              <a:rPr dirty="0"/>
              <a:t> </a:t>
            </a:r>
            <a:r>
              <a:rPr dirty="0" err="1"/>
              <a:t>üzeri</a:t>
            </a:r>
            <a:r>
              <a:rPr dirty="0"/>
              <a:t> </a:t>
            </a:r>
            <a:r>
              <a:rPr dirty="0" err="1"/>
              <a:t>iç</a:t>
            </a:r>
            <a:r>
              <a:rPr dirty="0"/>
              <a:t> </a:t>
            </a:r>
            <a:r>
              <a:rPr dirty="0" err="1"/>
              <a:t>hastalıkları</a:t>
            </a:r>
            <a:r>
              <a:rPr dirty="0"/>
              <a:t> </a:t>
            </a:r>
            <a:r>
              <a:rPr dirty="0" err="1"/>
              <a:t>polikliniğine</a:t>
            </a:r>
            <a:r>
              <a:rPr dirty="0"/>
              <a:t> </a:t>
            </a:r>
            <a:r>
              <a:rPr dirty="0" err="1"/>
              <a:t>başvuran</a:t>
            </a:r>
            <a:r>
              <a:rPr dirty="0"/>
              <a:t> </a:t>
            </a:r>
            <a:r>
              <a:rPr dirty="0" err="1"/>
              <a:t>hastalarda</a:t>
            </a:r>
            <a:r>
              <a:rPr dirty="0"/>
              <a:t> </a:t>
            </a:r>
            <a:r>
              <a:rPr dirty="0" err="1"/>
              <a:t>kırılganlık</a:t>
            </a:r>
            <a:r>
              <a:rPr dirty="0"/>
              <a:t> </a:t>
            </a:r>
            <a:r>
              <a:rPr dirty="0" err="1"/>
              <a:t>ve</a:t>
            </a:r>
            <a:r>
              <a:rPr dirty="0"/>
              <a:t> </a:t>
            </a:r>
            <a:r>
              <a:rPr dirty="0" err="1"/>
              <a:t>polifarmasi</a:t>
            </a:r>
            <a:r>
              <a:rPr dirty="0"/>
              <a:t> </a:t>
            </a:r>
            <a:r>
              <a:rPr dirty="0" err="1"/>
              <a:t>arasındaki</a:t>
            </a:r>
            <a:r>
              <a:rPr dirty="0"/>
              <a:t> </a:t>
            </a:r>
            <a:r>
              <a:rPr dirty="0" err="1"/>
              <a:t>ilişkinin</a:t>
            </a:r>
            <a:r>
              <a:rPr dirty="0"/>
              <a:t> </a:t>
            </a:r>
            <a:r>
              <a:rPr dirty="0" err="1"/>
              <a:t>araştırılması</a:t>
            </a:r>
            <a:r>
              <a:rPr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Materyal </a:t>
            </a:r>
            <a:r>
              <a:rPr lang="tr-TR" dirty="0" err="1"/>
              <a:t>metod</a:t>
            </a:r>
            <a:endParaRPr dirty="0"/>
          </a:p>
        </p:txBody>
      </p:sp>
      <p:sp>
        <p:nvSpPr>
          <p:cNvPr id="3" name="Content Placeholder 2"/>
          <p:cNvSpPr>
            <a:spLocks noGrp="1"/>
          </p:cNvSpPr>
          <p:nvPr>
            <p:ph idx="1"/>
          </p:nvPr>
        </p:nvSpPr>
        <p:spPr/>
        <p:txBody>
          <a:bodyPr/>
          <a:lstStyle/>
          <a:p>
            <a:r>
              <a:rPr dirty="0" err="1">
                <a:solidFill>
                  <a:srgbClr val="FF0000"/>
                </a:solidFill>
              </a:rPr>
              <a:t>Tasarım</a:t>
            </a:r>
            <a:r>
              <a:rPr dirty="0"/>
              <a:t>: </a:t>
            </a:r>
            <a:r>
              <a:rPr lang="tr-TR" dirty="0"/>
              <a:t>Kesitsel</a:t>
            </a:r>
            <a:endParaRPr dirty="0"/>
          </a:p>
          <a:p>
            <a:r>
              <a:rPr dirty="0" err="1"/>
              <a:t>Örneklem</a:t>
            </a:r>
            <a:r>
              <a:rPr dirty="0"/>
              <a:t>: 1 </a:t>
            </a:r>
            <a:r>
              <a:rPr dirty="0" err="1"/>
              <a:t>ayda</a:t>
            </a:r>
            <a:r>
              <a:rPr dirty="0"/>
              <a:t> </a:t>
            </a:r>
            <a:r>
              <a:rPr lang="tr-TR" dirty="0"/>
              <a:t> dahiliye polikliniğine </a:t>
            </a:r>
            <a:r>
              <a:rPr dirty="0" err="1"/>
              <a:t>başvuran</a:t>
            </a:r>
            <a:r>
              <a:rPr dirty="0"/>
              <a:t> 198 hasta (≥65 </a:t>
            </a:r>
            <a:r>
              <a:rPr dirty="0" err="1"/>
              <a:t>yaş</a:t>
            </a:r>
            <a:r>
              <a:rPr dirty="0"/>
              <a:t>).</a:t>
            </a:r>
            <a:endParaRPr lang="tr-TR" dirty="0"/>
          </a:p>
          <a:p>
            <a:r>
              <a:rPr lang="tr-TR" dirty="0">
                <a:solidFill>
                  <a:srgbClr val="FF0000"/>
                </a:solidFill>
              </a:rPr>
              <a:t>Dışlama </a:t>
            </a:r>
            <a:r>
              <a:rPr lang="tr-TR" dirty="0" err="1">
                <a:solidFill>
                  <a:srgbClr val="FF0000"/>
                </a:solidFill>
              </a:rPr>
              <a:t>kriteleri</a:t>
            </a:r>
            <a:r>
              <a:rPr lang="tr-TR" dirty="0">
                <a:solidFill>
                  <a:srgbClr val="FF0000"/>
                </a:solidFill>
              </a:rPr>
              <a:t>: </a:t>
            </a:r>
          </a:p>
          <a:p>
            <a:pPr marL="0" indent="0">
              <a:buNone/>
            </a:pPr>
            <a:r>
              <a:rPr lang="tr-TR" dirty="0"/>
              <a:t>-Yanında kullandığı ilaçları getirmeyen</a:t>
            </a:r>
          </a:p>
          <a:p>
            <a:pPr marL="0" indent="0">
              <a:buNone/>
            </a:pPr>
            <a:r>
              <a:rPr lang="tr-TR" dirty="0"/>
              <a:t>-Bilişsel </a:t>
            </a:r>
            <a:r>
              <a:rPr lang="tr-TR" dirty="0" err="1"/>
              <a:t>fonk</a:t>
            </a:r>
            <a:r>
              <a:rPr lang="tr-TR" dirty="0"/>
              <a:t>. Bozukluğu olan</a:t>
            </a:r>
          </a:p>
          <a:p>
            <a:pPr marL="0" indent="0">
              <a:buNone/>
            </a:pPr>
            <a:r>
              <a:rPr lang="tr-TR" dirty="0"/>
              <a:t>-Genel durumu </a:t>
            </a:r>
            <a:r>
              <a:rPr lang="tr-TR" dirty="0" err="1"/>
              <a:t>unstabil</a:t>
            </a:r>
            <a:r>
              <a:rPr lang="tr-TR" dirty="0"/>
              <a:t> olan hastalar</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Materyal metot</a:t>
            </a:r>
            <a:endParaRPr dirty="0"/>
          </a:p>
        </p:txBody>
      </p:sp>
      <p:sp>
        <p:nvSpPr>
          <p:cNvPr id="3" name="Content Placeholder 2"/>
          <p:cNvSpPr>
            <a:spLocks noGrp="1"/>
          </p:cNvSpPr>
          <p:nvPr>
            <p:ph idx="1"/>
          </p:nvPr>
        </p:nvSpPr>
        <p:spPr/>
        <p:txBody>
          <a:bodyPr/>
          <a:lstStyle/>
          <a:p>
            <a:r>
              <a:rPr lang="tr-TR" dirty="0"/>
              <a:t>Demografik veriler, </a:t>
            </a:r>
          </a:p>
          <a:p>
            <a:r>
              <a:rPr dirty="0" err="1">
                <a:solidFill>
                  <a:srgbClr val="FF0000"/>
                </a:solidFill>
              </a:rPr>
              <a:t>Polifarmasi</a:t>
            </a:r>
            <a:r>
              <a:rPr dirty="0">
                <a:solidFill>
                  <a:srgbClr val="FF0000"/>
                </a:solidFill>
              </a:rPr>
              <a:t>: </a:t>
            </a:r>
            <a:r>
              <a:rPr dirty="0" err="1"/>
              <a:t>Düzenli</a:t>
            </a:r>
            <a:r>
              <a:rPr dirty="0"/>
              <a:t> ≥5 </a:t>
            </a:r>
            <a:r>
              <a:rPr dirty="0" err="1"/>
              <a:t>ilaç</a:t>
            </a:r>
            <a:r>
              <a:rPr dirty="0"/>
              <a:t> </a:t>
            </a:r>
            <a:r>
              <a:rPr dirty="0" err="1"/>
              <a:t>kullanımı</a:t>
            </a:r>
            <a:endParaRPr lang="tr-TR" dirty="0"/>
          </a:p>
          <a:p>
            <a:r>
              <a:rPr lang="tr-TR" dirty="0" err="1">
                <a:solidFill>
                  <a:srgbClr val="FF0000"/>
                </a:solidFill>
              </a:rPr>
              <a:t>Frail</a:t>
            </a:r>
            <a:r>
              <a:rPr lang="tr-TR" dirty="0">
                <a:solidFill>
                  <a:srgbClr val="FF0000"/>
                </a:solidFill>
              </a:rPr>
              <a:t> skoru: </a:t>
            </a:r>
            <a:r>
              <a:rPr lang="tr-TR" dirty="0"/>
              <a:t>3 ve üzeri olan hastalar</a:t>
            </a:r>
          </a:p>
          <a:p>
            <a:endParaRPr dirty="0"/>
          </a:p>
        </p:txBody>
      </p:sp>
      <p:pic>
        <p:nvPicPr>
          <p:cNvPr id="5" name="Resim 4">
            <a:extLst>
              <a:ext uri="{FF2B5EF4-FFF2-40B4-BE49-F238E27FC236}">
                <a16:creationId xmlns:a16="http://schemas.microsoft.com/office/drawing/2014/main" id="{D6D35A19-8C6F-3B7E-5D41-EC4F56AE381A}"/>
              </a:ext>
            </a:extLst>
          </p:cNvPr>
          <p:cNvPicPr>
            <a:picLocks noChangeAspect="1"/>
          </p:cNvPicPr>
          <p:nvPr/>
        </p:nvPicPr>
        <p:blipFill>
          <a:blip r:embed="rId2"/>
          <a:srcRect l="5682" t="7174" r="9711" b="13824"/>
          <a:stretch>
            <a:fillRect/>
          </a:stretch>
        </p:blipFill>
        <p:spPr>
          <a:xfrm>
            <a:off x="605481" y="3651421"/>
            <a:ext cx="6350720" cy="287294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İstatistiksel Analiz</a:t>
            </a:r>
          </a:p>
        </p:txBody>
      </p:sp>
      <p:sp>
        <p:nvSpPr>
          <p:cNvPr id="3" name="Content Placeholder 2"/>
          <p:cNvSpPr>
            <a:spLocks noGrp="1"/>
          </p:cNvSpPr>
          <p:nvPr>
            <p:ph idx="1"/>
          </p:nvPr>
        </p:nvSpPr>
        <p:spPr/>
        <p:txBody>
          <a:bodyPr/>
          <a:lstStyle/>
          <a:p>
            <a:r>
              <a:t>Sürekli değişkenlerde uygun parametrik/parametrik olmayan testler.</a:t>
            </a:r>
          </a:p>
          <a:p>
            <a:r>
              <a:t>Kategorik değişkenlerde ki-kare veya uygun alternatifler.</a:t>
            </a:r>
          </a:p>
          <a:p>
            <a:r>
              <a:t>Korelasyon: FRAIL skoru ile ilaç sayısı arasındaki ilişki.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2D3B51-1EDF-A5DB-BDCD-6BA89F5BC0B9}"/>
              </a:ext>
            </a:extLst>
          </p:cNvPr>
          <p:cNvSpPr>
            <a:spLocks noGrp="1"/>
          </p:cNvSpPr>
          <p:nvPr>
            <p:ph type="title"/>
          </p:nvPr>
        </p:nvSpPr>
        <p:spPr>
          <a:xfrm>
            <a:off x="270933" y="113771"/>
            <a:ext cx="8229600" cy="1143000"/>
          </a:xfrm>
        </p:spPr>
        <p:txBody>
          <a:bodyPr/>
          <a:lstStyle/>
          <a:p>
            <a:r>
              <a:rPr lang="tr-TR" dirty="0"/>
              <a:t>Sonuçlar</a:t>
            </a:r>
          </a:p>
        </p:txBody>
      </p:sp>
      <p:graphicFrame>
        <p:nvGraphicFramePr>
          <p:cNvPr id="4" name="İçerik Yer Tutucusu 3">
            <a:extLst>
              <a:ext uri="{FF2B5EF4-FFF2-40B4-BE49-F238E27FC236}">
                <a16:creationId xmlns:a16="http://schemas.microsoft.com/office/drawing/2014/main" id="{FFBE9C03-A5C4-7D5D-FDAF-3F4E104AB98F}"/>
              </a:ext>
            </a:extLst>
          </p:cNvPr>
          <p:cNvGraphicFramePr>
            <a:graphicFrameLocks noGrp="1"/>
          </p:cNvGraphicFramePr>
          <p:nvPr>
            <p:ph idx="1"/>
            <p:extLst>
              <p:ext uri="{D42A27DB-BD31-4B8C-83A1-F6EECF244321}">
                <p14:modId xmlns:p14="http://schemas.microsoft.com/office/powerpoint/2010/main" val="3721985297"/>
              </p:ext>
            </p:extLst>
          </p:nvPr>
        </p:nvGraphicFramePr>
        <p:xfrm>
          <a:off x="504687" y="1126068"/>
          <a:ext cx="7538646" cy="5338628"/>
        </p:xfrm>
        <a:graphic>
          <a:graphicData uri="http://schemas.openxmlformats.org/drawingml/2006/table">
            <a:tbl>
              <a:tblPr firstRow="1" bandRow="1"/>
              <a:tblGrid>
                <a:gridCol w="3769323">
                  <a:extLst>
                    <a:ext uri="{9D8B030D-6E8A-4147-A177-3AD203B41FA5}">
                      <a16:colId xmlns:a16="http://schemas.microsoft.com/office/drawing/2014/main" val="1990972193"/>
                    </a:ext>
                  </a:extLst>
                </a:gridCol>
                <a:gridCol w="3769323">
                  <a:extLst>
                    <a:ext uri="{9D8B030D-6E8A-4147-A177-3AD203B41FA5}">
                      <a16:colId xmlns:a16="http://schemas.microsoft.com/office/drawing/2014/main" val="3528431836"/>
                    </a:ext>
                  </a:extLst>
                </a:gridCol>
              </a:tblGrid>
              <a:tr h="456430">
                <a:tc>
                  <a:txBody>
                    <a:bodyPr/>
                    <a:lstStyle/>
                    <a:p>
                      <a:pPr>
                        <a:lnSpc>
                          <a:spcPct val="115000"/>
                        </a:lnSpc>
                        <a:spcAft>
                          <a:spcPts val="800"/>
                        </a:spcAft>
                        <a:buNone/>
                      </a:pPr>
                      <a:r>
                        <a:rPr lang="tr-TR" sz="1800" b="1"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Kategori</a:t>
                      </a:r>
                      <a:endPar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tabLst>
                          <a:tab pos="922020" algn="l"/>
                        </a:tabLst>
                      </a:pPr>
                      <a:r>
                        <a:rPr lang="tr-TR" sz="1800" b="1" kern="100">
                          <a:effectLst/>
                          <a:latin typeface="Aptos" panose="020B0004020202020204" pitchFamily="34" charset="0"/>
                          <a:ea typeface="Aptos" panose="020B0004020202020204" pitchFamily="34" charset="0"/>
                          <a:cs typeface="Times New Roman" panose="02020603050405020304" pitchFamily="18" charset="0"/>
                        </a:rPr>
                        <a:t>	 </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9588438"/>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Yaş, Median (minimum-maximum)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nSpc>
                          <a:spcPct val="115000"/>
                        </a:lnSpc>
                        <a:spcAft>
                          <a:spcPts val="800"/>
                        </a:spcAft>
                        <a:buNone/>
                      </a:pPr>
                      <a:r>
                        <a:rPr lang="tr-TR"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67,00 (65-91)</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058170043"/>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Frail, Median (minimum-maximum)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pPr>
                      <a:r>
                        <a:rPr lang="tr-TR" sz="1800" kern="100">
                          <a:effectLst/>
                          <a:latin typeface="Aptos" panose="020B0004020202020204" pitchFamily="34" charset="0"/>
                          <a:ea typeface="Aptos" panose="020B0004020202020204" pitchFamily="34" charset="0"/>
                          <a:cs typeface="Times New Roman" panose="02020603050405020304" pitchFamily="18" charset="0"/>
                        </a:rPr>
                        <a:t>2,00 (0-5)</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06069412"/>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İlaç Sayısı, Median (minimum-maximum)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nSpc>
                          <a:spcPct val="115000"/>
                        </a:lnSpc>
                        <a:spcAft>
                          <a:spcPts val="800"/>
                        </a:spcAft>
                        <a:buNone/>
                      </a:pPr>
                      <a:r>
                        <a:rPr lang="tr-TR"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5,00 (0-13)</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89183865"/>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Kadın,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pPr>
                      <a:r>
                        <a:rPr lang="tr-TR" sz="1800" kern="100">
                          <a:effectLst/>
                          <a:latin typeface="Aptos" panose="020B0004020202020204" pitchFamily="34" charset="0"/>
                          <a:ea typeface="Aptos" panose="020B0004020202020204" pitchFamily="34" charset="0"/>
                          <a:cs typeface="Times New Roman" panose="02020603050405020304" pitchFamily="18" charset="0"/>
                        </a:rPr>
                        <a:t>122 (61.6)</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40417857"/>
                  </a:ext>
                </a:extLst>
              </a:tr>
              <a:tr h="456430">
                <a:tc>
                  <a:txBody>
                    <a:bodyPr/>
                    <a:lstStyle/>
                    <a:p>
                      <a:pPr>
                        <a:lnSpc>
                          <a:spcPct val="115000"/>
                        </a:lnSpc>
                        <a:spcAft>
                          <a:spcPts val="800"/>
                        </a:spcAft>
                        <a:buNone/>
                      </a:pPr>
                      <a:r>
                        <a:rPr lang="tr-TR"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Kırılgan hasta,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nSpc>
                          <a:spcPct val="115000"/>
                        </a:lnSpc>
                        <a:spcAft>
                          <a:spcPts val="800"/>
                        </a:spcAft>
                        <a:buNone/>
                      </a:pPr>
                      <a:r>
                        <a:rPr lang="tr-TR"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61 (%30.8)</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394800147"/>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Polifarmasi,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100 (50,5)</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38210926"/>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Hipertansiyon,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nSpc>
                          <a:spcPct val="115000"/>
                        </a:lnSpc>
                        <a:spcAft>
                          <a:spcPts val="800"/>
                        </a:spcAft>
                        <a:buNone/>
                      </a:pPr>
                      <a:r>
                        <a:rPr lang="tr-TR"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123 (68,7)</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832407431"/>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Diabetes Mellitus,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pPr>
                      <a:r>
                        <a:rPr lang="tr-TR" sz="1800" kern="100">
                          <a:effectLst/>
                          <a:latin typeface="Aptos" panose="020B0004020202020204" pitchFamily="34" charset="0"/>
                          <a:ea typeface="Aptos" panose="020B0004020202020204" pitchFamily="34" charset="0"/>
                          <a:cs typeface="Times New Roman" panose="02020603050405020304" pitchFamily="18" charset="0"/>
                        </a:rPr>
                        <a:t>110 (60.8)</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03840642"/>
                  </a:ext>
                </a:extLst>
              </a:tr>
              <a:tr h="456430">
                <a:tc>
                  <a:txBody>
                    <a:bodyPr/>
                    <a:lstStyle/>
                    <a:p>
                      <a:pPr>
                        <a:lnSpc>
                          <a:spcPct val="115000"/>
                        </a:lnSpc>
                        <a:spcAft>
                          <a:spcPts val="800"/>
                        </a:spcAft>
                        <a:buNone/>
                      </a:pPr>
                      <a:r>
                        <a:rPr lang="tr-TR" sz="18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rPr>
                        <a:t>Kronik Obstruktif Akciğer Hastalığı,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nSpc>
                          <a:spcPct val="115000"/>
                        </a:lnSpc>
                        <a:spcAft>
                          <a:spcPts val="800"/>
                        </a:spcAft>
                        <a:buNone/>
                      </a:pPr>
                      <a:r>
                        <a:rPr lang="tr-TR"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19 (13.2)</a:t>
                      </a:r>
                      <a:endParaRPr lang="tr-TR"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520789218"/>
                  </a:ext>
                </a:extLst>
              </a:tr>
              <a:tr h="456430">
                <a:tc>
                  <a:txBody>
                    <a:bodyPr/>
                    <a:lstStyle/>
                    <a:p>
                      <a:pPr>
                        <a:lnSpc>
                          <a:spcPct val="115000"/>
                        </a:lnSpc>
                        <a:spcAft>
                          <a:spcPts val="800"/>
                        </a:spcAft>
                        <a:buNone/>
                      </a:pPr>
                      <a:r>
                        <a:rPr lang="tr-TR"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Kalp yetmezliği, 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15000"/>
                        </a:lnSpc>
                        <a:spcAft>
                          <a:spcPts val="800"/>
                        </a:spcAft>
                        <a:buNone/>
                      </a:pPr>
                      <a:r>
                        <a:rPr lang="tr-TR" sz="1800" kern="100" dirty="0">
                          <a:effectLst/>
                          <a:latin typeface="Aptos" panose="020B0004020202020204" pitchFamily="34" charset="0"/>
                          <a:ea typeface="Aptos" panose="020B0004020202020204" pitchFamily="34" charset="0"/>
                          <a:cs typeface="Times New Roman" panose="02020603050405020304" pitchFamily="18" charset="0"/>
                        </a:rPr>
                        <a:t>10 (6.9)</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48565746"/>
                  </a:ext>
                </a:extLst>
              </a:tr>
            </a:tbl>
          </a:graphicData>
        </a:graphic>
      </p:graphicFrame>
    </p:spTree>
    <p:extLst>
      <p:ext uri="{BB962C8B-B14F-4D97-AF65-F5344CB8AC3E}">
        <p14:creationId xmlns:p14="http://schemas.microsoft.com/office/powerpoint/2010/main" val="2962776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3BCB76-D63C-9E0B-85B6-D6B3D5774B62}"/>
              </a:ext>
            </a:extLst>
          </p:cNvPr>
          <p:cNvSpPr>
            <a:spLocks noGrp="1"/>
          </p:cNvSpPr>
          <p:nvPr>
            <p:ph type="title"/>
          </p:nvPr>
        </p:nvSpPr>
        <p:spPr>
          <a:xfrm>
            <a:off x="457200" y="89858"/>
            <a:ext cx="8229600" cy="1143000"/>
          </a:xfrm>
        </p:spPr>
        <p:txBody>
          <a:bodyPr/>
          <a:lstStyle/>
          <a:p>
            <a:r>
              <a:rPr lang="tr-TR" dirty="0"/>
              <a:t>Sonuç</a:t>
            </a:r>
          </a:p>
        </p:txBody>
      </p:sp>
      <p:sp>
        <p:nvSpPr>
          <p:cNvPr id="5" name="İçerik Yer Tutucusu 4">
            <a:extLst>
              <a:ext uri="{FF2B5EF4-FFF2-40B4-BE49-F238E27FC236}">
                <a16:creationId xmlns:a16="http://schemas.microsoft.com/office/drawing/2014/main" id="{64D359E5-B3F6-9823-4D96-55D52AB64A70}"/>
              </a:ext>
            </a:extLst>
          </p:cNvPr>
          <p:cNvSpPr txBox="1">
            <a:spLocks noGrp="1"/>
          </p:cNvSpPr>
          <p:nvPr>
            <p:ph idx="1"/>
          </p:nvPr>
        </p:nvSpPr>
        <p:spPr>
          <a:xfrm>
            <a:off x="389467" y="1028171"/>
            <a:ext cx="8229600" cy="4698722"/>
          </a:xfrm>
          <a:prstGeom prst="rect">
            <a:avLst/>
          </a:prstGeom>
          <a:noFill/>
        </p:spPr>
        <p:txBody>
          <a:bodyPr wrap="square" rtlCol="0">
            <a:spAutoFit/>
          </a:bodyPr>
          <a:lstStyle/>
          <a:p>
            <a:pPr marL="285750" indent="-285750">
              <a:buFont typeface="Arial" panose="020B0604020202020204" pitchFamily="34" charset="0"/>
              <a:buChar char="•"/>
            </a:pPr>
            <a:r>
              <a:rPr lang="tr-TR" dirty="0">
                <a:solidFill>
                  <a:srgbClr val="7030A0"/>
                </a:solidFill>
              </a:rPr>
              <a:t>Kadın hastaların ile Erkek hastalar kıyaslandığında kırılganlık oranı;</a:t>
            </a:r>
          </a:p>
          <a:p>
            <a:pPr marL="0" indent="0">
              <a:buNone/>
            </a:pPr>
            <a:r>
              <a:rPr lang="tr-TR" dirty="0"/>
              <a:t> </a:t>
            </a:r>
            <a:r>
              <a:rPr lang="tr-TR" dirty="0">
                <a:solidFill>
                  <a:srgbClr val="FF0000"/>
                </a:solidFill>
              </a:rPr>
              <a:t>46 [75%] vs. 15 [25%],</a:t>
            </a:r>
            <a:r>
              <a:rPr lang="tr-TR" dirty="0"/>
              <a:t> p=0.011 idi.</a:t>
            </a:r>
          </a:p>
          <a:p>
            <a:pPr marL="285750" indent="-285750">
              <a:buFont typeface="Arial" panose="020B0604020202020204" pitchFamily="34" charset="0"/>
              <a:buChar char="•"/>
            </a:pPr>
            <a:r>
              <a:rPr lang="tr-TR" dirty="0"/>
              <a:t>Kırılgan hastalarda 		    		:  </a:t>
            </a:r>
            <a:r>
              <a:rPr lang="tr-TR" dirty="0">
                <a:solidFill>
                  <a:srgbClr val="FF0000"/>
                </a:solidFill>
              </a:rPr>
              <a:t>7 (1-13)*</a:t>
            </a:r>
          </a:p>
          <a:p>
            <a:pPr marL="285750" indent="-285750">
              <a:buFont typeface="Arial" panose="020B0604020202020204" pitchFamily="34" charset="0"/>
              <a:buChar char="•"/>
            </a:pPr>
            <a:r>
              <a:rPr lang="tr-TR" dirty="0"/>
              <a:t>Kırılgan olmayan hastalarda  	:  </a:t>
            </a:r>
            <a:r>
              <a:rPr lang="tr-TR" dirty="0">
                <a:solidFill>
                  <a:srgbClr val="FF0000"/>
                </a:solidFill>
              </a:rPr>
              <a:t>4(0-10)*</a:t>
            </a:r>
          </a:p>
          <a:p>
            <a:pPr marL="0" indent="0">
              <a:buNone/>
            </a:pPr>
            <a:r>
              <a:rPr lang="tr-TR" dirty="0"/>
              <a:t>*p=&lt;0.001</a:t>
            </a:r>
          </a:p>
          <a:p>
            <a:r>
              <a:rPr lang="tr-TR" b="1" dirty="0" err="1"/>
              <a:t>Frail</a:t>
            </a:r>
            <a:r>
              <a:rPr lang="tr-TR" b="1" dirty="0"/>
              <a:t> skor </a:t>
            </a:r>
            <a:r>
              <a:rPr lang="tr-TR" dirty="0"/>
              <a:t>ile </a:t>
            </a:r>
            <a:r>
              <a:rPr lang="tr-TR" b="1" dirty="0"/>
              <a:t>ilaç kullanım sayısı </a:t>
            </a:r>
            <a:r>
              <a:rPr lang="tr-TR" dirty="0"/>
              <a:t>arasında orta derecede korelasyon </a:t>
            </a:r>
            <a:r>
              <a:rPr lang="tr-TR" b="1" dirty="0">
                <a:solidFill>
                  <a:srgbClr val="FF0000"/>
                </a:solidFill>
              </a:rPr>
              <a:t>(r:.455, p&lt;0.001)</a:t>
            </a:r>
          </a:p>
          <a:p>
            <a:r>
              <a:rPr lang="tr-TR" dirty="0">
                <a:solidFill>
                  <a:schemeClr val="tx1"/>
                </a:solidFill>
              </a:rPr>
              <a:t>Yaş ile </a:t>
            </a:r>
            <a:r>
              <a:rPr lang="tr-TR" dirty="0" err="1">
                <a:solidFill>
                  <a:schemeClr val="tx1"/>
                </a:solidFill>
              </a:rPr>
              <a:t>frail</a:t>
            </a:r>
            <a:r>
              <a:rPr lang="tr-TR" dirty="0">
                <a:solidFill>
                  <a:schemeClr val="tx1"/>
                </a:solidFill>
              </a:rPr>
              <a:t> skoru arasında zayıf korelasyon </a:t>
            </a:r>
            <a:r>
              <a:rPr lang="tr-TR" dirty="0">
                <a:solidFill>
                  <a:srgbClr val="FF0000"/>
                </a:solidFill>
              </a:rPr>
              <a:t>(r:.320, p&lt;0.001)</a:t>
            </a:r>
          </a:p>
          <a:p>
            <a:r>
              <a:rPr lang="tr-TR" dirty="0">
                <a:solidFill>
                  <a:schemeClr val="tx1"/>
                </a:solidFill>
              </a:rPr>
              <a:t>İlaç sayısı ile yas arasında zayıf korelasyon </a:t>
            </a:r>
            <a:r>
              <a:rPr lang="tr-TR" dirty="0">
                <a:solidFill>
                  <a:srgbClr val="FF0000"/>
                </a:solidFill>
              </a:rPr>
              <a:t>(r:.274, p&lt;0.001)</a:t>
            </a:r>
            <a:endParaRPr lang="tr-TR" dirty="0">
              <a:solidFill>
                <a:schemeClr val="tx1"/>
              </a:solidFill>
            </a:endParaRPr>
          </a:p>
          <a:p>
            <a:r>
              <a:rPr lang="tr-TR" dirty="0"/>
              <a:t>Kırılgan hastalarda polifarmasi oranı</a:t>
            </a:r>
            <a:r>
              <a:rPr lang="tr-TR" dirty="0">
                <a:solidFill>
                  <a:srgbClr val="FF0000"/>
                </a:solidFill>
              </a:rPr>
              <a:t> </a:t>
            </a:r>
            <a:r>
              <a:rPr lang="tr-TR" b="1" dirty="0">
                <a:solidFill>
                  <a:srgbClr val="FF0000"/>
                </a:solidFill>
              </a:rPr>
              <a:t>%82 </a:t>
            </a:r>
            <a:r>
              <a:rPr lang="tr-TR" dirty="0">
                <a:solidFill>
                  <a:srgbClr val="FF0000"/>
                </a:solidFill>
              </a:rPr>
              <a:t>idi (p&lt;0,001)</a:t>
            </a:r>
          </a:p>
          <a:p>
            <a:endParaRPr lang="tr-TR" dirty="0"/>
          </a:p>
          <a:p>
            <a:endParaRPr lang="tr-TR" dirty="0"/>
          </a:p>
        </p:txBody>
      </p:sp>
      <p:pic>
        <p:nvPicPr>
          <p:cNvPr id="3" name="Resim 2">
            <a:extLst>
              <a:ext uri="{FF2B5EF4-FFF2-40B4-BE49-F238E27FC236}">
                <a16:creationId xmlns:a16="http://schemas.microsoft.com/office/drawing/2014/main" id="{3CEB1A29-6FCD-F071-6883-7EC93211B587}"/>
              </a:ext>
            </a:extLst>
          </p:cNvPr>
          <p:cNvPicPr>
            <a:picLocks noChangeAspect="1"/>
          </p:cNvPicPr>
          <p:nvPr/>
        </p:nvPicPr>
        <p:blipFill>
          <a:blip r:embed="rId2"/>
          <a:stretch>
            <a:fillRect/>
          </a:stretch>
        </p:blipFill>
        <p:spPr>
          <a:xfrm>
            <a:off x="864743" y="4998848"/>
            <a:ext cx="5085035" cy="1808924"/>
          </a:xfrm>
          <a:prstGeom prst="rect">
            <a:avLst/>
          </a:prstGeom>
        </p:spPr>
      </p:pic>
    </p:spTree>
    <p:extLst>
      <p:ext uri="{BB962C8B-B14F-4D97-AF65-F5344CB8AC3E}">
        <p14:creationId xmlns:p14="http://schemas.microsoft.com/office/powerpoint/2010/main" val="1513740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C11848-4426-F553-0CC0-F6A390D9D69C}"/>
              </a:ext>
            </a:extLst>
          </p:cNvPr>
          <p:cNvSpPr>
            <a:spLocks noGrp="1"/>
          </p:cNvSpPr>
          <p:nvPr>
            <p:ph type="title"/>
          </p:nvPr>
        </p:nvSpPr>
        <p:spPr/>
        <p:txBody>
          <a:bodyPr/>
          <a:lstStyle/>
          <a:p>
            <a:r>
              <a:rPr lang="tr-TR" dirty="0"/>
              <a:t>Tartışma</a:t>
            </a:r>
          </a:p>
        </p:txBody>
      </p:sp>
      <p:sp>
        <p:nvSpPr>
          <p:cNvPr id="3" name="İçerik Yer Tutucusu 2">
            <a:extLst>
              <a:ext uri="{FF2B5EF4-FFF2-40B4-BE49-F238E27FC236}">
                <a16:creationId xmlns:a16="http://schemas.microsoft.com/office/drawing/2014/main" id="{39C5438F-8009-994B-FE3C-6530E77B6E0A}"/>
              </a:ext>
            </a:extLst>
          </p:cNvPr>
          <p:cNvSpPr>
            <a:spLocks noGrp="1"/>
          </p:cNvSpPr>
          <p:nvPr>
            <p:ph idx="1"/>
          </p:nvPr>
        </p:nvSpPr>
        <p:spPr/>
        <p:txBody>
          <a:bodyPr/>
          <a:lstStyle/>
          <a:p>
            <a:r>
              <a:rPr lang="tr-TR" dirty="0"/>
              <a:t>Polifarmasi, yaşlılarda kırılganlık riskini artırır.</a:t>
            </a:r>
          </a:p>
          <a:p>
            <a:r>
              <a:rPr lang="tr-TR" dirty="0"/>
              <a:t>Rutin ilaç listesi taraması ve gerekli durumlarda azaltma stratejileri uygulanmalı.</a:t>
            </a:r>
          </a:p>
          <a:p>
            <a:r>
              <a:rPr lang="tr-TR" dirty="0"/>
              <a:t>Reçete </a:t>
            </a:r>
            <a:r>
              <a:rPr lang="tr-TR" dirty="0" err="1"/>
              <a:t>kaskadına</a:t>
            </a:r>
            <a:r>
              <a:rPr lang="tr-TR" dirty="0"/>
              <a:t> dikkat edilmeli, kırılgan hastalar bu açıdan kontrol edilebilir</a:t>
            </a:r>
          </a:p>
          <a:p>
            <a:r>
              <a:rPr lang="tr-TR" dirty="0"/>
              <a:t>Gelecek çalışmalar: Nedensellik ve müdahale çalışmaları ile prospektif planlanmalı</a:t>
            </a:r>
          </a:p>
          <a:p>
            <a:endParaRPr lang="tr-TR" dirty="0"/>
          </a:p>
        </p:txBody>
      </p:sp>
    </p:spTree>
    <p:extLst>
      <p:ext uri="{BB962C8B-B14F-4D97-AF65-F5344CB8AC3E}">
        <p14:creationId xmlns:p14="http://schemas.microsoft.com/office/powerpoint/2010/main" val="1948486455"/>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A3AA2FE1-E6E7-43B1-8E9A-8FD00F528CB6}"/>
</file>

<file path=customXml/itemProps2.xml><?xml version="1.0" encoding="utf-8"?>
<ds:datastoreItem xmlns:ds="http://schemas.openxmlformats.org/officeDocument/2006/customXml" ds:itemID="{700CBDB8-3F75-4234-8FC1-3DDB2AB376E6}"/>
</file>

<file path=customXml/itemProps3.xml><?xml version="1.0" encoding="utf-8"?>
<ds:datastoreItem xmlns:ds="http://schemas.openxmlformats.org/officeDocument/2006/customXml" ds:itemID="{9432E267-C99E-4323-AE1A-AD8AC86A3C6D}"/>
</file>

<file path=docProps/app.xml><?xml version="1.0" encoding="utf-8"?>
<Properties xmlns="http://schemas.openxmlformats.org/officeDocument/2006/extended-properties" xmlns:vt="http://schemas.openxmlformats.org/officeDocument/2006/docPropsVTypes">
  <Template>Facet</Template>
  <TotalTime>349</TotalTime>
  <Words>669</Words>
  <Application>Microsoft Office PowerPoint</Application>
  <PresentationFormat>Ekran Gösterisi (4:3)</PresentationFormat>
  <Paragraphs>75</Paragraphs>
  <Slides>11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Aptos</vt:lpstr>
      <vt:lpstr>Arial</vt:lpstr>
      <vt:lpstr>Trebuchet MS</vt:lpstr>
      <vt:lpstr>Wingdings 3</vt:lpstr>
      <vt:lpstr>Yüzeyler</vt:lpstr>
      <vt:lpstr>Yaşlılarda Kırılganlık ve Polifarmasi</vt:lpstr>
      <vt:lpstr>Amaç</vt:lpstr>
      <vt:lpstr>Amaç</vt:lpstr>
      <vt:lpstr>Materyal metod</vt:lpstr>
      <vt:lpstr>Materyal metot</vt:lpstr>
      <vt:lpstr>İstatistiksel Analiz</vt:lpstr>
      <vt:lpstr>Sonuçlar</vt:lpstr>
      <vt:lpstr>Sonuç</vt:lpstr>
      <vt:lpstr>Tartışma</vt:lpstr>
      <vt:lpstr>Kısıtlılıklar</vt:lpstr>
      <vt:lpstr>Teşekkür Ederim</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CAGATAY CAVUSOGLU</cp:lastModifiedBy>
  <cp:revision>1</cp:revision>
  <dcterms:created xsi:type="dcterms:W3CDTF">2013-01-27T09:14:16Z</dcterms:created>
  <dcterms:modified xsi:type="dcterms:W3CDTF">2025-10-16T22:33:42Z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