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13.xml" ContentType="application/vnd.openxmlformats-officedocument.drawingml.diagramData+xml"/>
  <Override PartName="/ppt/diagrams/data4.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5.xml" ContentType="application/vnd.openxmlformats-officedocument.drawingml.diagramData+xml"/>
  <Override PartName="/ppt/diagrams/data24.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colors15.xml" ContentType="application/vnd.openxmlformats-officedocument.drawingml.diagramColors+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rawing15.xml" ContentType="application/vnd.ms-office.drawingml.diagramDrawing+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colors14.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rawing14.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Masters/notesMaster1.xml" ContentType="application/vnd.openxmlformats-officedocument.presentationml.notesMaster+xml"/>
  <Override PartName="/ppt/diagrams/layout18.xml" ContentType="application/vnd.openxmlformats-officedocument.drawingml.diagramLayout+xml"/>
  <Override PartName="/ppt/diagrams/quickStyle18.xml" ContentType="application/vnd.openxmlformats-officedocument.drawingml.diagramStyle+xml"/>
  <Override PartName="/ppt/theme/theme1.xml" ContentType="application/vnd.openxmlformats-officedocument.theme+xml"/>
  <Override PartName="/ppt/diagrams/drawing18.xml" ContentType="application/vnd.ms-office.drawingml.diagramDrawing+xml"/>
  <Override PartName="/ppt/diagrams/quickStyle14.xml" ContentType="application/vnd.openxmlformats-officedocument.drawingml.diagramStyle+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layout15.xml" ContentType="application/vnd.openxmlformats-officedocument.drawingml.diagramLayout+xml"/>
  <Override PartName="/ppt/diagrams/layout20.xml" ContentType="application/vnd.openxmlformats-officedocument.drawingml.diagramLayout+xml"/>
  <Override PartName="/ppt/diagrams/quickStyle20.xml" ContentType="application/vnd.openxmlformats-officedocument.drawingml.diagramStyle+xml"/>
  <Override PartName="/ppt/diagrams/layout14.xml" ContentType="application/vnd.openxmlformats-officedocument.drawingml.diagramLayout+xml"/>
  <Override PartName="/ppt/diagrams/colors20.xml" ContentType="application/vnd.openxmlformats-officedocument.drawingml.diagramColors+xml"/>
  <Override PartName="/ppt/diagrams/drawing20.xml" ContentType="application/vnd.ms-office.drawingml.diagramDrawing+xml"/>
  <Override PartName="/ppt/theme/theme2.xml" ContentType="application/vnd.openxmlformats-officedocument.theme+xml"/>
  <Override PartName="/ppt/diagrams/quickStyle15.xml" ContentType="application/vnd.openxmlformats-officedocument.drawingml.diagramStyle+xml"/>
  <Override PartName="/ppt/diagrams/colors18.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layout21.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29" r:id="rId3"/>
    <p:sldId id="354" r:id="rId4"/>
    <p:sldId id="276" r:id="rId5"/>
    <p:sldId id="275" r:id="rId6"/>
    <p:sldId id="325" r:id="rId7"/>
    <p:sldId id="340" r:id="rId8"/>
    <p:sldId id="277" r:id="rId9"/>
    <p:sldId id="278" r:id="rId10"/>
    <p:sldId id="326" r:id="rId11"/>
    <p:sldId id="339" r:id="rId12"/>
    <p:sldId id="281" r:id="rId13"/>
    <p:sldId id="282" r:id="rId14"/>
    <p:sldId id="283" r:id="rId15"/>
    <p:sldId id="341" r:id="rId16"/>
    <p:sldId id="286" r:id="rId17"/>
    <p:sldId id="287" r:id="rId18"/>
    <p:sldId id="260" r:id="rId19"/>
    <p:sldId id="285" r:id="rId20"/>
    <p:sldId id="289" r:id="rId21"/>
    <p:sldId id="290" r:id="rId22"/>
    <p:sldId id="315" r:id="rId23"/>
    <p:sldId id="316" r:id="rId24"/>
    <p:sldId id="294" r:id="rId25"/>
    <p:sldId id="299" r:id="rId26"/>
    <p:sldId id="342" r:id="rId27"/>
    <p:sldId id="344" r:id="rId28"/>
    <p:sldId id="345" r:id="rId29"/>
    <p:sldId id="302" r:id="rId30"/>
    <p:sldId id="324" r:id="rId31"/>
    <p:sldId id="307" r:id="rId32"/>
    <p:sldId id="353" r:id="rId33"/>
    <p:sldId id="351" r:id="rId34"/>
    <p:sldId id="338" r:id="rId35"/>
    <p:sldId id="308" r:id="rId36"/>
    <p:sldId id="349" r:id="rId37"/>
    <p:sldId id="311" r:id="rId38"/>
    <p:sldId id="352" r:id="rId39"/>
    <p:sldId id="310" r:id="rId40"/>
    <p:sldId id="323" r:id="rId41"/>
    <p:sldId id="327" r:id="rId42"/>
    <p:sldId id="312" r:id="rId43"/>
    <p:sldId id="35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2.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9C5D6-70C4-4753-80C0-7A617944E238}" type="doc">
      <dgm:prSet loTypeId="urn:microsoft.com/office/officeart/2005/8/layout/hProcess9" loCatId="process" qsTypeId="urn:microsoft.com/office/officeart/2005/8/quickstyle/3d1" qsCatId="3D" csTypeId="urn:microsoft.com/office/officeart/2005/8/colors/colorful3" csCatId="colorful" phldr="1"/>
      <dgm:spPr/>
      <dgm:t>
        <a:bodyPr/>
        <a:lstStyle/>
        <a:p>
          <a:endParaRPr lang="tr-TR"/>
        </a:p>
      </dgm:t>
    </dgm:pt>
    <dgm:pt modelId="{A2457598-0140-4AD5-90A6-FEBF04BCBF3A}">
      <dgm:prSet/>
      <dgm:spPr/>
      <dgm:t>
        <a:bodyPr/>
        <a:lstStyle/>
        <a:p>
          <a:pPr rtl="0"/>
          <a:r>
            <a:rPr lang="tr-TR" b="1" dirty="0"/>
            <a:t>HİPERÜRİSEMİ</a:t>
          </a:r>
        </a:p>
      </dgm:t>
    </dgm:pt>
    <dgm:pt modelId="{57D5DDED-9412-4D92-AA44-72423379C785}" type="parTrans" cxnId="{A70A758A-CD5A-4C6A-AA5F-152809C5F2DA}">
      <dgm:prSet/>
      <dgm:spPr/>
      <dgm:t>
        <a:bodyPr/>
        <a:lstStyle/>
        <a:p>
          <a:endParaRPr lang="tr-TR"/>
        </a:p>
      </dgm:t>
    </dgm:pt>
    <dgm:pt modelId="{306B5460-A8B2-4EBC-B8A3-D76A01229177}" type="sibTrans" cxnId="{A70A758A-CD5A-4C6A-AA5F-152809C5F2DA}">
      <dgm:prSet/>
      <dgm:spPr/>
      <dgm:t>
        <a:bodyPr/>
        <a:lstStyle/>
        <a:p>
          <a:endParaRPr lang="tr-TR"/>
        </a:p>
      </dgm:t>
    </dgm:pt>
    <dgm:pt modelId="{357933DA-44EB-40DD-9364-981948FD2668}">
      <dgm:prSet/>
      <dgm:spPr/>
      <dgm:t>
        <a:bodyPr/>
        <a:lstStyle/>
        <a:p>
          <a:pPr rtl="0"/>
          <a:r>
            <a:rPr lang="tr-TR" dirty="0"/>
            <a:t>Tanım</a:t>
          </a:r>
        </a:p>
      </dgm:t>
    </dgm:pt>
    <dgm:pt modelId="{BFB77FAB-A8AF-4CEE-A9E6-7B9A6B48332B}" type="parTrans" cxnId="{478ABBDF-A2BA-4E46-939A-F29FB428E7B7}">
      <dgm:prSet/>
      <dgm:spPr/>
      <dgm:t>
        <a:bodyPr/>
        <a:lstStyle/>
        <a:p>
          <a:endParaRPr lang="tr-TR"/>
        </a:p>
      </dgm:t>
    </dgm:pt>
    <dgm:pt modelId="{1B8675B1-6D7D-45C1-B9BE-4DAB23ED5C1C}" type="sibTrans" cxnId="{478ABBDF-A2BA-4E46-939A-F29FB428E7B7}">
      <dgm:prSet/>
      <dgm:spPr/>
      <dgm:t>
        <a:bodyPr/>
        <a:lstStyle/>
        <a:p>
          <a:endParaRPr lang="tr-TR"/>
        </a:p>
      </dgm:t>
    </dgm:pt>
    <dgm:pt modelId="{ED756F53-CB76-4668-A4CA-F4E5F2835F4B}">
      <dgm:prSet/>
      <dgm:spPr/>
      <dgm:t>
        <a:bodyPr/>
        <a:lstStyle/>
        <a:p>
          <a:pPr rtl="0"/>
          <a:r>
            <a:rPr lang="tr-TR" dirty="0"/>
            <a:t>Patofizyoloji</a:t>
          </a:r>
        </a:p>
      </dgm:t>
    </dgm:pt>
    <dgm:pt modelId="{2B42C05F-15B8-4AEA-B364-0725087C02D9}" type="parTrans" cxnId="{10B81209-A1D2-4288-833A-69438D71B7A6}">
      <dgm:prSet/>
      <dgm:spPr/>
      <dgm:t>
        <a:bodyPr/>
        <a:lstStyle/>
        <a:p>
          <a:endParaRPr lang="tr-TR"/>
        </a:p>
      </dgm:t>
    </dgm:pt>
    <dgm:pt modelId="{3EB04141-9F2A-4A57-8A46-A7814116111F}" type="sibTrans" cxnId="{10B81209-A1D2-4288-833A-69438D71B7A6}">
      <dgm:prSet/>
      <dgm:spPr/>
      <dgm:t>
        <a:bodyPr/>
        <a:lstStyle/>
        <a:p>
          <a:endParaRPr lang="tr-TR"/>
        </a:p>
      </dgm:t>
    </dgm:pt>
    <dgm:pt modelId="{FEC245EA-9AC0-4F25-B017-590F566B93EB}">
      <dgm:prSet/>
      <dgm:spPr/>
      <dgm:t>
        <a:bodyPr/>
        <a:lstStyle/>
        <a:p>
          <a:pPr rtl="0"/>
          <a:r>
            <a:rPr lang="tr-TR" dirty="0"/>
            <a:t>Klinik</a:t>
          </a:r>
        </a:p>
      </dgm:t>
    </dgm:pt>
    <dgm:pt modelId="{1B82D9DA-6AA5-4099-A705-A5F3F9E53811}" type="parTrans" cxnId="{EE09ACCA-2D0F-412B-9169-6DFEA279B957}">
      <dgm:prSet/>
      <dgm:spPr/>
      <dgm:t>
        <a:bodyPr/>
        <a:lstStyle/>
        <a:p>
          <a:endParaRPr lang="tr-TR"/>
        </a:p>
      </dgm:t>
    </dgm:pt>
    <dgm:pt modelId="{79D062BD-0E8B-4E57-9221-FB5B5059D5DC}" type="sibTrans" cxnId="{EE09ACCA-2D0F-412B-9169-6DFEA279B957}">
      <dgm:prSet/>
      <dgm:spPr/>
      <dgm:t>
        <a:bodyPr/>
        <a:lstStyle/>
        <a:p>
          <a:endParaRPr lang="tr-TR"/>
        </a:p>
      </dgm:t>
    </dgm:pt>
    <dgm:pt modelId="{2CD05673-A651-4A24-8F06-CF66E1473B82}">
      <dgm:prSet/>
      <dgm:spPr/>
      <dgm:t>
        <a:bodyPr/>
        <a:lstStyle/>
        <a:p>
          <a:pPr rtl="0"/>
          <a:r>
            <a:rPr lang="tr-TR" dirty="0"/>
            <a:t>Tedavi</a:t>
          </a:r>
        </a:p>
      </dgm:t>
    </dgm:pt>
    <dgm:pt modelId="{548220EE-AD2D-4DC2-A22E-9FAC5F99582E}" type="parTrans" cxnId="{A88DE730-0E3B-4B56-BD1C-18EDF304695D}">
      <dgm:prSet/>
      <dgm:spPr/>
      <dgm:t>
        <a:bodyPr/>
        <a:lstStyle/>
        <a:p>
          <a:endParaRPr lang="tr-TR"/>
        </a:p>
      </dgm:t>
    </dgm:pt>
    <dgm:pt modelId="{DEA8B9BC-079B-4742-97EF-EF1319729BD8}" type="sibTrans" cxnId="{A88DE730-0E3B-4B56-BD1C-18EDF304695D}">
      <dgm:prSet/>
      <dgm:spPr/>
      <dgm:t>
        <a:bodyPr/>
        <a:lstStyle/>
        <a:p>
          <a:endParaRPr lang="tr-TR"/>
        </a:p>
      </dgm:t>
    </dgm:pt>
    <dgm:pt modelId="{A1AE9425-187D-4685-AB9C-97D805173480}">
      <dgm:prSet/>
      <dgm:spPr/>
      <dgm:t>
        <a:bodyPr/>
        <a:lstStyle/>
        <a:p>
          <a:pPr rtl="0"/>
          <a:r>
            <a:rPr lang="tr-TR" b="1" dirty="0"/>
            <a:t>GUT</a:t>
          </a:r>
        </a:p>
      </dgm:t>
    </dgm:pt>
    <dgm:pt modelId="{AB94FCC6-15E0-4991-A8F5-A5FD02E3D70F}" type="parTrans" cxnId="{0EE08C46-4445-46D5-91E6-BE54A30FDF10}">
      <dgm:prSet/>
      <dgm:spPr/>
      <dgm:t>
        <a:bodyPr/>
        <a:lstStyle/>
        <a:p>
          <a:endParaRPr lang="tr-TR"/>
        </a:p>
      </dgm:t>
    </dgm:pt>
    <dgm:pt modelId="{9EC8E4D6-6EC6-4E63-8EEC-6D8199243B3C}" type="sibTrans" cxnId="{0EE08C46-4445-46D5-91E6-BE54A30FDF10}">
      <dgm:prSet/>
      <dgm:spPr/>
      <dgm:t>
        <a:bodyPr/>
        <a:lstStyle/>
        <a:p>
          <a:endParaRPr lang="tr-TR"/>
        </a:p>
      </dgm:t>
    </dgm:pt>
    <dgm:pt modelId="{E22443A4-B30D-4B01-B9C4-946248BDEA57}">
      <dgm:prSet/>
      <dgm:spPr/>
      <dgm:t>
        <a:bodyPr/>
        <a:lstStyle/>
        <a:p>
          <a:pPr rtl="0"/>
          <a:r>
            <a:rPr lang="tr-TR" dirty="0"/>
            <a:t>Tanım</a:t>
          </a:r>
        </a:p>
      </dgm:t>
    </dgm:pt>
    <dgm:pt modelId="{57B162A0-8A23-4900-A786-A67323575017}" type="parTrans" cxnId="{B45C0482-A5FA-462A-86D0-A769F1A1CDDC}">
      <dgm:prSet/>
      <dgm:spPr/>
      <dgm:t>
        <a:bodyPr/>
        <a:lstStyle/>
        <a:p>
          <a:endParaRPr lang="tr-TR"/>
        </a:p>
      </dgm:t>
    </dgm:pt>
    <dgm:pt modelId="{F340D309-853B-4A45-ADEA-832794E5907E}" type="sibTrans" cxnId="{B45C0482-A5FA-462A-86D0-A769F1A1CDDC}">
      <dgm:prSet/>
      <dgm:spPr/>
      <dgm:t>
        <a:bodyPr/>
        <a:lstStyle/>
        <a:p>
          <a:endParaRPr lang="tr-TR"/>
        </a:p>
      </dgm:t>
    </dgm:pt>
    <dgm:pt modelId="{DCFE60C3-075C-4552-B70E-70FE7171AB07}">
      <dgm:prSet/>
      <dgm:spPr/>
      <dgm:t>
        <a:bodyPr/>
        <a:lstStyle/>
        <a:p>
          <a:pPr rtl="0"/>
          <a:r>
            <a:rPr lang="tr-TR" dirty="0"/>
            <a:t>Epidemoloji</a:t>
          </a:r>
        </a:p>
      </dgm:t>
    </dgm:pt>
    <dgm:pt modelId="{41F7AD33-9081-4F13-A13A-99E03368F1AB}" type="parTrans" cxnId="{08442763-E305-4B53-ADD7-0EF2C8A4A83F}">
      <dgm:prSet/>
      <dgm:spPr/>
      <dgm:t>
        <a:bodyPr/>
        <a:lstStyle/>
        <a:p>
          <a:endParaRPr lang="tr-TR"/>
        </a:p>
      </dgm:t>
    </dgm:pt>
    <dgm:pt modelId="{CFB52075-EDEA-4F4E-AEC5-6C13F77FC7E9}" type="sibTrans" cxnId="{08442763-E305-4B53-ADD7-0EF2C8A4A83F}">
      <dgm:prSet/>
      <dgm:spPr/>
      <dgm:t>
        <a:bodyPr/>
        <a:lstStyle/>
        <a:p>
          <a:endParaRPr lang="tr-TR"/>
        </a:p>
      </dgm:t>
    </dgm:pt>
    <dgm:pt modelId="{E99E3F27-7C63-4CBF-98CB-C86C27A484A8}">
      <dgm:prSet/>
      <dgm:spPr/>
      <dgm:t>
        <a:bodyPr/>
        <a:lstStyle/>
        <a:p>
          <a:pPr rtl="0"/>
          <a:r>
            <a:rPr lang="tr-TR" dirty="0"/>
            <a:t>Klinik</a:t>
          </a:r>
        </a:p>
      </dgm:t>
    </dgm:pt>
    <dgm:pt modelId="{A1EA81CD-D0FA-4A77-96FA-AF0A29EAC93B}" type="parTrans" cxnId="{DB598E34-529A-4B61-8619-262092192129}">
      <dgm:prSet/>
      <dgm:spPr/>
      <dgm:t>
        <a:bodyPr/>
        <a:lstStyle/>
        <a:p>
          <a:endParaRPr lang="tr-TR"/>
        </a:p>
      </dgm:t>
    </dgm:pt>
    <dgm:pt modelId="{1BB28808-A9A3-4CF2-90BA-0109E10A7822}" type="sibTrans" cxnId="{DB598E34-529A-4B61-8619-262092192129}">
      <dgm:prSet/>
      <dgm:spPr/>
      <dgm:t>
        <a:bodyPr/>
        <a:lstStyle/>
        <a:p>
          <a:endParaRPr lang="tr-TR"/>
        </a:p>
      </dgm:t>
    </dgm:pt>
    <dgm:pt modelId="{C9ABFEAC-6685-4AE7-85AA-88167F3D02F3}">
      <dgm:prSet/>
      <dgm:spPr/>
      <dgm:t>
        <a:bodyPr/>
        <a:lstStyle/>
        <a:p>
          <a:pPr rtl="0"/>
          <a:r>
            <a:rPr lang="tr-TR" dirty="0"/>
            <a:t>Tedavi</a:t>
          </a:r>
        </a:p>
      </dgm:t>
    </dgm:pt>
    <dgm:pt modelId="{F0E0840F-377A-46BA-BB41-DF4F965627BA}" type="parTrans" cxnId="{D8A97BBB-8CB3-455D-A9E2-87201EF70187}">
      <dgm:prSet/>
      <dgm:spPr/>
      <dgm:t>
        <a:bodyPr/>
        <a:lstStyle/>
        <a:p>
          <a:endParaRPr lang="tr-TR"/>
        </a:p>
      </dgm:t>
    </dgm:pt>
    <dgm:pt modelId="{38079440-9023-4236-96A1-70B0EA4EAFB9}" type="sibTrans" cxnId="{D8A97BBB-8CB3-455D-A9E2-87201EF70187}">
      <dgm:prSet/>
      <dgm:spPr/>
      <dgm:t>
        <a:bodyPr/>
        <a:lstStyle/>
        <a:p>
          <a:endParaRPr lang="tr-TR"/>
        </a:p>
      </dgm:t>
    </dgm:pt>
    <dgm:pt modelId="{B12643BC-0A6B-454E-AB1B-F4AFF7541509}">
      <dgm:prSet/>
      <dgm:spPr/>
      <dgm:t>
        <a:bodyPr/>
        <a:lstStyle/>
        <a:p>
          <a:pPr rtl="0"/>
          <a:r>
            <a:rPr lang="tr-TR" dirty="0"/>
            <a:t>Patogenez</a:t>
          </a:r>
        </a:p>
      </dgm:t>
    </dgm:pt>
    <dgm:pt modelId="{7978162A-D9B5-4E95-ABD1-9FA0F46AB823}" type="parTrans" cxnId="{1C5AB237-B97D-487F-AF33-54B2570C79E3}">
      <dgm:prSet/>
      <dgm:spPr/>
      <dgm:t>
        <a:bodyPr/>
        <a:lstStyle/>
        <a:p>
          <a:endParaRPr lang="tr-TR"/>
        </a:p>
      </dgm:t>
    </dgm:pt>
    <dgm:pt modelId="{683ACBFC-68DE-49BB-99E0-EF8E8C6CE42F}" type="sibTrans" cxnId="{1C5AB237-B97D-487F-AF33-54B2570C79E3}">
      <dgm:prSet/>
      <dgm:spPr/>
      <dgm:t>
        <a:bodyPr/>
        <a:lstStyle/>
        <a:p>
          <a:endParaRPr lang="tr-TR"/>
        </a:p>
      </dgm:t>
    </dgm:pt>
    <dgm:pt modelId="{F9BB799B-BE91-4A48-A49E-7F0A2C663A75}" type="pres">
      <dgm:prSet presAssocID="{6659C5D6-70C4-4753-80C0-7A617944E238}" presName="CompostProcess" presStyleCnt="0">
        <dgm:presLayoutVars>
          <dgm:dir/>
          <dgm:resizeHandles val="exact"/>
        </dgm:presLayoutVars>
      </dgm:prSet>
      <dgm:spPr/>
    </dgm:pt>
    <dgm:pt modelId="{DB56EF9C-E93F-470B-9F5A-500A5305F41B}" type="pres">
      <dgm:prSet presAssocID="{6659C5D6-70C4-4753-80C0-7A617944E238}" presName="arrow" presStyleLbl="bgShp" presStyleIdx="0" presStyleCnt="1"/>
      <dgm:spPr/>
    </dgm:pt>
    <dgm:pt modelId="{63E642D2-49B1-4240-8083-5B3AC67B733A}" type="pres">
      <dgm:prSet presAssocID="{6659C5D6-70C4-4753-80C0-7A617944E238}" presName="linearProcess" presStyleCnt="0"/>
      <dgm:spPr/>
    </dgm:pt>
    <dgm:pt modelId="{B6DC7546-C25A-4D39-92E3-F46F90235211}" type="pres">
      <dgm:prSet presAssocID="{A2457598-0140-4AD5-90A6-FEBF04BCBF3A}" presName="textNode" presStyleLbl="node1" presStyleIdx="0" presStyleCnt="2">
        <dgm:presLayoutVars>
          <dgm:bulletEnabled val="1"/>
        </dgm:presLayoutVars>
      </dgm:prSet>
      <dgm:spPr/>
    </dgm:pt>
    <dgm:pt modelId="{4BE19CF5-0810-4551-9134-C249C028081F}" type="pres">
      <dgm:prSet presAssocID="{306B5460-A8B2-4EBC-B8A3-D76A01229177}" presName="sibTrans" presStyleCnt="0"/>
      <dgm:spPr/>
    </dgm:pt>
    <dgm:pt modelId="{42974DDB-B19F-4C72-BF2A-64048167B80E}" type="pres">
      <dgm:prSet presAssocID="{A1AE9425-187D-4685-AB9C-97D805173480}" presName="textNode" presStyleLbl="node1" presStyleIdx="1" presStyleCnt="2">
        <dgm:presLayoutVars>
          <dgm:bulletEnabled val="1"/>
        </dgm:presLayoutVars>
      </dgm:prSet>
      <dgm:spPr/>
    </dgm:pt>
  </dgm:ptLst>
  <dgm:cxnLst>
    <dgm:cxn modelId="{0043BA08-DD5D-4F20-BD1B-8A2503B860D7}" type="presOf" srcId="{C9ABFEAC-6685-4AE7-85AA-88167F3D02F3}" destId="{42974DDB-B19F-4C72-BF2A-64048167B80E}" srcOrd="0" destOrd="5" presId="urn:microsoft.com/office/officeart/2005/8/layout/hProcess9"/>
    <dgm:cxn modelId="{10B81209-A1D2-4288-833A-69438D71B7A6}" srcId="{A2457598-0140-4AD5-90A6-FEBF04BCBF3A}" destId="{ED756F53-CB76-4668-A4CA-F4E5F2835F4B}" srcOrd="1" destOrd="0" parTransId="{2B42C05F-15B8-4AEA-B364-0725087C02D9}" sibTransId="{3EB04141-9F2A-4A57-8A46-A7814116111F}"/>
    <dgm:cxn modelId="{36AAB72C-89F4-4749-BEEF-289617FD0A6B}" type="presOf" srcId="{E99E3F27-7C63-4CBF-98CB-C86C27A484A8}" destId="{42974DDB-B19F-4C72-BF2A-64048167B80E}" srcOrd="0" destOrd="4" presId="urn:microsoft.com/office/officeart/2005/8/layout/hProcess9"/>
    <dgm:cxn modelId="{A88DE730-0E3B-4B56-BD1C-18EDF304695D}" srcId="{A2457598-0140-4AD5-90A6-FEBF04BCBF3A}" destId="{2CD05673-A651-4A24-8F06-CF66E1473B82}" srcOrd="3" destOrd="0" parTransId="{548220EE-AD2D-4DC2-A22E-9FAC5F99582E}" sibTransId="{DEA8B9BC-079B-4742-97EF-EF1319729BD8}"/>
    <dgm:cxn modelId="{DB598E34-529A-4B61-8619-262092192129}" srcId="{A1AE9425-187D-4685-AB9C-97D805173480}" destId="{E99E3F27-7C63-4CBF-98CB-C86C27A484A8}" srcOrd="3" destOrd="0" parTransId="{A1EA81CD-D0FA-4A77-96FA-AF0A29EAC93B}" sibTransId="{1BB28808-A9A3-4CF2-90BA-0109E10A7822}"/>
    <dgm:cxn modelId="{1C5AB237-B97D-487F-AF33-54B2570C79E3}" srcId="{A1AE9425-187D-4685-AB9C-97D805173480}" destId="{B12643BC-0A6B-454E-AB1B-F4AFF7541509}" srcOrd="2" destOrd="0" parTransId="{7978162A-D9B5-4E95-ABD1-9FA0F46AB823}" sibTransId="{683ACBFC-68DE-49BB-99E0-EF8E8C6CE42F}"/>
    <dgm:cxn modelId="{44BF743B-85DF-47BE-80A9-0762692D9621}" type="presOf" srcId="{6659C5D6-70C4-4753-80C0-7A617944E238}" destId="{F9BB799B-BE91-4A48-A49E-7F0A2C663A75}" srcOrd="0" destOrd="0" presId="urn:microsoft.com/office/officeart/2005/8/layout/hProcess9"/>
    <dgm:cxn modelId="{08442763-E305-4B53-ADD7-0EF2C8A4A83F}" srcId="{A1AE9425-187D-4685-AB9C-97D805173480}" destId="{DCFE60C3-075C-4552-B70E-70FE7171AB07}" srcOrd="1" destOrd="0" parTransId="{41F7AD33-9081-4F13-A13A-99E03368F1AB}" sibTransId="{CFB52075-EDEA-4F4E-AEC5-6C13F77FC7E9}"/>
    <dgm:cxn modelId="{16046865-3AA7-4697-A958-B913BC85DA0B}" type="presOf" srcId="{B12643BC-0A6B-454E-AB1B-F4AFF7541509}" destId="{42974DDB-B19F-4C72-BF2A-64048167B80E}" srcOrd="0" destOrd="3" presId="urn:microsoft.com/office/officeart/2005/8/layout/hProcess9"/>
    <dgm:cxn modelId="{0EE08C46-4445-46D5-91E6-BE54A30FDF10}" srcId="{6659C5D6-70C4-4753-80C0-7A617944E238}" destId="{A1AE9425-187D-4685-AB9C-97D805173480}" srcOrd="1" destOrd="0" parTransId="{AB94FCC6-15E0-4991-A8F5-A5FD02E3D70F}" sibTransId="{9EC8E4D6-6EC6-4E63-8EEC-6D8199243B3C}"/>
    <dgm:cxn modelId="{F0C23B54-4C5E-42BE-8631-818112EDDDE1}" type="presOf" srcId="{DCFE60C3-075C-4552-B70E-70FE7171AB07}" destId="{42974DDB-B19F-4C72-BF2A-64048167B80E}" srcOrd="0" destOrd="2" presId="urn:microsoft.com/office/officeart/2005/8/layout/hProcess9"/>
    <dgm:cxn modelId="{B45C0482-A5FA-462A-86D0-A769F1A1CDDC}" srcId="{A1AE9425-187D-4685-AB9C-97D805173480}" destId="{E22443A4-B30D-4B01-B9C4-946248BDEA57}" srcOrd="0" destOrd="0" parTransId="{57B162A0-8A23-4900-A786-A67323575017}" sibTransId="{F340D309-853B-4A45-ADEA-832794E5907E}"/>
    <dgm:cxn modelId="{CCE7A488-8495-4B0C-9219-0FB5E3370687}" type="presOf" srcId="{ED756F53-CB76-4668-A4CA-F4E5F2835F4B}" destId="{B6DC7546-C25A-4D39-92E3-F46F90235211}" srcOrd="0" destOrd="2" presId="urn:microsoft.com/office/officeart/2005/8/layout/hProcess9"/>
    <dgm:cxn modelId="{A70A758A-CD5A-4C6A-AA5F-152809C5F2DA}" srcId="{6659C5D6-70C4-4753-80C0-7A617944E238}" destId="{A2457598-0140-4AD5-90A6-FEBF04BCBF3A}" srcOrd="0" destOrd="0" parTransId="{57D5DDED-9412-4D92-AA44-72423379C785}" sibTransId="{306B5460-A8B2-4EBC-B8A3-D76A01229177}"/>
    <dgm:cxn modelId="{0F90248B-6347-4863-A80A-CDBA61BE729E}" type="presOf" srcId="{FEC245EA-9AC0-4F25-B017-590F566B93EB}" destId="{B6DC7546-C25A-4D39-92E3-F46F90235211}" srcOrd="0" destOrd="3" presId="urn:microsoft.com/office/officeart/2005/8/layout/hProcess9"/>
    <dgm:cxn modelId="{86CCCFAC-39C6-4E26-86F4-C12B26448364}" type="presOf" srcId="{E22443A4-B30D-4B01-B9C4-946248BDEA57}" destId="{42974DDB-B19F-4C72-BF2A-64048167B80E}" srcOrd="0" destOrd="1" presId="urn:microsoft.com/office/officeart/2005/8/layout/hProcess9"/>
    <dgm:cxn modelId="{87CE29B8-2E34-49BD-9285-BC6A9611622F}" type="presOf" srcId="{357933DA-44EB-40DD-9364-981948FD2668}" destId="{B6DC7546-C25A-4D39-92E3-F46F90235211}" srcOrd="0" destOrd="1" presId="urn:microsoft.com/office/officeart/2005/8/layout/hProcess9"/>
    <dgm:cxn modelId="{712D4ABA-1834-43FD-8BC7-95B6D6A8297A}" type="presOf" srcId="{A1AE9425-187D-4685-AB9C-97D805173480}" destId="{42974DDB-B19F-4C72-BF2A-64048167B80E}" srcOrd="0" destOrd="0" presId="urn:microsoft.com/office/officeart/2005/8/layout/hProcess9"/>
    <dgm:cxn modelId="{D8A97BBB-8CB3-455D-A9E2-87201EF70187}" srcId="{A1AE9425-187D-4685-AB9C-97D805173480}" destId="{C9ABFEAC-6685-4AE7-85AA-88167F3D02F3}" srcOrd="4" destOrd="0" parTransId="{F0E0840F-377A-46BA-BB41-DF4F965627BA}" sibTransId="{38079440-9023-4236-96A1-70B0EA4EAFB9}"/>
    <dgm:cxn modelId="{EE09ACCA-2D0F-412B-9169-6DFEA279B957}" srcId="{A2457598-0140-4AD5-90A6-FEBF04BCBF3A}" destId="{FEC245EA-9AC0-4F25-B017-590F566B93EB}" srcOrd="2" destOrd="0" parTransId="{1B82D9DA-6AA5-4099-A705-A5F3F9E53811}" sibTransId="{79D062BD-0E8B-4E57-9221-FB5B5059D5DC}"/>
    <dgm:cxn modelId="{68E8F8D0-D675-4D86-B5D3-CC871F9FF419}" type="presOf" srcId="{A2457598-0140-4AD5-90A6-FEBF04BCBF3A}" destId="{B6DC7546-C25A-4D39-92E3-F46F90235211}" srcOrd="0" destOrd="0" presId="urn:microsoft.com/office/officeart/2005/8/layout/hProcess9"/>
    <dgm:cxn modelId="{478ABBDF-A2BA-4E46-939A-F29FB428E7B7}" srcId="{A2457598-0140-4AD5-90A6-FEBF04BCBF3A}" destId="{357933DA-44EB-40DD-9364-981948FD2668}" srcOrd="0" destOrd="0" parTransId="{BFB77FAB-A8AF-4CEE-A9E6-7B9A6B48332B}" sibTransId="{1B8675B1-6D7D-45C1-B9BE-4DAB23ED5C1C}"/>
    <dgm:cxn modelId="{458E71FC-E3EA-4FCE-8F1A-3489D62CDDBC}" type="presOf" srcId="{2CD05673-A651-4A24-8F06-CF66E1473B82}" destId="{B6DC7546-C25A-4D39-92E3-F46F90235211}" srcOrd="0" destOrd="4" presId="urn:microsoft.com/office/officeart/2005/8/layout/hProcess9"/>
    <dgm:cxn modelId="{E17667D6-A6AA-4197-9336-1F7D6519BCC7}" type="presParOf" srcId="{F9BB799B-BE91-4A48-A49E-7F0A2C663A75}" destId="{DB56EF9C-E93F-470B-9F5A-500A5305F41B}" srcOrd="0" destOrd="0" presId="urn:microsoft.com/office/officeart/2005/8/layout/hProcess9"/>
    <dgm:cxn modelId="{CF09E432-83C7-4C12-A4FE-C0F5ED19265C}" type="presParOf" srcId="{F9BB799B-BE91-4A48-A49E-7F0A2C663A75}" destId="{63E642D2-49B1-4240-8083-5B3AC67B733A}" srcOrd="1" destOrd="0" presId="urn:microsoft.com/office/officeart/2005/8/layout/hProcess9"/>
    <dgm:cxn modelId="{CC0A27EC-DC4D-4D61-AE96-CDFDA49828A9}" type="presParOf" srcId="{63E642D2-49B1-4240-8083-5B3AC67B733A}" destId="{B6DC7546-C25A-4D39-92E3-F46F90235211}" srcOrd="0" destOrd="0" presId="urn:microsoft.com/office/officeart/2005/8/layout/hProcess9"/>
    <dgm:cxn modelId="{3445DE25-C89A-4B16-A0C6-319D97E74D8F}" type="presParOf" srcId="{63E642D2-49B1-4240-8083-5B3AC67B733A}" destId="{4BE19CF5-0810-4551-9134-C249C028081F}" srcOrd="1" destOrd="0" presId="urn:microsoft.com/office/officeart/2005/8/layout/hProcess9"/>
    <dgm:cxn modelId="{A84B8B50-9C13-4E6E-A6B3-253AE2E22239}" type="presParOf" srcId="{63E642D2-49B1-4240-8083-5B3AC67B733A}" destId="{42974DDB-B19F-4C72-BF2A-64048167B80E}"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4910A3-EC71-4276-BE6C-8A50CCDEF81B}"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tr-TR"/>
        </a:p>
      </dgm:t>
    </dgm:pt>
    <dgm:pt modelId="{C5DAF889-2D7C-4741-B88C-4398C33E6591}">
      <dgm:prSet/>
      <dgm:spPr/>
      <dgm:t>
        <a:bodyPr/>
        <a:lstStyle/>
        <a:p>
          <a:pPr rtl="0"/>
          <a:r>
            <a:rPr lang="tr-TR" b="1" dirty="0"/>
            <a:t>Uzun yaşam</a:t>
          </a:r>
        </a:p>
      </dgm:t>
    </dgm:pt>
    <dgm:pt modelId="{29BED386-FDD3-4EC1-9CF1-8E49070EE05C}" type="parTrans" cxnId="{A4F4C4AE-C488-4D43-B324-0A75DA85E04C}">
      <dgm:prSet/>
      <dgm:spPr/>
      <dgm:t>
        <a:bodyPr/>
        <a:lstStyle/>
        <a:p>
          <a:endParaRPr lang="tr-TR"/>
        </a:p>
      </dgm:t>
    </dgm:pt>
    <dgm:pt modelId="{DD0D315A-D6A9-4E05-B3C6-29B93B91128B}" type="sibTrans" cxnId="{A4F4C4AE-C488-4D43-B324-0A75DA85E04C}">
      <dgm:prSet/>
      <dgm:spPr/>
      <dgm:t>
        <a:bodyPr/>
        <a:lstStyle/>
        <a:p>
          <a:endParaRPr lang="tr-TR"/>
        </a:p>
      </dgm:t>
    </dgm:pt>
    <dgm:pt modelId="{911C11C4-982F-4270-A5F0-53860D9F86B2}">
      <dgm:prSet/>
      <dgm:spPr/>
      <dgm:t>
        <a:bodyPr/>
        <a:lstStyle/>
        <a:p>
          <a:pPr rtl="0"/>
          <a:r>
            <a:rPr lang="tr-TR" b="1" dirty="0"/>
            <a:t>Diyet</a:t>
          </a:r>
        </a:p>
      </dgm:t>
    </dgm:pt>
    <dgm:pt modelId="{E5C7213B-6E08-4CB6-878F-36778D6550F8}" type="parTrans" cxnId="{E547C80B-2211-4218-BE32-87150D6FD3A0}">
      <dgm:prSet/>
      <dgm:spPr/>
      <dgm:t>
        <a:bodyPr/>
        <a:lstStyle/>
        <a:p>
          <a:endParaRPr lang="tr-TR"/>
        </a:p>
      </dgm:t>
    </dgm:pt>
    <dgm:pt modelId="{A181254A-0808-45A2-B168-6F3C91ED4372}" type="sibTrans" cxnId="{E547C80B-2211-4218-BE32-87150D6FD3A0}">
      <dgm:prSet/>
      <dgm:spPr/>
      <dgm:t>
        <a:bodyPr/>
        <a:lstStyle/>
        <a:p>
          <a:endParaRPr lang="tr-TR"/>
        </a:p>
      </dgm:t>
    </dgm:pt>
    <dgm:pt modelId="{B50579EE-5C73-4701-B02B-0DCD930B4E2B}">
      <dgm:prSet/>
      <dgm:spPr/>
      <dgm:t>
        <a:bodyPr/>
        <a:lstStyle/>
        <a:p>
          <a:pPr rtl="0"/>
          <a:r>
            <a:rPr lang="tr-TR" b="1" dirty="0"/>
            <a:t>Hipertansiyonda artış</a:t>
          </a:r>
        </a:p>
      </dgm:t>
    </dgm:pt>
    <dgm:pt modelId="{C797734F-1891-409D-BB2D-FDFD0F69CDD3}" type="parTrans" cxnId="{053CD4C5-ABF2-404E-A2D4-EBBE09F0A7DB}">
      <dgm:prSet/>
      <dgm:spPr/>
      <dgm:t>
        <a:bodyPr/>
        <a:lstStyle/>
        <a:p>
          <a:endParaRPr lang="tr-TR"/>
        </a:p>
      </dgm:t>
    </dgm:pt>
    <dgm:pt modelId="{6B1CDF54-0C33-417F-85D2-F8FB5C33BC1F}" type="sibTrans" cxnId="{053CD4C5-ABF2-404E-A2D4-EBBE09F0A7DB}">
      <dgm:prSet/>
      <dgm:spPr/>
      <dgm:t>
        <a:bodyPr/>
        <a:lstStyle/>
        <a:p>
          <a:endParaRPr lang="tr-TR"/>
        </a:p>
      </dgm:t>
    </dgm:pt>
    <dgm:pt modelId="{FCCD5257-59E0-4175-A265-8B263E5E7230}">
      <dgm:prSet/>
      <dgm:spPr/>
      <dgm:t>
        <a:bodyPr/>
        <a:lstStyle/>
        <a:p>
          <a:pPr rtl="0"/>
          <a:r>
            <a:rPr lang="tr-TR" b="1" dirty="0"/>
            <a:t>Obezite ve metabolik sendromda artış</a:t>
          </a:r>
        </a:p>
      </dgm:t>
    </dgm:pt>
    <dgm:pt modelId="{167DCDD2-2790-4EE0-997D-3CC9F7DC16CE}" type="parTrans" cxnId="{F1B664C5-B350-4995-BEE1-50D925233C10}">
      <dgm:prSet/>
      <dgm:spPr/>
      <dgm:t>
        <a:bodyPr/>
        <a:lstStyle/>
        <a:p>
          <a:endParaRPr lang="tr-TR"/>
        </a:p>
      </dgm:t>
    </dgm:pt>
    <dgm:pt modelId="{FEC70171-7732-4531-B353-966574F6D327}" type="sibTrans" cxnId="{F1B664C5-B350-4995-BEE1-50D925233C10}">
      <dgm:prSet/>
      <dgm:spPr/>
      <dgm:t>
        <a:bodyPr/>
        <a:lstStyle/>
        <a:p>
          <a:endParaRPr lang="tr-TR"/>
        </a:p>
      </dgm:t>
    </dgm:pt>
    <dgm:pt modelId="{C588A02A-1049-4EEB-A78E-E76FC959B132}">
      <dgm:prSet/>
      <dgm:spPr/>
      <dgm:t>
        <a:bodyPr/>
        <a:lstStyle/>
        <a:p>
          <a:pPr rtl="0"/>
          <a:r>
            <a:rPr lang="tr-TR" b="1" dirty="0"/>
            <a:t>KBY’de artış</a:t>
          </a:r>
        </a:p>
      </dgm:t>
    </dgm:pt>
    <dgm:pt modelId="{15D18102-2020-46C4-BD87-010246FBA039}" type="parTrans" cxnId="{28D7BB31-FCF8-42EE-AA5A-893E726E2DCB}">
      <dgm:prSet/>
      <dgm:spPr/>
      <dgm:t>
        <a:bodyPr/>
        <a:lstStyle/>
        <a:p>
          <a:endParaRPr lang="tr-TR"/>
        </a:p>
      </dgm:t>
    </dgm:pt>
    <dgm:pt modelId="{AF4C2E18-7545-4851-8A3D-2D242C7EF029}" type="sibTrans" cxnId="{28D7BB31-FCF8-42EE-AA5A-893E726E2DCB}">
      <dgm:prSet/>
      <dgm:spPr/>
      <dgm:t>
        <a:bodyPr/>
        <a:lstStyle/>
        <a:p>
          <a:endParaRPr lang="tr-TR"/>
        </a:p>
      </dgm:t>
    </dgm:pt>
    <dgm:pt modelId="{BD9F1CBF-AE7A-454B-BF65-C16CBC171299}">
      <dgm:prSet/>
      <dgm:spPr/>
      <dgm:t>
        <a:bodyPr/>
        <a:lstStyle/>
        <a:p>
          <a:pPr rtl="0"/>
          <a:r>
            <a:rPr lang="tr-TR" b="1" dirty="0"/>
            <a:t>Kalp yetmezliği hastalarının uzun yaşaması</a:t>
          </a:r>
        </a:p>
      </dgm:t>
    </dgm:pt>
    <dgm:pt modelId="{5F02E863-3967-4AD9-AD90-5C19A04D4289}" type="parTrans" cxnId="{5E254F51-3F53-4F54-92D6-1396162CC2D1}">
      <dgm:prSet/>
      <dgm:spPr/>
      <dgm:t>
        <a:bodyPr/>
        <a:lstStyle/>
        <a:p>
          <a:endParaRPr lang="tr-TR"/>
        </a:p>
      </dgm:t>
    </dgm:pt>
    <dgm:pt modelId="{3BAFFB2D-2AA4-496F-840F-EA2C60E10879}" type="sibTrans" cxnId="{5E254F51-3F53-4F54-92D6-1396162CC2D1}">
      <dgm:prSet/>
      <dgm:spPr/>
      <dgm:t>
        <a:bodyPr/>
        <a:lstStyle/>
        <a:p>
          <a:endParaRPr lang="tr-TR"/>
        </a:p>
      </dgm:t>
    </dgm:pt>
    <dgm:pt modelId="{79203A1A-55A8-4872-B6EE-31657F5B133B}">
      <dgm:prSet/>
      <dgm:spPr/>
      <dgm:t>
        <a:bodyPr/>
        <a:lstStyle/>
        <a:p>
          <a:pPr rtl="0"/>
          <a:r>
            <a:rPr lang="tr-TR" b="1" dirty="0"/>
            <a:t>Diüretik ve aspirin kullanımında </a:t>
          </a:r>
          <a:r>
            <a:rPr lang="tr-TR" b="1" dirty="0">
              <a:sym typeface="Symbol"/>
            </a:rPr>
            <a:t></a:t>
          </a:r>
          <a:endParaRPr lang="tr-TR" b="1" dirty="0"/>
        </a:p>
      </dgm:t>
    </dgm:pt>
    <dgm:pt modelId="{87CEADFF-2192-44B5-8D57-864913220DE6}" type="parTrans" cxnId="{A1A253FA-BABD-433E-B212-BC486480DAAE}">
      <dgm:prSet/>
      <dgm:spPr/>
      <dgm:t>
        <a:bodyPr/>
        <a:lstStyle/>
        <a:p>
          <a:endParaRPr lang="tr-TR"/>
        </a:p>
      </dgm:t>
    </dgm:pt>
    <dgm:pt modelId="{DEF262EF-5640-49B5-BF86-E705439655E7}" type="sibTrans" cxnId="{A1A253FA-BABD-433E-B212-BC486480DAAE}">
      <dgm:prSet/>
      <dgm:spPr/>
      <dgm:t>
        <a:bodyPr/>
        <a:lstStyle/>
        <a:p>
          <a:endParaRPr lang="tr-TR"/>
        </a:p>
      </dgm:t>
    </dgm:pt>
    <dgm:pt modelId="{1A7C915C-BA73-4678-976C-8053417D9EB7}">
      <dgm:prSet/>
      <dgm:spPr/>
      <dgm:t>
        <a:bodyPr/>
        <a:lstStyle/>
        <a:p>
          <a:endParaRPr lang="tr-TR"/>
        </a:p>
      </dgm:t>
    </dgm:pt>
    <dgm:pt modelId="{459B3E6A-7426-472A-AC51-7D3490B4B702}" type="parTrans" cxnId="{902D93B4-9D0A-42FA-991C-05800008CA41}">
      <dgm:prSet/>
      <dgm:spPr/>
      <dgm:t>
        <a:bodyPr/>
        <a:lstStyle/>
        <a:p>
          <a:endParaRPr lang="tr-TR"/>
        </a:p>
      </dgm:t>
    </dgm:pt>
    <dgm:pt modelId="{98346743-401B-4CF7-87DD-34BF13D51F10}" type="sibTrans" cxnId="{902D93B4-9D0A-42FA-991C-05800008CA41}">
      <dgm:prSet/>
      <dgm:spPr/>
      <dgm:t>
        <a:bodyPr/>
        <a:lstStyle/>
        <a:p>
          <a:endParaRPr lang="tr-TR"/>
        </a:p>
      </dgm:t>
    </dgm:pt>
    <dgm:pt modelId="{212B46D5-2D25-47D0-8C48-84797B468CB1}">
      <dgm:prSet/>
      <dgm:spPr/>
      <dgm:t>
        <a:bodyPr/>
        <a:lstStyle/>
        <a:p>
          <a:endParaRPr lang="tr-TR"/>
        </a:p>
      </dgm:t>
    </dgm:pt>
    <dgm:pt modelId="{EF1108E6-45DD-45EA-90EE-A61CAF947B25}" type="parTrans" cxnId="{46FC1C68-7011-4D05-93FD-2FE2926D1136}">
      <dgm:prSet/>
      <dgm:spPr/>
      <dgm:t>
        <a:bodyPr/>
        <a:lstStyle/>
        <a:p>
          <a:endParaRPr lang="tr-TR"/>
        </a:p>
      </dgm:t>
    </dgm:pt>
    <dgm:pt modelId="{F647D1CF-AA02-464E-9300-0625580E4E11}" type="sibTrans" cxnId="{46FC1C68-7011-4D05-93FD-2FE2926D1136}">
      <dgm:prSet/>
      <dgm:spPr/>
      <dgm:t>
        <a:bodyPr/>
        <a:lstStyle/>
        <a:p>
          <a:endParaRPr lang="tr-TR"/>
        </a:p>
      </dgm:t>
    </dgm:pt>
    <dgm:pt modelId="{E7BEAA43-D6D4-4ED8-865E-66A752F15D63}" type="pres">
      <dgm:prSet presAssocID="{F94910A3-EC71-4276-BE6C-8A50CCDEF81B}" presName="compositeShape" presStyleCnt="0">
        <dgm:presLayoutVars>
          <dgm:chMax val="7"/>
          <dgm:dir/>
          <dgm:resizeHandles val="exact"/>
        </dgm:presLayoutVars>
      </dgm:prSet>
      <dgm:spPr/>
    </dgm:pt>
    <dgm:pt modelId="{9C23121D-F8B5-4267-98CD-779F574DC2A5}" type="pres">
      <dgm:prSet presAssocID="{C5DAF889-2D7C-4741-B88C-4398C33E6591}" presName="circ1" presStyleLbl="vennNode1" presStyleIdx="0" presStyleCnt="7"/>
      <dgm:spPr/>
    </dgm:pt>
    <dgm:pt modelId="{002BC516-58F9-41F3-A1E7-93042A32CFE4}" type="pres">
      <dgm:prSet presAssocID="{C5DAF889-2D7C-4741-B88C-4398C33E6591}" presName="circ1Tx" presStyleLbl="revTx" presStyleIdx="0" presStyleCnt="0">
        <dgm:presLayoutVars>
          <dgm:chMax val="0"/>
          <dgm:chPref val="0"/>
          <dgm:bulletEnabled val="1"/>
        </dgm:presLayoutVars>
      </dgm:prSet>
      <dgm:spPr/>
    </dgm:pt>
    <dgm:pt modelId="{5FC0A847-E241-489D-B290-18E0A5C8CC1C}" type="pres">
      <dgm:prSet presAssocID="{911C11C4-982F-4270-A5F0-53860D9F86B2}" presName="circ2" presStyleLbl="vennNode1" presStyleIdx="1" presStyleCnt="7"/>
      <dgm:spPr/>
    </dgm:pt>
    <dgm:pt modelId="{4AF53CD8-049F-4D3F-AB92-D959AC8584BF}" type="pres">
      <dgm:prSet presAssocID="{911C11C4-982F-4270-A5F0-53860D9F86B2}" presName="circ2Tx" presStyleLbl="revTx" presStyleIdx="0" presStyleCnt="0">
        <dgm:presLayoutVars>
          <dgm:chMax val="0"/>
          <dgm:chPref val="0"/>
          <dgm:bulletEnabled val="1"/>
        </dgm:presLayoutVars>
      </dgm:prSet>
      <dgm:spPr/>
    </dgm:pt>
    <dgm:pt modelId="{40C66886-7D90-45E6-AF03-B8D7435F5373}" type="pres">
      <dgm:prSet presAssocID="{B50579EE-5C73-4701-B02B-0DCD930B4E2B}" presName="circ3" presStyleLbl="vennNode1" presStyleIdx="2" presStyleCnt="7"/>
      <dgm:spPr/>
    </dgm:pt>
    <dgm:pt modelId="{20AFD681-D11B-4804-9F3A-2EAFEF3D7B6D}" type="pres">
      <dgm:prSet presAssocID="{B50579EE-5C73-4701-B02B-0DCD930B4E2B}" presName="circ3Tx" presStyleLbl="revTx" presStyleIdx="0" presStyleCnt="0">
        <dgm:presLayoutVars>
          <dgm:chMax val="0"/>
          <dgm:chPref val="0"/>
          <dgm:bulletEnabled val="1"/>
        </dgm:presLayoutVars>
      </dgm:prSet>
      <dgm:spPr/>
    </dgm:pt>
    <dgm:pt modelId="{4B5C4723-2B7B-4B2D-8CCD-300F28C35480}" type="pres">
      <dgm:prSet presAssocID="{FCCD5257-59E0-4175-A265-8B263E5E7230}" presName="circ4" presStyleLbl="vennNode1" presStyleIdx="3" presStyleCnt="7"/>
      <dgm:spPr/>
    </dgm:pt>
    <dgm:pt modelId="{60F50E77-ABDC-4562-BAFB-53308CFCDA01}" type="pres">
      <dgm:prSet presAssocID="{FCCD5257-59E0-4175-A265-8B263E5E7230}" presName="circ4Tx" presStyleLbl="revTx" presStyleIdx="0" presStyleCnt="0">
        <dgm:presLayoutVars>
          <dgm:chMax val="0"/>
          <dgm:chPref val="0"/>
          <dgm:bulletEnabled val="1"/>
        </dgm:presLayoutVars>
      </dgm:prSet>
      <dgm:spPr/>
    </dgm:pt>
    <dgm:pt modelId="{97CBAF24-CFAB-4EEF-AF2C-FBF577FBC49E}" type="pres">
      <dgm:prSet presAssocID="{C588A02A-1049-4EEB-A78E-E76FC959B132}" presName="circ5" presStyleLbl="vennNode1" presStyleIdx="4" presStyleCnt="7"/>
      <dgm:spPr/>
    </dgm:pt>
    <dgm:pt modelId="{575462BF-577E-4924-8DBB-D3DB0E6EC090}" type="pres">
      <dgm:prSet presAssocID="{C588A02A-1049-4EEB-A78E-E76FC959B132}" presName="circ5Tx" presStyleLbl="revTx" presStyleIdx="0" presStyleCnt="0">
        <dgm:presLayoutVars>
          <dgm:chMax val="0"/>
          <dgm:chPref val="0"/>
          <dgm:bulletEnabled val="1"/>
        </dgm:presLayoutVars>
      </dgm:prSet>
      <dgm:spPr/>
    </dgm:pt>
    <dgm:pt modelId="{33C88BDC-D7CB-4D91-9B05-5B6F1E3020BD}" type="pres">
      <dgm:prSet presAssocID="{BD9F1CBF-AE7A-454B-BF65-C16CBC171299}" presName="circ6" presStyleLbl="vennNode1" presStyleIdx="5" presStyleCnt="7"/>
      <dgm:spPr/>
    </dgm:pt>
    <dgm:pt modelId="{40C7CE55-7A97-4B4F-BBBB-90BEC0C5AD7D}" type="pres">
      <dgm:prSet presAssocID="{BD9F1CBF-AE7A-454B-BF65-C16CBC171299}" presName="circ6Tx" presStyleLbl="revTx" presStyleIdx="0" presStyleCnt="0">
        <dgm:presLayoutVars>
          <dgm:chMax val="0"/>
          <dgm:chPref val="0"/>
          <dgm:bulletEnabled val="1"/>
        </dgm:presLayoutVars>
      </dgm:prSet>
      <dgm:spPr/>
    </dgm:pt>
    <dgm:pt modelId="{4B7C2E06-70B6-4BFC-B65B-DBF856D0C887}" type="pres">
      <dgm:prSet presAssocID="{79203A1A-55A8-4872-B6EE-31657F5B133B}" presName="circ7" presStyleLbl="vennNode1" presStyleIdx="6" presStyleCnt="7"/>
      <dgm:spPr/>
    </dgm:pt>
    <dgm:pt modelId="{08B9FCDC-5E06-4317-A511-3598ED57867D}" type="pres">
      <dgm:prSet presAssocID="{79203A1A-55A8-4872-B6EE-31657F5B133B}" presName="circ7Tx" presStyleLbl="revTx" presStyleIdx="0" presStyleCnt="0">
        <dgm:presLayoutVars>
          <dgm:chMax val="0"/>
          <dgm:chPref val="0"/>
          <dgm:bulletEnabled val="1"/>
        </dgm:presLayoutVars>
      </dgm:prSet>
      <dgm:spPr/>
    </dgm:pt>
  </dgm:ptLst>
  <dgm:cxnLst>
    <dgm:cxn modelId="{E547C80B-2211-4218-BE32-87150D6FD3A0}" srcId="{F94910A3-EC71-4276-BE6C-8A50CCDEF81B}" destId="{911C11C4-982F-4270-A5F0-53860D9F86B2}" srcOrd="1" destOrd="0" parTransId="{E5C7213B-6E08-4CB6-878F-36778D6550F8}" sibTransId="{A181254A-0808-45A2-B168-6F3C91ED4372}"/>
    <dgm:cxn modelId="{28D7BB31-FCF8-42EE-AA5A-893E726E2DCB}" srcId="{F94910A3-EC71-4276-BE6C-8A50CCDEF81B}" destId="{C588A02A-1049-4EEB-A78E-E76FC959B132}" srcOrd="4" destOrd="0" parTransId="{15D18102-2020-46C4-BD87-010246FBA039}" sibTransId="{AF4C2E18-7545-4851-8A3D-2D242C7EF029}"/>
    <dgm:cxn modelId="{C7D5493A-192A-4282-A549-E305820E4EEB}" type="presOf" srcId="{C5DAF889-2D7C-4741-B88C-4398C33E6591}" destId="{002BC516-58F9-41F3-A1E7-93042A32CFE4}" srcOrd="0" destOrd="0" presId="urn:microsoft.com/office/officeart/2005/8/layout/venn1"/>
    <dgm:cxn modelId="{A17DAC3B-E78B-4D43-BCE6-34EBC7116A90}" type="presOf" srcId="{F94910A3-EC71-4276-BE6C-8A50CCDEF81B}" destId="{E7BEAA43-D6D4-4ED8-865E-66A752F15D63}" srcOrd="0" destOrd="0" presId="urn:microsoft.com/office/officeart/2005/8/layout/venn1"/>
    <dgm:cxn modelId="{0E991E67-6846-46FA-8842-DDE5F520F427}" type="presOf" srcId="{B50579EE-5C73-4701-B02B-0DCD930B4E2B}" destId="{20AFD681-D11B-4804-9F3A-2EAFEF3D7B6D}" srcOrd="0" destOrd="0" presId="urn:microsoft.com/office/officeart/2005/8/layout/venn1"/>
    <dgm:cxn modelId="{46FC1C68-7011-4D05-93FD-2FE2926D1136}" srcId="{F94910A3-EC71-4276-BE6C-8A50CCDEF81B}" destId="{212B46D5-2D25-47D0-8C48-84797B468CB1}" srcOrd="8" destOrd="0" parTransId="{EF1108E6-45DD-45EA-90EE-A61CAF947B25}" sibTransId="{F647D1CF-AA02-464E-9300-0625580E4E11}"/>
    <dgm:cxn modelId="{8FB45D4F-82E4-45FB-A207-1DA447325B59}" type="presOf" srcId="{FCCD5257-59E0-4175-A265-8B263E5E7230}" destId="{60F50E77-ABDC-4562-BAFB-53308CFCDA01}" srcOrd="0" destOrd="0" presId="urn:microsoft.com/office/officeart/2005/8/layout/venn1"/>
    <dgm:cxn modelId="{5E254F51-3F53-4F54-92D6-1396162CC2D1}" srcId="{F94910A3-EC71-4276-BE6C-8A50CCDEF81B}" destId="{BD9F1CBF-AE7A-454B-BF65-C16CBC171299}" srcOrd="5" destOrd="0" parTransId="{5F02E863-3967-4AD9-AD90-5C19A04D4289}" sibTransId="{3BAFFB2D-2AA4-496F-840F-EA2C60E10879}"/>
    <dgm:cxn modelId="{EC26AE79-DED9-40E3-8F8F-5387F2EF0BE6}" type="presOf" srcId="{C588A02A-1049-4EEB-A78E-E76FC959B132}" destId="{575462BF-577E-4924-8DBB-D3DB0E6EC090}" srcOrd="0" destOrd="0" presId="urn:microsoft.com/office/officeart/2005/8/layout/venn1"/>
    <dgm:cxn modelId="{E4E118A7-22BF-4065-B128-5C18D43F4ACA}" type="presOf" srcId="{79203A1A-55A8-4872-B6EE-31657F5B133B}" destId="{08B9FCDC-5E06-4317-A511-3598ED57867D}" srcOrd="0" destOrd="0" presId="urn:microsoft.com/office/officeart/2005/8/layout/venn1"/>
    <dgm:cxn modelId="{A4F4C4AE-C488-4D43-B324-0A75DA85E04C}" srcId="{F94910A3-EC71-4276-BE6C-8A50CCDEF81B}" destId="{C5DAF889-2D7C-4741-B88C-4398C33E6591}" srcOrd="0" destOrd="0" parTransId="{29BED386-FDD3-4EC1-9CF1-8E49070EE05C}" sibTransId="{DD0D315A-D6A9-4E05-B3C6-29B93B91128B}"/>
    <dgm:cxn modelId="{902D93B4-9D0A-42FA-991C-05800008CA41}" srcId="{F94910A3-EC71-4276-BE6C-8A50CCDEF81B}" destId="{1A7C915C-BA73-4678-976C-8053417D9EB7}" srcOrd="7" destOrd="0" parTransId="{459B3E6A-7426-472A-AC51-7D3490B4B702}" sibTransId="{98346743-401B-4CF7-87DD-34BF13D51F10}"/>
    <dgm:cxn modelId="{A92AF1B8-4810-4E56-8D45-81BEC8270769}" type="presOf" srcId="{BD9F1CBF-AE7A-454B-BF65-C16CBC171299}" destId="{40C7CE55-7A97-4B4F-BBBB-90BEC0C5AD7D}" srcOrd="0" destOrd="0" presId="urn:microsoft.com/office/officeart/2005/8/layout/venn1"/>
    <dgm:cxn modelId="{F1B664C5-B350-4995-BEE1-50D925233C10}" srcId="{F94910A3-EC71-4276-BE6C-8A50CCDEF81B}" destId="{FCCD5257-59E0-4175-A265-8B263E5E7230}" srcOrd="3" destOrd="0" parTransId="{167DCDD2-2790-4EE0-997D-3CC9F7DC16CE}" sibTransId="{FEC70171-7732-4531-B353-966574F6D327}"/>
    <dgm:cxn modelId="{053CD4C5-ABF2-404E-A2D4-EBBE09F0A7DB}" srcId="{F94910A3-EC71-4276-BE6C-8A50CCDEF81B}" destId="{B50579EE-5C73-4701-B02B-0DCD930B4E2B}" srcOrd="2" destOrd="0" parTransId="{C797734F-1891-409D-BB2D-FDFD0F69CDD3}" sibTransId="{6B1CDF54-0C33-417F-85D2-F8FB5C33BC1F}"/>
    <dgm:cxn modelId="{0968EAE0-B713-4985-AE2C-AAF22368879C}" type="presOf" srcId="{911C11C4-982F-4270-A5F0-53860D9F86B2}" destId="{4AF53CD8-049F-4D3F-AB92-D959AC8584BF}" srcOrd="0" destOrd="0" presId="urn:microsoft.com/office/officeart/2005/8/layout/venn1"/>
    <dgm:cxn modelId="{A1A253FA-BABD-433E-B212-BC486480DAAE}" srcId="{F94910A3-EC71-4276-BE6C-8A50CCDEF81B}" destId="{79203A1A-55A8-4872-B6EE-31657F5B133B}" srcOrd="6" destOrd="0" parTransId="{87CEADFF-2192-44B5-8D57-864913220DE6}" sibTransId="{DEF262EF-5640-49B5-BF86-E705439655E7}"/>
    <dgm:cxn modelId="{6810180D-5D5B-4163-9CCF-12A974A64ADE}" type="presParOf" srcId="{E7BEAA43-D6D4-4ED8-865E-66A752F15D63}" destId="{9C23121D-F8B5-4267-98CD-779F574DC2A5}" srcOrd="0" destOrd="0" presId="urn:microsoft.com/office/officeart/2005/8/layout/venn1"/>
    <dgm:cxn modelId="{D25A77F6-B02E-44F0-AC58-B746ED463D7B}" type="presParOf" srcId="{E7BEAA43-D6D4-4ED8-865E-66A752F15D63}" destId="{002BC516-58F9-41F3-A1E7-93042A32CFE4}" srcOrd="1" destOrd="0" presId="urn:microsoft.com/office/officeart/2005/8/layout/venn1"/>
    <dgm:cxn modelId="{AC09623F-FEE7-4A04-9763-DD67C9D3332E}" type="presParOf" srcId="{E7BEAA43-D6D4-4ED8-865E-66A752F15D63}" destId="{5FC0A847-E241-489D-B290-18E0A5C8CC1C}" srcOrd="2" destOrd="0" presId="urn:microsoft.com/office/officeart/2005/8/layout/venn1"/>
    <dgm:cxn modelId="{84DDF41E-278C-4C12-A4C3-E889DA0446BF}" type="presParOf" srcId="{E7BEAA43-D6D4-4ED8-865E-66A752F15D63}" destId="{4AF53CD8-049F-4D3F-AB92-D959AC8584BF}" srcOrd="3" destOrd="0" presId="urn:microsoft.com/office/officeart/2005/8/layout/venn1"/>
    <dgm:cxn modelId="{091CBF60-4378-4BAC-97A6-145406C92E99}" type="presParOf" srcId="{E7BEAA43-D6D4-4ED8-865E-66A752F15D63}" destId="{40C66886-7D90-45E6-AF03-B8D7435F5373}" srcOrd="4" destOrd="0" presId="urn:microsoft.com/office/officeart/2005/8/layout/venn1"/>
    <dgm:cxn modelId="{45A4F373-88DB-4B5C-8745-71743DF77E12}" type="presParOf" srcId="{E7BEAA43-D6D4-4ED8-865E-66A752F15D63}" destId="{20AFD681-D11B-4804-9F3A-2EAFEF3D7B6D}" srcOrd="5" destOrd="0" presId="urn:microsoft.com/office/officeart/2005/8/layout/venn1"/>
    <dgm:cxn modelId="{68EBEAC3-4B10-4EC8-AB56-10A2CE73EB7A}" type="presParOf" srcId="{E7BEAA43-D6D4-4ED8-865E-66A752F15D63}" destId="{4B5C4723-2B7B-4B2D-8CCD-300F28C35480}" srcOrd="6" destOrd="0" presId="urn:microsoft.com/office/officeart/2005/8/layout/venn1"/>
    <dgm:cxn modelId="{D63814A8-1E48-4A2A-B8F1-14269CDF6504}" type="presParOf" srcId="{E7BEAA43-D6D4-4ED8-865E-66A752F15D63}" destId="{60F50E77-ABDC-4562-BAFB-53308CFCDA01}" srcOrd="7" destOrd="0" presId="urn:microsoft.com/office/officeart/2005/8/layout/venn1"/>
    <dgm:cxn modelId="{D903DAA8-FA97-4C35-8208-D63C361D3133}" type="presParOf" srcId="{E7BEAA43-D6D4-4ED8-865E-66A752F15D63}" destId="{97CBAF24-CFAB-4EEF-AF2C-FBF577FBC49E}" srcOrd="8" destOrd="0" presId="urn:microsoft.com/office/officeart/2005/8/layout/venn1"/>
    <dgm:cxn modelId="{E5143F1A-150C-4363-AFEE-8D304642DFBE}" type="presParOf" srcId="{E7BEAA43-D6D4-4ED8-865E-66A752F15D63}" destId="{575462BF-577E-4924-8DBB-D3DB0E6EC090}" srcOrd="9" destOrd="0" presId="urn:microsoft.com/office/officeart/2005/8/layout/venn1"/>
    <dgm:cxn modelId="{46DDB9AA-93C4-4D39-BAA7-A34639FDB10B}" type="presParOf" srcId="{E7BEAA43-D6D4-4ED8-865E-66A752F15D63}" destId="{33C88BDC-D7CB-4D91-9B05-5B6F1E3020BD}" srcOrd="10" destOrd="0" presId="urn:microsoft.com/office/officeart/2005/8/layout/venn1"/>
    <dgm:cxn modelId="{E8632275-706E-40D5-9720-7DF2A4A6FF31}" type="presParOf" srcId="{E7BEAA43-D6D4-4ED8-865E-66A752F15D63}" destId="{40C7CE55-7A97-4B4F-BBBB-90BEC0C5AD7D}" srcOrd="11" destOrd="0" presId="urn:microsoft.com/office/officeart/2005/8/layout/venn1"/>
    <dgm:cxn modelId="{5E77309D-1EA9-49FD-82CE-B4D10165751D}" type="presParOf" srcId="{E7BEAA43-D6D4-4ED8-865E-66A752F15D63}" destId="{4B7C2E06-70B6-4BFC-B65B-DBF856D0C887}" srcOrd="12" destOrd="0" presId="urn:microsoft.com/office/officeart/2005/8/layout/venn1"/>
    <dgm:cxn modelId="{C478020A-9970-4723-8730-25AD4E6769B8}" type="presParOf" srcId="{E7BEAA43-D6D4-4ED8-865E-66A752F15D63}" destId="{08B9FCDC-5E06-4317-A511-3598ED57867D}"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1684E8-7288-43D8-BC53-9B895B124AAF}" type="doc">
      <dgm:prSet loTypeId="urn:microsoft.com/office/officeart/2005/8/layout/process1" loCatId="process" qsTypeId="urn:microsoft.com/office/officeart/2005/8/quickstyle/3d1" qsCatId="3D" csTypeId="urn:microsoft.com/office/officeart/2005/8/colors/colorful5" csCatId="colorful"/>
      <dgm:spPr/>
      <dgm:t>
        <a:bodyPr/>
        <a:lstStyle/>
        <a:p>
          <a:endParaRPr lang="tr-TR"/>
        </a:p>
      </dgm:t>
    </dgm:pt>
    <dgm:pt modelId="{4A74382C-5752-474C-BDF7-DAD61B827E9E}">
      <dgm:prSet/>
      <dgm:spPr/>
      <dgm:t>
        <a:bodyPr/>
        <a:lstStyle/>
        <a:p>
          <a:pPr rtl="0"/>
          <a:r>
            <a:rPr lang="tr-TR" b="1" dirty="0"/>
            <a:t>Asemptomatik hiperürisemi</a:t>
          </a:r>
        </a:p>
      </dgm:t>
    </dgm:pt>
    <dgm:pt modelId="{59BA0C1F-E0CC-4AFA-A5EA-E61F35CE1507}" type="parTrans" cxnId="{73898B4C-A7BC-4B5C-8B69-0DDC7CB7A30A}">
      <dgm:prSet/>
      <dgm:spPr/>
      <dgm:t>
        <a:bodyPr/>
        <a:lstStyle/>
        <a:p>
          <a:endParaRPr lang="tr-TR"/>
        </a:p>
      </dgm:t>
    </dgm:pt>
    <dgm:pt modelId="{EF1A3E24-09D9-4353-8225-BFE303876979}" type="sibTrans" cxnId="{73898B4C-A7BC-4B5C-8B69-0DDC7CB7A30A}">
      <dgm:prSet/>
      <dgm:spPr/>
      <dgm:t>
        <a:bodyPr/>
        <a:lstStyle/>
        <a:p>
          <a:endParaRPr lang="tr-TR"/>
        </a:p>
      </dgm:t>
    </dgm:pt>
    <dgm:pt modelId="{DE88A6A9-5032-4830-BE24-214660509A41}">
      <dgm:prSet/>
      <dgm:spPr/>
      <dgm:t>
        <a:bodyPr/>
        <a:lstStyle/>
        <a:p>
          <a:pPr rtl="0"/>
          <a:r>
            <a:rPr lang="tr-TR" b="1" dirty="0"/>
            <a:t>Akut gut artriti</a:t>
          </a:r>
        </a:p>
      </dgm:t>
    </dgm:pt>
    <dgm:pt modelId="{5AD3530F-FD28-4B2E-B8B9-CFBBBDDBE9CD}" type="parTrans" cxnId="{94308C44-8B4C-49DD-9DA4-D99E08A91C1D}">
      <dgm:prSet/>
      <dgm:spPr/>
      <dgm:t>
        <a:bodyPr/>
        <a:lstStyle/>
        <a:p>
          <a:endParaRPr lang="tr-TR"/>
        </a:p>
      </dgm:t>
    </dgm:pt>
    <dgm:pt modelId="{E6822411-3B96-4F00-A95E-FE63312A4B4F}" type="sibTrans" cxnId="{94308C44-8B4C-49DD-9DA4-D99E08A91C1D}">
      <dgm:prSet/>
      <dgm:spPr/>
      <dgm:t>
        <a:bodyPr/>
        <a:lstStyle/>
        <a:p>
          <a:endParaRPr lang="tr-TR"/>
        </a:p>
      </dgm:t>
    </dgm:pt>
    <dgm:pt modelId="{3EEDE6D8-B9E2-4EA8-AFEC-1B3DE04E4EAE}">
      <dgm:prSet/>
      <dgm:spPr/>
      <dgm:t>
        <a:bodyPr/>
        <a:lstStyle/>
        <a:p>
          <a:pPr rtl="0"/>
          <a:r>
            <a:rPr lang="tr-TR" b="1" dirty="0"/>
            <a:t>Ataklar arası evre veya interkritik gut</a:t>
          </a:r>
        </a:p>
      </dgm:t>
    </dgm:pt>
    <dgm:pt modelId="{B3AC31F0-A78B-4AA0-B8B3-B9CF471409BC}" type="parTrans" cxnId="{5CC70DD1-B908-4BC7-8E44-EF2BF54D8698}">
      <dgm:prSet/>
      <dgm:spPr/>
      <dgm:t>
        <a:bodyPr/>
        <a:lstStyle/>
        <a:p>
          <a:endParaRPr lang="tr-TR"/>
        </a:p>
      </dgm:t>
    </dgm:pt>
    <dgm:pt modelId="{2F065B9E-3A03-4551-A9ED-EEBD36C1B832}" type="sibTrans" cxnId="{5CC70DD1-B908-4BC7-8E44-EF2BF54D8698}">
      <dgm:prSet/>
      <dgm:spPr/>
      <dgm:t>
        <a:bodyPr/>
        <a:lstStyle/>
        <a:p>
          <a:endParaRPr lang="tr-TR"/>
        </a:p>
      </dgm:t>
    </dgm:pt>
    <dgm:pt modelId="{C98374FC-A98A-4285-8C2C-F6C1BA8416D4}">
      <dgm:prSet/>
      <dgm:spPr/>
      <dgm:t>
        <a:bodyPr/>
        <a:lstStyle/>
        <a:p>
          <a:pPr rtl="0"/>
          <a:r>
            <a:rPr lang="tr-TR" b="1" dirty="0"/>
            <a:t>Kronik veya tofüslü gut</a:t>
          </a:r>
        </a:p>
      </dgm:t>
    </dgm:pt>
    <dgm:pt modelId="{233C7CEE-38B1-4562-BE12-7AB5F39C1D6A}" type="parTrans" cxnId="{74E0A809-06F9-4776-800E-75120AA34654}">
      <dgm:prSet/>
      <dgm:spPr/>
      <dgm:t>
        <a:bodyPr/>
        <a:lstStyle/>
        <a:p>
          <a:endParaRPr lang="tr-TR"/>
        </a:p>
      </dgm:t>
    </dgm:pt>
    <dgm:pt modelId="{A6CD3081-588F-4BE2-AACA-049F99DC2B22}" type="sibTrans" cxnId="{74E0A809-06F9-4776-800E-75120AA34654}">
      <dgm:prSet/>
      <dgm:spPr/>
      <dgm:t>
        <a:bodyPr/>
        <a:lstStyle/>
        <a:p>
          <a:endParaRPr lang="tr-TR"/>
        </a:p>
      </dgm:t>
    </dgm:pt>
    <dgm:pt modelId="{40EB1F30-58FB-4956-B60B-3342A7B17DF5}" type="pres">
      <dgm:prSet presAssocID="{CE1684E8-7288-43D8-BC53-9B895B124AAF}" presName="Name0" presStyleCnt="0">
        <dgm:presLayoutVars>
          <dgm:dir/>
          <dgm:resizeHandles val="exact"/>
        </dgm:presLayoutVars>
      </dgm:prSet>
      <dgm:spPr/>
    </dgm:pt>
    <dgm:pt modelId="{09135394-8083-4A73-8051-93FDB36F1647}" type="pres">
      <dgm:prSet presAssocID="{4A74382C-5752-474C-BDF7-DAD61B827E9E}" presName="node" presStyleLbl="node1" presStyleIdx="0" presStyleCnt="4">
        <dgm:presLayoutVars>
          <dgm:bulletEnabled val="1"/>
        </dgm:presLayoutVars>
      </dgm:prSet>
      <dgm:spPr/>
    </dgm:pt>
    <dgm:pt modelId="{1CA6854B-6B81-44E7-8331-A1197DFC2790}" type="pres">
      <dgm:prSet presAssocID="{EF1A3E24-09D9-4353-8225-BFE303876979}" presName="sibTrans" presStyleLbl="sibTrans2D1" presStyleIdx="0" presStyleCnt="3"/>
      <dgm:spPr/>
    </dgm:pt>
    <dgm:pt modelId="{15A0F44F-859A-4CEC-A781-EED73E7A1F24}" type="pres">
      <dgm:prSet presAssocID="{EF1A3E24-09D9-4353-8225-BFE303876979}" presName="connectorText" presStyleLbl="sibTrans2D1" presStyleIdx="0" presStyleCnt="3"/>
      <dgm:spPr/>
    </dgm:pt>
    <dgm:pt modelId="{939EC375-0B62-424D-9B87-61CE9085C68A}" type="pres">
      <dgm:prSet presAssocID="{DE88A6A9-5032-4830-BE24-214660509A41}" presName="node" presStyleLbl="node1" presStyleIdx="1" presStyleCnt="4">
        <dgm:presLayoutVars>
          <dgm:bulletEnabled val="1"/>
        </dgm:presLayoutVars>
      </dgm:prSet>
      <dgm:spPr/>
    </dgm:pt>
    <dgm:pt modelId="{6A6B85E9-3151-436A-8C20-335AC51236EA}" type="pres">
      <dgm:prSet presAssocID="{E6822411-3B96-4F00-A95E-FE63312A4B4F}" presName="sibTrans" presStyleLbl="sibTrans2D1" presStyleIdx="1" presStyleCnt="3"/>
      <dgm:spPr/>
    </dgm:pt>
    <dgm:pt modelId="{E8079C55-2545-46CF-AC20-90EBCD1EBA54}" type="pres">
      <dgm:prSet presAssocID="{E6822411-3B96-4F00-A95E-FE63312A4B4F}" presName="connectorText" presStyleLbl="sibTrans2D1" presStyleIdx="1" presStyleCnt="3"/>
      <dgm:spPr/>
    </dgm:pt>
    <dgm:pt modelId="{0F0200C6-4DB9-41D9-A884-213DA03815BC}" type="pres">
      <dgm:prSet presAssocID="{3EEDE6D8-B9E2-4EA8-AFEC-1B3DE04E4EAE}" presName="node" presStyleLbl="node1" presStyleIdx="2" presStyleCnt="4">
        <dgm:presLayoutVars>
          <dgm:bulletEnabled val="1"/>
        </dgm:presLayoutVars>
      </dgm:prSet>
      <dgm:spPr/>
    </dgm:pt>
    <dgm:pt modelId="{DD99FB1B-9417-4A5D-8EFB-1371380FCC85}" type="pres">
      <dgm:prSet presAssocID="{2F065B9E-3A03-4551-A9ED-EEBD36C1B832}" presName="sibTrans" presStyleLbl="sibTrans2D1" presStyleIdx="2" presStyleCnt="3"/>
      <dgm:spPr/>
    </dgm:pt>
    <dgm:pt modelId="{EF077481-C10E-4F0C-86F5-4FC150E11EF5}" type="pres">
      <dgm:prSet presAssocID="{2F065B9E-3A03-4551-A9ED-EEBD36C1B832}" presName="connectorText" presStyleLbl="sibTrans2D1" presStyleIdx="2" presStyleCnt="3"/>
      <dgm:spPr/>
    </dgm:pt>
    <dgm:pt modelId="{776C4FB8-2280-40F8-BAB9-8D01B2996960}" type="pres">
      <dgm:prSet presAssocID="{C98374FC-A98A-4285-8C2C-F6C1BA8416D4}" presName="node" presStyleLbl="node1" presStyleIdx="3" presStyleCnt="4">
        <dgm:presLayoutVars>
          <dgm:bulletEnabled val="1"/>
        </dgm:presLayoutVars>
      </dgm:prSet>
      <dgm:spPr/>
    </dgm:pt>
  </dgm:ptLst>
  <dgm:cxnLst>
    <dgm:cxn modelId="{74E0A809-06F9-4776-800E-75120AA34654}" srcId="{CE1684E8-7288-43D8-BC53-9B895B124AAF}" destId="{C98374FC-A98A-4285-8C2C-F6C1BA8416D4}" srcOrd="3" destOrd="0" parTransId="{233C7CEE-38B1-4562-BE12-7AB5F39C1D6A}" sibTransId="{A6CD3081-588F-4BE2-AACA-049F99DC2B22}"/>
    <dgm:cxn modelId="{0B390110-7386-4B14-B43E-2A1962DD135B}" type="presOf" srcId="{4A74382C-5752-474C-BDF7-DAD61B827E9E}" destId="{09135394-8083-4A73-8051-93FDB36F1647}" srcOrd="0" destOrd="0" presId="urn:microsoft.com/office/officeart/2005/8/layout/process1"/>
    <dgm:cxn modelId="{C4A8EE3B-E22F-49BF-B40F-1793D5C8A471}" type="presOf" srcId="{EF1A3E24-09D9-4353-8225-BFE303876979}" destId="{1CA6854B-6B81-44E7-8331-A1197DFC2790}" srcOrd="0" destOrd="0" presId="urn:microsoft.com/office/officeart/2005/8/layout/process1"/>
    <dgm:cxn modelId="{3A6B385F-86AA-4374-B81A-E483F18B84D6}" type="presOf" srcId="{2F065B9E-3A03-4551-A9ED-EEBD36C1B832}" destId="{EF077481-C10E-4F0C-86F5-4FC150E11EF5}" srcOrd="1" destOrd="0" presId="urn:microsoft.com/office/officeart/2005/8/layout/process1"/>
    <dgm:cxn modelId="{FC467764-99D1-4F98-9FC9-8D983741403E}" type="presOf" srcId="{2F065B9E-3A03-4551-A9ED-EEBD36C1B832}" destId="{DD99FB1B-9417-4A5D-8EFB-1371380FCC85}" srcOrd="0" destOrd="0" presId="urn:microsoft.com/office/officeart/2005/8/layout/process1"/>
    <dgm:cxn modelId="{94308C44-8B4C-49DD-9DA4-D99E08A91C1D}" srcId="{CE1684E8-7288-43D8-BC53-9B895B124AAF}" destId="{DE88A6A9-5032-4830-BE24-214660509A41}" srcOrd="1" destOrd="0" parTransId="{5AD3530F-FD28-4B2E-B8B9-CFBBBDDBE9CD}" sibTransId="{E6822411-3B96-4F00-A95E-FE63312A4B4F}"/>
    <dgm:cxn modelId="{73898B4C-A7BC-4B5C-8B69-0DDC7CB7A30A}" srcId="{CE1684E8-7288-43D8-BC53-9B895B124AAF}" destId="{4A74382C-5752-474C-BDF7-DAD61B827E9E}" srcOrd="0" destOrd="0" parTransId="{59BA0C1F-E0CC-4AFA-A5EA-E61F35CE1507}" sibTransId="{EF1A3E24-09D9-4353-8225-BFE303876979}"/>
    <dgm:cxn modelId="{CE4B4282-17C1-49BF-ADDB-02728A38890E}" type="presOf" srcId="{DE88A6A9-5032-4830-BE24-214660509A41}" destId="{939EC375-0B62-424D-9B87-61CE9085C68A}" srcOrd="0" destOrd="0" presId="urn:microsoft.com/office/officeart/2005/8/layout/process1"/>
    <dgm:cxn modelId="{50A89288-388A-4202-8856-7E22F3B484F7}" type="presOf" srcId="{CE1684E8-7288-43D8-BC53-9B895B124AAF}" destId="{40EB1F30-58FB-4956-B60B-3342A7B17DF5}" srcOrd="0" destOrd="0" presId="urn:microsoft.com/office/officeart/2005/8/layout/process1"/>
    <dgm:cxn modelId="{FA13B08C-6A36-4116-BA83-D20483CF4F63}" type="presOf" srcId="{EF1A3E24-09D9-4353-8225-BFE303876979}" destId="{15A0F44F-859A-4CEC-A781-EED73E7A1F24}" srcOrd="1" destOrd="0" presId="urn:microsoft.com/office/officeart/2005/8/layout/process1"/>
    <dgm:cxn modelId="{9A1680BB-2F5B-47EA-96C8-5F995E19F7D2}" type="presOf" srcId="{E6822411-3B96-4F00-A95E-FE63312A4B4F}" destId="{6A6B85E9-3151-436A-8C20-335AC51236EA}" srcOrd="0" destOrd="0" presId="urn:microsoft.com/office/officeart/2005/8/layout/process1"/>
    <dgm:cxn modelId="{F01007C8-DF84-4169-8C1A-18E6218F5DC3}" type="presOf" srcId="{C98374FC-A98A-4285-8C2C-F6C1BA8416D4}" destId="{776C4FB8-2280-40F8-BAB9-8D01B2996960}" srcOrd="0" destOrd="0" presId="urn:microsoft.com/office/officeart/2005/8/layout/process1"/>
    <dgm:cxn modelId="{5CC70DD1-B908-4BC7-8E44-EF2BF54D8698}" srcId="{CE1684E8-7288-43D8-BC53-9B895B124AAF}" destId="{3EEDE6D8-B9E2-4EA8-AFEC-1B3DE04E4EAE}" srcOrd="2" destOrd="0" parTransId="{B3AC31F0-A78B-4AA0-B8B3-B9CF471409BC}" sibTransId="{2F065B9E-3A03-4551-A9ED-EEBD36C1B832}"/>
    <dgm:cxn modelId="{EB14D7E5-1A38-4562-99CA-0964D8E05AB8}" type="presOf" srcId="{E6822411-3B96-4F00-A95E-FE63312A4B4F}" destId="{E8079C55-2545-46CF-AC20-90EBCD1EBA54}" srcOrd="1" destOrd="0" presId="urn:microsoft.com/office/officeart/2005/8/layout/process1"/>
    <dgm:cxn modelId="{F89224F8-0F88-42C0-B13E-DE16DCD2BD9A}" type="presOf" srcId="{3EEDE6D8-B9E2-4EA8-AFEC-1B3DE04E4EAE}" destId="{0F0200C6-4DB9-41D9-A884-213DA03815BC}" srcOrd="0" destOrd="0" presId="urn:microsoft.com/office/officeart/2005/8/layout/process1"/>
    <dgm:cxn modelId="{1E047D50-B19C-48A5-BA2D-D94A3ED329A0}" type="presParOf" srcId="{40EB1F30-58FB-4956-B60B-3342A7B17DF5}" destId="{09135394-8083-4A73-8051-93FDB36F1647}" srcOrd="0" destOrd="0" presId="urn:microsoft.com/office/officeart/2005/8/layout/process1"/>
    <dgm:cxn modelId="{EFBA3EEE-B23D-4423-9185-73F9AECBA81A}" type="presParOf" srcId="{40EB1F30-58FB-4956-B60B-3342A7B17DF5}" destId="{1CA6854B-6B81-44E7-8331-A1197DFC2790}" srcOrd="1" destOrd="0" presId="urn:microsoft.com/office/officeart/2005/8/layout/process1"/>
    <dgm:cxn modelId="{1700BCCC-F459-46D4-A307-FB29044C3163}" type="presParOf" srcId="{1CA6854B-6B81-44E7-8331-A1197DFC2790}" destId="{15A0F44F-859A-4CEC-A781-EED73E7A1F24}" srcOrd="0" destOrd="0" presId="urn:microsoft.com/office/officeart/2005/8/layout/process1"/>
    <dgm:cxn modelId="{6E943F80-C4B2-4592-8ED0-DD760B8ABFC8}" type="presParOf" srcId="{40EB1F30-58FB-4956-B60B-3342A7B17DF5}" destId="{939EC375-0B62-424D-9B87-61CE9085C68A}" srcOrd="2" destOrd="0" presId="urn:microsoft.com/office/officeart/2005/8/layout/process1"/>
    <dgm:cxn modelId="{65C807D7-6C62-4E30-AE2D-2B4CF4390D11}" type="presParOf" srcId="{40EB1F30-58FB-4956-B60B-3342A7B17DF5}" destId="{6A6B85E9-3151-436A-8C20-335AC51236EA}" srcOrd="3" destOrd="0" presId="urn:microsoft.com/office/officeart/2005/8/layout/process1"/>
    <dgm:cxn modelId="{C2500BD0-2EAF-4546-BF60-BC9602B0BBF1}" type="presParOf" srcId="{6A6B85E9-3151-436A-8C20-335AC51236EA}" destId="{E8079C55-2545-46CF-AC20-90EBCD1EBA54}" srcOrd="0" destOrd="0" presId="urn:microsoft.com/office/officeart/2005/8/layout/process1"/>
    <dgm:cxn modelId="{7F04F71B-85FF-4B50-89C2-BBD7E4A113CA}" type="presParOf" srcId="{40EB1F30-58FB-4956-B60B-3342A7B17DF5}" destId="{0F0200C6-4DB9-41D9-A884-213DA03815BC}" srcOrd="4" destOrd="0" presId="urn:microsoft.com/office/officeart/2005/8/layout/process1"/>
    <dgm:cxn modelId="{7F6DE83F-4CF0-4DBB-BB91-A05516D42248}" type="presParOf" srcId="{40EB1F30-58FB-4956-B60B-3342A7B17DF5}" destId="{DD99FB1B-9417-4A5D-8EFB-1371380FCC85}" srcOrd="5" destOrd="0" presId="urn:microsoft.com/office/officeart/2005/8/layout/process1"/>
    <dgm:cxn modelId="{84650734-2383-41EA-9035-403E8FF3A4FB}" type="presParOf" srcId="{DD99FB1B-9417-4A5D-8EFB-1371380FCC85}" destId="{EF077481-C10E-4F0C-86F5-4FC150E11EF5}" srcOrd="0" destOrd="0" presId="urn:microsoft.com/office/officeart/2005/8/layout/process1"/>
    <dgm:cxn modelId="{B18502AF-E2E0-429E-B042-5B549342C930}" type="presParOf" srcId="{40EB1F30-58FB-4956-B60B-3342A7B17DF5}" destId="{776C4FB8-2280-40F8-BAB9-8D01B299696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0BF420-316E-4E13-9E54-07E6D0514B32}" type="doc">
      <dgm:prSet loTypeId="urn:microsoft.com/office/officeart/2005/8/layout/hList2" loCatId="list" qsTypeId="urn:microsoft.com/office/officeart/2005/8/quickstyle/3d1" qsCatId="3D" csTypeId="urn:microsoft.com/office/officeart/2005/8/colors/colorful4" csCatId="colorful" phldr="1"/>
      <dgm:spPr/>
      <dgm:t>
        <a:bodyPr/>
        <a:lstStyle/>
        <a:p>
          <a:endParaRPr lang="tr-TR"/>
        </a:p>
      </dgm:t>
    </dgm:pt>
    <dgm:pt modelId="{813BE257-17B9-4CF6-8E18-684A55643674}">
      <dgm:prSet custT="1"/>
      <dgm:spPr/>
      <dgm:t>
        <a:bodyPr/>
        <a:lstStyle/>
        <a:p>
          <a:pPr rtl="0"/>
          <a:r>
            <a:rPr lang="tr-TR" sz="3600" dirty="0"/>
            <a:t>Akut atak</a:t>
          </a:r>
        </a:p>
      </dgm:t>
    </dgm:pt>
    <dgm:pt modelId="{766492C2-1B8D-47C4-8211-91396DCACA25}" type="parTrans" cxnId="{94AE85A7-C7F4-47AA-A223-2379C87F1422}">
      <dgm:prSet/>
      <dgm:spPr/>
      <dgm:t>
        <a:bodyPr/>
        <a:lstStyle/>
        <a:p>
          <a:endParaRPr lang="tr-TR"/>
        </a:p>
      </dgm:t>
    </dgm:pt>
    <dgm:pt modelId="{2F3626E1-1F05-4FB2-8387-B9F08DE085A4}" type="sibTrans" cxnId="{94AE85A7-C7F4-47AA-A223-2379C87F1422}">
      <dgm:prSet/>
      <dgm:spPr/>
      <dgm:t>
        <a:bodyPr/>
        <a:lstStyle/>
        <a:p>
          <a:endParaRPr lang="tr-TR"/>
        </a:p>
      </dgm:t>
    </dgm:pt>
    <dgm:pt modelId="{71A3F896-B98F-4520-8205-3BD9A5067D0B}">
      <dgm:prSet custT="1"/>
      <dgm:spPr/>
      <dgm:t>
        <a:bodyPr/>
        <a:lstStyle/>
        <a:p>
          <a:pPr rtl="0"/>
          <a:r>
            <a:rPr lang="tr-TR" sz="2400" dirty="0"/>
            <a:t>Saatler içinde, </a:t>
          </a:r>
          <a:r>
            <a:rPr lang="tr-TR" sz="2400" b="1" dirty="0"/>
            <a:t>sıklıkla gece</a:t>
          </a:r>
        </a:p>
      </dgm:t>
    </dgm:pt>
    <dgm:pt modelId="{CE3598B3-F84A-4E37-9514-F9B80BBE71D4}" type="parTrans" cxnId="{582545C8-AB26-4BF5-AF3F-3B7FD788603C}">
      <dgm:prSet/>
      <dgm:spPr/>
      <dgm:t>
        <a:bodyPr/>
        <a:lstStyle/>
        <a:p>
          <a:endParaRPr lang="tr-TR"/>
        </a:p>
      </dgm:t>
    </dgm:pt>
    <dgm:pt modelId="{F96AF63E-69E5-454B-9F9A-E8CA699153F2}" type="sibTrans" cxnId="{582545C8-AB26-4BF5-AF3F-3B7FD788603C}">
      <dgm:prSet/>
      <dgm:spPr/>
      <dgm:t>
        <a:bodyPr/>
        <a:lstStyle/>
        <a:p>
          <a:endParaRPr lang="tr-TR"/>
        </a:p>
      </dgm:t>
    </dgm:pt>
    <dgm:pt modelId="{A5823CBB-A751-4569-9FB5-07A81660615A}">
      <dgm:prSet custT="1"/>
      <dgm:spPr/>
      <dgm:t>
        <a:bodyPr/>
        <a:lstStyle/>
        <a:p>
          <a:pPr rtl="0"/>
          <a:r>
            <a:rPr lang="tr-TR" sz="2400" dirty="0"/>
            <a:t>Şiddetli ağrı, şişlik, kızarıklık ve hassasiyet</a:t>
          </a:r>
        </a:p>
      </dgm:t>
    </dgm:pt>
    <dgm:pt modelId="{DAFC0450-7B46-4F49-A516-80196782F380}" type="parTrans" cxnId="{06C6900E-1512-4912-8375-6FE2447C703B}">
      <dgm:prSet/>
      <dgm:spPr/>
      <dgm:t>
        <a:bodyPr/>
        <a:lstStyle/>
        <a:p>
          <a:endParaRPr lang="tr-TR"/>
        </a:p>
      </dgm:t>
    </dgm:pt>
    <dgm:pt modelId="{C8D5F694-B88B-4BB4-9880-51FFB91EADF3}" type="sibTrans" cxnId="{06C6900E-1512-4912-8375-6FE2447C703B}">
      <dgm:prSet/>
      <dgm:spPr/>
      <dgm:t>
        <a:bodyPr/>
        <a:lstStyle/>
        <a:p>
          <a:endParaRPr lang="tr-TR"/>
        </a:p>
      </dgm:t>
    </dgm:pt>
    <dgm:pt modelId="{9DE70126-8EBE-4EA5-8E77-7995EFA50726}">
      <dgm:prSet custT="1"/>
      <dgm:spPr/>
      <dgm:t>
        <a:bodyPr/>
        <a:lstStyle/>
        <a:p>
          <a:pPr rtl="0"/>
          <a:r>
            <a:rPr lang="tr-TR" sz="2400" b="1" dirty="0"/>
            <a:t>Podogra: </a:t>
          </a:r>
          <a:r>
            <a:rPr lang="tr-TR" sz="2400" dirty="0"/>
            <a:t>1. MTF eklemde klasik prezentasyon</a:t>
          </a:r>
        </a:p>
      </dgm:t>
    </dgm:pt>
    <dgm:pt modelId="{58A61474-1489-4CA5-A9A9-154D7ADB0FF8}" type="parTrans" cxnId="{B2CAB23C-66FB-4E07-B247-0DF4A2884AAA}">
      <dgm:prSet/>
      <dgm:spPr/>
      <dgm:t>
        <a:bodyPr/>
        <a:lstStyle/>
        <a:p>
          <a:endParaRPr lang="tr-TR"/>
        </a:p>
      </dgm:t>
    </dgm:pt>
    <dgm:pt modelId="{DF2C68C7-D0B9-410B-82ED-554E12A47035}" type="sibTrans" cxnId="{B2CAB23C-66FB-4E07-B247-0DF4A2884AAA}">
      <dgm:prSet/>
      <dgm:spPr/>
      <dgm:t>
        <a:bodyPr/>
        <a:lstStyle/>
        <a:p>
          <a:endParaRPr lang="tr-TR"/>
        </a:p>
      </dgm:t>
    </dgm:pt>
    <dgm:pt modelId="{E6ECE3A9-0AB5-4544-8D54-03956AC5B4C9}">
      <dgm:prSet custT="1"/>
      <dgm:spPr/>
      <dgm:t>
        <a:bodyPr/>
        <a:lstStyle/>
        <a:p>
          <a:pPr rtl="0"/>
          <a:r>
            <a:rPr lang="tr-TR" sz="2400" dirty="0"/>
            <a:t>Ayak bileği, el bileği, dirsek, olekranon bursası </a:t>
          </a:r>
          <a:r>
            <a:rPr lang="tr-TR" sz="2400" b="1" dirty="0"/>
            <a:t>nadiren </a:t>
          </a:r>
          <a:r>
            <a:rPr lang="tr-TR" sz="2400" dirty="0"/>
            <a:t>başlangıçta tutulabilir</a:t>
          </a:r>
        </a:p>
      </dgm:t>
    </dgm:pt>
    <dgm:pt modelId="{C23D6DA8-77F2-48B8-B2F7-0C81C79FD7A2}" type="parTrans" cxnId="{3BCC92CE-A116-49DC-862C-B9EF9360ADF6}">
      <dgm:prSet/>
      <dgm:spPr/>
      <dgm:t>
        <a:bodyPr/>
        <a:lstStyle/>
        <a:p>
          <a:endParaRPr lang="tr-TR"/>
        </a:p>
      </dgm:t>
    </dgm:pt>
    <dgm:pt modelId="{48F987DF-4D81-4D59-B05C-CF0E8E75E25D}" type="sibTrans" cxnId="{3BCC92CE-A116-49DC-862C-B9EF9360ADF6}">
      <dgm:prSet/>
      <dgm:spPr/>
      <dgm:t>
        <a:bodyPr/>
        <a:lstStyle/>
        <a:p>
          <a:endParaRPr lang="tr-TR"/>
        </a:p>
      </dgm:t>
    </dgm:pt>
    <dgm:pt modelId="{127CABA7-BC99-491E-B705-F7E8057C7A37}" type="pres">
      <dgm:prSet presAssocID="{2A0BF420-316E-4E13-9E54-07E6D0514B32}" presName="linearFlow" presStyleCnt="0">
        <dgm:presLayoutVars>
          <dgm:dir/>
          <dgm:animLvl val="lvl"/>
          <dgm:resizeHandles/>
        </dgm:presLayoutVars>
      </dgm:prSet>
      <dgm:spPr/>
    </dgm:pt>
    <dgm:pt modelId="{EFA86EE5-6A46-47AF-A4FC-57A60A400F69}" type="pres">
      <dgm:prSet presAssocID="{813BE257-17B9-4CF6-8E18-684A55643674}" presName="compositeNode" presStyleCnt="0">
        <dgm:presLayoutVars>
          <dgm:bulletEnabled val="1"/>
        </dgm:presLayoutVars>
      </dgm:prSet>
      <dgm:spPr/>
    </dgm:pt>
    <dgm:pt modelId="{1EAC5DBC-0F0E-462F-A93C-75505C979589}" type="pres">
      <dgm:prSet presAssocID="{813BE257-17B9-4CF6-8E18-684A55643674}" presName="image" presStyleLbl="fgImgPlace1" presStyleIdx="0" presStyleCnt="1"/>
      <dgm:spPr>
        <a:blipFill rotWithShape="1">
          <a:blip xmlns:r="http://schemas.openxmlformats.org/officeDocument/2006/relationships" r:embed="rId1"/>
          <a:stretch>
            <a:fillRect/>
          </a:stretch>
        </a:blipFill>
      </dgm:spPr>
    </dgm:pt>
    <dgm:pt modelId="{DA479C33-029B-43EA-9217-F5D5A5EDAA6F}" type="pres">
      <dgm:prSet presAssocID="{813BE257-17B9-4CF6-8E18-684A55643674}" presName="childNode" presStyleLbl="node1" presStyleIdx="0" presStyleCnt="1">
        <dgm:presLayoutVars>
          <dgm:bulletEnabled val="1"/>
        </dgm:presLayoutVars>
      </dgm:prSet>
      <dgm:spPr/>
    </dgm:pt>
    <dgm:pt modelId="{4DDE593F-AE35-4433-B758-50F5E7A05B9D}" type="pres">
      <dgm:prSet presAssocID="{813BE257-17B9-4CF6-8E18-684A55643674}" presName="parentNode" presStyleLbl="revTx" presStyleIdx="0" presStyleCnt="1">
        <dgm:presLayoutVars>
          <dgm:chMax val="0"/>
          <dgm:bulletEnabled val="1"/>
        </dgm:presLayoutVars>
      </dgm:prSet>
      <dgm:spPr/>
    </dgm:pt>
  </dgm:ptLst>
  <dgm:cxnLst>
    <dgm:cxn modelId="{E0618F01-9BF1-4287-A957-38214459589C}" type="presOf" srcId="{2A0BF420-316E-4E13-9E54-07E6D0514B32}" destId="{127CABA7-BC99-491E-B705-F7E8057C7A37}" srcOrd="0" destOrd="0" presId="urn:microsoft.com/office/officeart/2005/8/layout/hList2"/>
    <dgm:cxn modelId="{E59A6805-FB27-4AA8-8078-F3E7B38EF334}" type="presOf" srcId="{A5823CBB-A751-4569-9FB5-07A81660615A}" destId="{DA479C33-029B-43EA-9217-F5D5A5EDAA6F}" srcOrd="0" destOrd="1" presId="urn:microsoft.com/office/officeart/2005/8/layout/hList2"/>
    <dgm:cxn modelId="{06C6900E-1512-4912-8375-6FE2447C703B}" srcId="{813BE257-17B9-4CF6-8E18-684A55643674}" destId="{A5823CBB-A751-4569-9FB5-07A81660615A}" srcOrd="1" destOrd="0" parTransId="{DAFC0450-7B46-4F49-A516-80196782F380}" sibTransId="{C8D5F694-B88B-4BB4-9880-51FFB91EADF3}"/>
    <dgm:cxn modelId="{B2CAB23C-66FB-4E07-B247-0DF4A2884AAA}" srcId="{813BE257-17B9-4CF6-8E18-684A55643674}" destId="{9DE70126-8EBE-4EA5-8E77-7995EFA50726}" srcOrd="2" destOrd="0" parTransId="{58A61474-1489-4CA5-A9A9-154D7ADB0FF8}" sibTransId="{DF2C68C7-D0B9-410B-82ED-554E12A47035}"/>
    <dgm:cxn modelId="{23A7C174-7D03-4F27-9806-50F848D69938}" type="presOf" srcId="{E6ECE3A9-0AB5-4544-8D54-03956AC5B4C9}" destId="{DA479C33-029B-43EA-9217-F5D5A5EDAA6F}" srcOrd="0" destOrd="3" presId="urn:microsoft.com/office/officeart/2005/8/layout/hList2"/>
    <dgm:cxn modelId="{94AE85A7-C7F4-47AA-A223-2379C87F1422}" srcId="{2A0BF420-316E-4E13-9E54-07E6D0514B32}" destId="{813BE257-17B9-4CF6-8E18-684A55643674}" srcOrd="0" destOrd="0" parTransId="{766492C2-1B8D-47C4-8211-91396DCACA25}" sibTransId="{2F3626E1-1F05-4FB2-8387-B9F08DE085A4}"/>
    <dgm:cxn modelId="{67A3FAAE-4D88-4A75-A7B6-16DD6CDC89AE}" type="presOf" srcId="{9DE70126-8EBE-4EA5-8E77-7995EFA50726}" destId="{DA479C33-029B-43EA-9217-F5D5A5EDAA6F}" srcOrd="0" destOrd="2" presId="urn:microsoft.com/office/officeart/2005/8/layout/hList2"/>
    <dgm:cxn modelId="{582545C8-AB26-4BF5-AF3F-3B7FD788603C}" srcId="{813BE257-17B9-4CF6-8E18-684A55643674}" destId="{71A3F896-B98F-4520-8205-3BD9A5067D0B}" srcOrd="0" destOrd="0" parTransId="{CE3598B3-F84A-4E37-9514-F9B80BBE71D4}" sibTransId="{F96AF63E-69E5-454B-9F9A-E8CA699153F2}"/>
    <dgm:cxn modelId="{3BCC92CE-A116-49DC-862C-B9EF9360ADF6}" srcId="{813BE257-17B9-4CF6-8E18-684A55643674}" destId="{E6ECE3A9-0AB5-4544-8D54-03956AC5B4C9}" srcOrd="3" destOrd="0" parTransId="{C23D6DA8-77F2-48B8-B2F7-0C81C79FD7A2}" sibTransId="{48F987DF-4D81-4D59-B05C-CF0E8E75E25D}"/>
    <dgm:cxn modelId="{1CB878DA-D9EB-4C08-8FE2-B440C35374C1}" type="presOf" srcId="{71A3F896-B98F-4520-8205-3BD9A5067D0B}" destId="{DA479C33-029B-43EA-9217-F5D5A5EDAA6F}" srcOrd="0" destOrd="0" presId="urn:microsoft.com/office/officeart/2005/8/layout/hList2"/>
    <dgm:cxn modelId="{8EC791EA-2DEB-4A74-8936-5796B14166CE}" type="presOf" srcId="{813BE257-17B9-4CF6-8E18-684A55643674}" destId="{4DDE593F-AE35-4433-B758-50F5E7A05B9D}" srcOrd="0" destOrd="0" presId="urn:microsoft.com/office/officeart/2005/8/layout/hList2"/>
    <dgm:cxn modelId="{DC112BAE-95DA-4744-94E1-DBCE320A2698}" type="presParOf" srcId="{127CABA7-BC99-491E-B705-F7E8057C7A37}" destId="{EFA86EE5-6A46-47AF-A4FC-57A60A400F69}" srcOrd="0" destOrd="0" presId="urn:microsoft.com/office/officeart/2005/8/layout/hList2"/>
    <dgm:cxn modelId="{B90274CD-DB3F-4B69-8CC4-552053750A31}" type="presParOf" srcId="{EFA86EE5-6A46-47AF-A4FC-57A60A400F69}" destId="{1EAC5DBC-0F0E-462F-A93C-75505C979589}" srcOrd="0" destOrd="0" presId="urn:microsoft.com/office/officeart/2005/8/layout/hList2"/>
    <dgm:cxn modelId="{909BC109-31E2-417F-8E92-6697E00AB103}" type="presParOf" srcId="{EFA86EE5-6A46-47AF-A4FC-57A60A400F69}" destId="{DA479C33-029B-43EA-9217-F5D5A5EDAA6F}" srcOrd="1" destOrd="0" presId="urn:microsoft.com/office/officeart/2005/8/layout/hList2"/>
    <dgm:cxn modelId="{8B218A2B-CE09-41D4-85F0-DB976DFE01DA}" type="presParOf" srcId="{EFA86EE5-6A46-47AF-A4FC-57A60A400F69}" destId="{4DDE593F-AE35-4433-B758-50F5E7A05B9D}"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48D797-C47F-4E10-B966-ED84D5FFBFD9}"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tr-TR"/>
        </a:p>
      </dgm:t>
    </dgm:pt>
    <dgm:pt modelId="{F7D13F7C-68E6-4D5F-80D1-248613B1D03D}">
      <dgm:prSet custT="1"/>
      <dgm:spPr/>
      <dgm:t>
        <a:bodyPr/>
        <a:lstStyle/>
        <a:p>
          <a:pPr rtl="0"/>
          <a:r>
            <a:rPr lang="tr-TR" sz="1700" b="1" dirty="0"/>
            <a:t>Başlangıç olarak %20 den daha az</a:t>
          </a:r>
        </a:p>
      </dgm:t>
    </dgm:pt>
    <dgm:pt modelId="{B278385F-4B70-4CEF-8565-35ADCA335509}" type="parTrans" cxnId="{0DE2A26B-7668-48C1-AF3C-A3D81A88A79C}">
      <dgm:prSet/>
      <dgm:spPr/>
      <dgm:t>
        <a:bodyPr/>
        <a:lstStyle/>
        <a:p>
          <a:endParaRPr lang="tr-TR"/>
        </a:p>
      </dgm:t>
    </dgm:pt>
    <dgm:pt modelId="{5FDCC6F7-D642-464A-BC5A-E40018CE90E0}" type="sibTrans" cxnId="{0DE2A26B-7668-48C1-AF3C-A3D81A88A79C}">
      <dgm:prSet/>
      <dgm:spPr/>
      <dgm:t>
        <a:bodyPr/>
        <a:lstStyle/>
        <a:p>
          <a:endParaRPr lang="tr-TR"/>
        </a:p>
      </dgm:t>
    </dgm:pt>
    <dgm:pt modelId="{00874C3F-CE08-41E0-AE7E-C12A84398F14}">
      <dgm:prSet custT="1"/>
      <dgm:spPr/>
      <dgm:t>
        <a:bodyPr/>
        <a:lstStyle/>
        <a:p>
          <a:pPr rtl="0"/>
          <a:r>
            <a:rPr lang="tr-TR" sz="1700" b="1" dirty="0"/>
            <a:t>Myeloproliferatif- lenfoproliferatif hastalıklarda,  </a:t>
          </a:r>
        </a:p>
        <a:p>
          <a:pPr rtl="0"/>
          <a:r>
            <a:rPr lang="tr-TR" sz="1700" b="1" dirty="0"/>
            <a:t>siklosporin A kullanan transplantlı hastalarda sıktır</a:t>
          </a:r>
        </a:p>
      </dgm:t>
    </dgm:pt>
    <dgm:pt modelId="{4CF5DE56-FC01-49AF-B9B6-DF4CC5EFC508}" type="parTrans" cxnId="{4FAB45F3-ED05-4A6D-B2BD-AB9FD880062E}">
      <dgm:prSet/>
      <dgm:spPr/>
      <dgm:t>
        <a:bodyPr/>
        <a:lstStyle/>
        <a:p>
          <a:endParaRPr lang="tr-TR"/>
        </a:p>
      </dgm:t>
    </dgm:pt>
    <dgm:pt modelId="{65797FB8-9804-4FA4-B5AF-0B01EACEF6F1}" type="sibTrans" cxnId="{4FAB45F3-ED05-4A6D-B2BD-AB9FD880062E}">
      <dgm:prSet/>
      <dgm:spPr/>
      <dgm:t>
        <a:bodyPr/>
        <a:lstStyle/>
        <a:p>
          <a:endParaRPr lang="tr-TR"/>
        </a:p>
      </dgm:t>
    </dgm:pt>
    <dgm:pt modelId="{77704C40-4A67-480A-AAEA-A261AC2CEC3C}">
      <dgm:prSet custT="1"/>
      <dgm:spPr/>
      <dgm:t>
        <a:bodyPr/>
        <a:lstStyle/>
        <a:p>
          <a:pPr rtl="0"/>
          <a:r>
            <a:rPr lang="tr-TR" sz="1700" b="1" dirty="0"/>
            <a:t>Tofüs depolanması yaygındır</a:t>
          </a:r>
        </a:p>
      </dgm:t>
    </dgm:pt>
    <dgm:pt modelId="{52725E72-7706-4D2E-B2C5-1FFA37B792BA}" type="parTrans" cxnId="{188C82D3-7333-4D0B-9175-3D2A6C0FA468}">
      <dgm:prSet/>
      <dgm:spPr/>
      <dgm:t>
        <a:bodyPr/>
        <a:lstStyle/>
        <a:p>
          <a:endParaRPr lang="tr-TR"/>
        </a:p>
      </dgm:t>
    </dgm:pt>
    <dgm:pt modelId="{EEAB8242-ABFD-4EFB-A21F-B181EFDA1B15}" type="sibTrans" cxnId="{188C82D3-7333-4D0B-9175-3D2A6C0FA468}">
      <dgm:prSet/>
      <dgm:spPr/>
      <dgm:t>
        <a:bodyPr/>
        <a:lstStyle/>
        <a:p>
          <a:endParaRPr lang="tr-TR"/>
        </a:p>
      </dgm:t>
    </dgm:pt>
    <dgm:pt modelId="{CE23D36B-CC0E-4A73-885D-73629846EB42}" type="pres">
      <dgm:prSet presAssocID="{C048D797-C47F-4E10-B966-ED84D5FFBFD9}" presName="linear" presStyleCnt="0">
        <dgm:presLayoutVars>
          <dgm:animLvl val="lvl"/>
          <dgm:resizeHandles val="exact"/>
        </dgm:presLayoutVars>
      </dgm:prSet>
      <dgm:spPr/>
    </dgm:pt>
    <dgm:pt modelId="{002F0CE4-34EE-4AF8-9FB1-C709B35392FC}" type="pres">
      <dgm:prSet presAssocID="{F7D13F7C-68E6-4D5F-80D1-248613B1D03D}" presName="parentText" presStyleLbl="node1" presStyleIdx="0" presStyleCnt="3">
        <dgm:presLayoutVars>
          <dgm:chMax val="0"/>
          <dgm:bulletEnabled val="1"/>
        </dgm:presLayoutVars>
      </dgm:prSet>
      <dgm:spPr/>
    </dgm:pt>
    <dgm:pt modelId="{139055C1-4899-4B1A-8B9E-00E283FCBC0A}" type="pres">
      <dgm:prSet presAssocID="{5FDCC6F7-D642-464A-BC5A-E40018CE90E0}" presName="spacer" presStyleCnt="0"/>
      <dgm:spPr/>
    </dgm:pt>
    <dgm:pt modelId="{F4E34A47-9429-4C57-9994-8203354993E9}" type="pres">
      <dgm:prSet presAssocID="{00874C3F-CE08-41E0-AE7E-C12A84398F14}" presName="parentText" presStyleLbl="node1" presStyleIdx="1" presStyleCnt="3">
        <dgm:presLayoutVars>
          <dgm:chMax val="0"/>
          <dgm:bulletEnabled val="1"/>
        </dgm:presLayoutVars>
      </dgm:prSet>
      <dgm:spPr/>
    </dgm:pt>
    <dgm:pt modelId="{8613A846-6553-4B86-BFEB-0D2441A66A03}" type="pres">
      <dgm:prSet presAssocID="{65797FB8-9804-4FA4-B5AF-0B01EACEF6F1}" presName="spacer" presStyleCnt="0"/>
      <dgm:spPr/>
    </dgm:pt>
    <dgm:pt modelId="{E10D6103-8B7B-4A5A-89C9-23E5E760CC6D}" type="pres">
      <dgm:prSet presAssocID="{77704C40-4A67-480A-AAEA-A261AC2CEC3C}" presName="parentText" presStyleLbl="node1" presStyleIdx="2" presStyleCnt="3">
        <dgm:presLayoutVars>
          <dgm:chMax val="0"/>
          <dgm:bulletEnabled val="1"/>
        </dgm:presLayoutVars>
      </dgm:prSet>
      <dgm:spPr/>
    </dgm:pt>
  </dgm:ptLst>
  <dgm:cxnLst>
    <dgm:cxn modelId="{0DE2A26B-7668-48C1-AF3C-A3D81A88A79C}" srcId="{C048D797-C47F-4E10-B966-ED84D5FFBFD9}" destId="{F7D13F7C-68E6-4D5F-80D1-248613B1D03D}" srcOrd="0" destOrd="0" parTransId="{B278385F-4B70-4CEF-8565-35ADCA335509}" sibTransId="{5FDCC6F7-D642-464A-BC5A-E40018CE90E0}"/>
    <dgm:cxn modelId="{A457E89B-8453-4E44-8318-15856D54AC85}" type="presOf" srcId="{77704C40-4A67-480A-AAEA-A261AC2CEC3C}" destId="{E10D6103-8B7B-4A5A-89C9-23E5E760CC6D}" srcOrd="0" destOrd="0" presId="urn:microsoft.com/office/officeart/2005/8/layout/vList2"/>
    <dgm:cxn modelId="{188C82D3-7333-4D0B-9175-3D2A6C0FA468}" srcId="{C048D797-C47F-4E10-B966-ED84D5FFBFD9}" destId="{77704C40-4A67-480A-AAEA-A261AC2CEC3C}" srcOrd="2" destOrd="0" parTransId="{52725E72-7706-4D2E-B2C5-1FFA37B792BA}" sibTransId="{EEAB8242-ABFD-4EFB-A21F-B181EFDA1B15}"/>
    <dgm:cxn modelId="{ED61BEEF-5185-4B72-A93B-872B49B6C085}" type="presOf" srcId="{C048D797-C47F-4E10-B966-ED84D5FFBFD9}" destId="{CE23D36B-CC0E-4A73-885D-73629846EB42}" srcOrd="0" destOrd="0" presId="urn:microsoft.com/office/officeart/2005/8/layout/vList2"/>
    <dgm:cxn modelId="{4FAB45F3-ED05-4A6D-B2BD-AB9FD880062E}" srcId="{C048D797-C47F-4E10-B966-ED84D5FFBFD9}" destId="{00874C3F-CE08-41E0-AE7E-C12A84398F14}" srcOrd="1" destOrd="0" parTransId="{4CF5DE56-FC01-49AF-B9B6-DF4CC5EFC508}" sibTransId="{65797FB8-9804-4FA4-B5AF-0B01EACEF6F1}"/>
    <dgm:cxn modelId="{DAB996F4-9E47-474F-A117-8A9797A8DBB8}" type="presOf" srcId="{F7D13F7C-68E6-4D5F-80D1-248613B1D03D}" destId="{002F0CE4-34EE-4AF8-9FB1-C709B35392FC}" srcOrd="0" destOrd="0" presId="urn:microsoft.com/office/officeart/2005/8/layout/vList2"/>
    <dgm:cxn modelId="{81CCC1F5-F163-4321-B095-3291E833437B}" type="presOf" srcId="{00874C3F-CE08-41E0-AE7E-C12A84398F14}" destId="{F4E34A47-9429-4C57-9994-8203354993E9}" srcOrd="0" destOrd="0" presId="urn:microsoft.com/office/officeart/2005/8/layout/vList2"/>
    <dgm:cxn modelId="{C7E52DA4-1BC5-4AAE-B836-268F973BF53D}" type="presParOf" srcId="{CE23D36B-CC0E-4A73-885D-73629846EB42}" destId="{002F0CE4-34EE-4AF8-9FB1-C709B35392FC}" srcOrd="0" destOrd="0" presId="urn:microsoft.com/office/officeart/2005/8/layout/vList2"/>
    <dgm:cxn modelId="{B0CECD00-9199-4C0A-92A2-0A87ABA47F7B}" type="presParOf" srcId="{CE23D36B-CC0E-4A73-885D-73629846EB42}" destId="{139055C1-4899-4B1A-8B9E-00E283FCBC0A}" srcOrd="1" destOrd="0" presId="urn:microsoft.com/office/officeart/2005/8/layout/vList2"/>
    <dgm:cxn modelId="{72D08E80-6E7A-4FC4-A8AC-7F0206FA5B5E}" type="presParOf" srcId="{CE23D36B-CC0E-4A73-885D-73629846EB42}" destId="{F4E34A47-9429-4C57-9994-8203354993E9}" srcOrd="2" destOrd="0" presId="urn:microsoft.com/office/officeart/2005/8/layout/vList2"/>
    <dgm:cxn modelId="{04035E6D-4EF1-422E-80F3-D345D2F29FDB}" type="presParOf" srcId="{CE23D36B-CC0E-4A73-885D-73629846EB42}" destId="{8613A846-6553-4B86-BFEB-0D2441A66A03}" srcOrd="3" destOrd="0" presId="urn:microsoft.com/office/officeart/2005/8/layout/vList2"/>
    <dgm:cxn modelId="{1F216BFC-8B3D-4214-BDEC-E03C7B160DBD}" type="presParOf" srcId="{CE23D36B-CC0E-4A73-885D-73629846EB42}" destId="{E10D6103-8B7B-4A5A-89C9-23E5E760CC6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E9271E-982F-4EE1-957D-099C663F91E0}"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tr-TR"/>
        </a:p>
      </dgm:t>
    </dgm:pt>
    <dgm:pt modelId="{C1AC4334-030D-4580-9A34-F3A7E4FBBBC1}">
      <dgm:prSet custT="1"/>
      <dgm:spPr/>
      <dgm:t>
        <a:bodyPr/>
        <a:lstStyle/>
        <a:p>
          <a:pPr rtl="0"/>
          <a:r>
            <a:rPr lang="tr-TR" sz="2800" dirty="0"/>
            <a:t>Ataklar arası genellikle semptomsuzdur </a:t>
          </a:r>
        </a:p>
      </dgm:t>
    </dgm:pt>
    <dgm:pt modelId="{205ED12A-5145-4871-9FAE-FEED364A349F}" type="parTrans" cxnId="{35EA3D2B-649F-4CB2-993B-B82268CE63DC}">
      <dgm:prSet/>
      <dgm:spPr/>
      <dgm:t>
        <a:bodyPr/>
        <a:lstStyle/>
        <a:p>
          <a:endParaRPr lang="tr-TR"/>
        </a:p>
      </dgm:t>
    </dgm:pt>
    <dgm:pt modelId="{19BB3A2C-E340-417E-B021-D02DD9C7B562}" type="sibTrans" cxnId="{35EA3D2B-649F-4CB2-993B-B82268CE63DC}">
      <dgm:prSet/>
      <dgm:spPr/>
      <dgm:t>
        <a:bodyPr/>
        <a:lstStyle/>
        <a:p>
          <a:endParaRPr lang="tr-TR"/>
        </a:p>
      </dgm:t>
    </dgm:pt>
    <dgm:pt modelId="{369BA5EF-B6CA-4F01-800B-DE8E23C361A3}">
      <dgm:prSet custT="1"/>
      <dgm:spPr/>
      <dgm:t>
        <a:bodyPr/>
        <a:lstStyle/>
        <a:p>
          <a:pPr rtl="0"/>
          <a:r>
            <a:rPr lang="tr-TR" sz="2800" dirty="0"/>
            <a:t>Tedavisiz hastalarda </a:t>
          </a:r>
        </a:p>
      </dgm:t>
    </dgm:pt>
    <dgm:pt modelId="{A5230022-5850-4231-B63A-ADD6258162A1}" type="parTrans" cxnId="{54744A52-5232-4674-9437-DCF180ADC70A}">
      <dgm:prSet/>
      <dgm:spPr/>
      <dgm:t>
        <a:bodyPr/>
        <a:lstStyle/>
        <a:p>
          <a:endParaRPr lang="tr-TR"/>
        </a:p>
      </dgm:t>
    </dgm:pt>
    <dgm:pt modelId="{A748FD78-A245-436E-AA48-FE3AB960E545}" type="sibTrans" cxnId="{54744A52-5232-4674-9437-DCF180ADC70A}">
      <dgm:prSet/>
      <dgm:spPr/>
      <dgm:t>
        <a:bodyPr/>
        <a:lstStyle/>
        <a:p>
          <a:endParaRPr lang="tr-TR"/>
        </a:p>
      </dgm:t>
    </dgm:pt>
    <dgm:pt modelId="{BA602FF1-BACC-4E55-A1D7-B21E864BE7B3}">
      <dgm:prSet custT="1"/>
      <dgm:spPr/>
      <dgm:t>
        <a:bodyPr/>
        <a:lstStyle/>
        <a:p>
          <a:pPr rtl="0"/>
          <a:r>
            <a:rPr lang="tr-TR" sz="2400" dirty="0"/>
            <a:t>Semptomsuz periyot kısalır</a:t>
          </a:r>
        </a:p>
      </dgm:t>
    </dgm:pt>
    <dgm:pt modelId="{729D276A-9986-4FDD-9997-EE8E3306A01E}" type="parTrans" cxnId="{695A236E-7695-440A-8F11-1AE30E430CAA}">
      <dgm:prSet/>
      <dgm:spPr/>
      <dgm:t>
        <a:bodyPr/>
        <a:lstStyle/>
        <a:p>
          <a:endParaRPr lang="tr-TR"/>
        </a:p>
      </dgm:t>
    </dgm:pt>
    <dgm:pt modelId="{A087C0D8-07D9-441C-8265-FC6AAD5D033E}" type="sibTrans" cxnId="{695A236E-7695-440A-8F11-1AE30E430CAA}">
      <dgm:prSet/>
      <dgm:spPr/>
      <dgm:t>
        <a:bodyPr/>
        <a:lstStyle/>
        <a:p>
          <a:endParaRPr lang="tr-TR"/>
        </a:p>
      </dgm:t>
    </dgm:pt>
    <dgm:pt modelId="{A1C26B04-7E78-432A-9741-E1E8AB2BAD20}">
      <dgm:prSet custT="1"/>
      <dgm:spPr/>
      <dgm:t>
        <a:bodyPr/>
        <a:lstStyle/>
        <a:p>
          <a:pPr rtl="0"/>
          <a:r>
            <a:rPr lang="tr-TR" sz="2800" dirty="0"/>
            <a:t>Süresi değişkendir</a:t>
          </a:r>
        </a:p>
      </dgm:t>
    </dgm:pt>
    <dgm:pt modelId="{CBA1E708-9596-48B4-8C11-B0F09882B8A2}" type="parTrans" cxnId="{FD5FB706-3026-46DC-A6CB-A7C1D9C0B518}">
      <dgm:prSet/>
      <dgm:spPr/>
      <dgm:t>
        <a:bodyPr/>
        <a:lstStyle/>
        <a:p>
          <a:endParaRPr lang="tr-TR"/>
        </a:p>
      </dgm:t>
    </dgm:pt>
    <dgm:pt modelId="{B0D85D11-F1A9-4260-B691-9A3BD237C791}" type="sibTrans" cxnId="{FD5FB706-3026-46DC-A6CB-A7C1D9C0B518}">
      <dgm:prSet/>
      <dgm:spPr/>
      <dgm:t>
        <a:bodyPr/>
        <a:lstStyle/>
        <a:p>
          <a:endParaRPr lang="tr-TR"/>
        </a:p>
      </dgm:t>
    </dgm:pt>
    <dgm:pt modelId="{D2D37BC4-E320-49AA-96CD-345DBEC99561}">
      <dgm:prSet custT="1"/>
      <dgm:spPr/>
      <dgm:t>
        <a:bodyPr/>
        <a:lstStyle/>
        <a:p>
          <a:pPr rtl="0"/>
          <a:r>
            <a:rPr lang="tr-TR" sz="2400" dirty="0"/>
            <a:t>Atakların şiddeti, süresi artar</a:t>
          </a:r>
        </a:p>
      </dgm:t>
    </dgm:pt>
    <dgm:pt modelId="{88588A7C-E485-4CD1-92DB-F8B6A6844AF7}" type="parTrans" cxnId="{70BB737A-4ADA-4F4B-9CFB-D80F71DF3140}">
      <dgm:prSet/>
      <dgm:spPr/>
      <dgm:t>
        <a:bodyPr/>
        <a:lstStyle/>
        <a:p>
          <a:endParaRPr lang="tr-TR"/>
        </a:p>
      </dgm:t>
    </dgm:pt>
    <dgm:pt modelId="{7CB467AE-5D0C-4B2D-8BA4-62BB25B6DF06}" type="sibTrans" cxnId="{70BB737A-4ADA-4F4B-9CFB-D80F71DF3140}">
      <dgm:prSet/>
      <dgm:spPr/>
      <dgm:t>
        <a:bodyPr/>
        <a:lstStyle/>
        <a:p>
          <a:endParaRPr lang="tr-TR"/>
        </a:p>
      </dgm:t>
    </dgm:pt>
    <dgm:pt modelId="{F0BCE5B8-8043-4711-8DA0-D97AF0C4D515}">
      <dgm:prSet custT="1"/>
      <dgm:spPr/>
      <dgm:t>
        <a:bodyPr/>
        <a:lstStyle/>
        <a:p>
          <a:pPr rtl="0"/>
          <a:r>
            <a:rPr lang="tr-TR" sz="2400" dirty="0"/>
            <a:t>Poliartiküler hale gelir</a:t>
          </a:r>
        </a:p>
      </dgm:t>
    </dgm:pt>
    <dgm:pt modelId="{79FA65CE-2987-4331-AC47-DC3737AFBB65}" type="parTrans" cxnId="{850D8975-6000-4F04-8137-76BAB12750E5}">
      <dgm:prSet/>
      <dgm:spPr/>
      <dgm:t>
        <a:bodyPr/>
        <a:lstStyle/>
        <a:p>
          <a:endParaRPr lang="tr-TR"/>
        </a:p>
      </dgm:t>
    </dgm:pt>
    <dgm:pt modelId="{7864A545-6F4C-45BD-91FF-EBA9A9490DC4}" type="sibTrans" cxnId="{850D8975-6000-4F04-8137-76BAB12750E5}">
      <dgm:prSet/>
      <dgm:spPr/>
      <dgm:t>
        <a:bodyPr/>
        <a:lstStyle/>
        <a:p>
          <a:endParaRPr lang="tr-TR"/>
        </a:p>
      </dgm:t>
    </dgm:pt>
    <dgm:pt modelId="{EBB3C8EA-BFDB-442C-971F-402597E34DB3}" type="pres">
      <dgm:prSet presAssocID="{C7E9271E-982F-4EE1-957D-099C663F91E0}" presName="linear" presStyleCnt="0">
        <dgm:presLayoutVars>
          <dgm:animLvl val="lvl"/>
          <dgm:resizeHandles val="exact"/>
        </dgm:presLayoutVars>
      </dgm:prSet>
      <dgm:spPr/>
    </dgm:pt>
    <dgm:pt modelId="{CCC3905A-CC1B-4AB4-B2AF-13ABA3BD1BA4}" type="pres">
      <dgm:prSet presAssocID="{C1AC4334-030D-4580-9A34-F3A7E4FBBBC1}" presName="parentText" presStyleLbl="node1" presStyleIdx="0" presStyleCnt="3">
        <dgm:presLayoutVars>
          <dgm:chMax val="0"/>
          <dgm:bulletEnabled val="1"/>
        </dgm:presLayoutVars>
      </dgm:prSet>
      <dgm:spPr/>
    </dgm:pt>
    <dgm:pt modelId="{4D0DDFBA-6FF5-4FC1-9D44-5E76B5C4A5BA}" type="pres">
      <dgm:prSet presAssocID="{19BB3A2C-E340-417E-B021-D02DD9C7B562}" presName="spacer" presStyleCnt="0"/>
      <dgm:spPr/>
    </dgm:pt>
    <dgm:pt modelId="{3D8BF99C-CA96-4BFF-8B8B-A1D15D45EDF3}" type="pres">
      <dgm:prSet presAssocID="{A1C26B04-7E78-432A-9741-E1E8AB2BAD20}" presName="parentText" presStyleLbl="node1" presStyleIdx="1" presStyleCnt="3">
        <dgm:presLayoutVars>
          <dgm:chMax val="0"/>
          <dgm:bulletEnabled val="1"/>
        </dgm:presLayoutVars>
      </dgm:prSet>
      <dgm:spPr/>
    </dgm:pt>
    <dgm:pt modelId="{B89CC586-57B0-46D8-B3C8-290D69891C2C}" type="pres">
      <dgm:prSet presAssocID="{B0D85D11-F1A9-4260-B691-9A3BD237C791}" presName="spacer" presStyleCnt="0"/>
      <dgm:spPr/>
    </dgm:pt>
    <dgm:pt modelId="{7CAEFD45-D11C-46DC-99DA-E3F43F5CBB6C}" type="pres">
      <dgm:prSet presAssocID="{369BA5EF-B6CA-4F01-800B-DE8E23C361A3}" presName="parentText" presStyleLbl="node1" presStyleIdx="2" presStyleCnt="3">
        <dgm:presLayoutVars>
          <dgm:chMax val="0"/>
          <dgm:bulletEnabled val="1"/>
        </dgm:presLayoutVars>
      </dgm:prSet>
      <dgm:spPr/>
    </dgm:pt>
    <dgm:pt modelId="{5BC1D36D-AB3F-46A8-91F2-385843A1E1C3}" type="pres">
      <dgm:prSet presAssocID="{369BA5EF-B6CA-4F01-800B-DE8E23C361A3}" presName="childText" presStyleLbl="revTx" presStyleIdx="0" presStyleCnt="1">
        <dgm:presLayoutVars>
          <dgm:bulletEnabled val="1"/>
        </dgm:presLayoutVars>
      </dgm:prSet>
      <dgm:spPr/>
    </dgm:pt>
  </dgm:ptLst>
  <dgm:cxnLst>
    <dgm:cxn modelId="{FD5FB706-3026-46DC-A6CB-A7C1D9C0B518}" srcId="{C7E9271E-982F-4EE1-957D-099C663F91E0}" destId="{A1C26B04-7E78-432A-9741-E1E8AB2BAD20}" srcOrd="1" destOrd="0" parTransId="{CBA1E708-9596-48B4-8C11-B0F09882B8A2}" sibTransId="{B0D85D11-F1A9-4260-B691-9A3BD237C791}"/>
    <dgm:cxn modelId="{F2FDBF27-78EB-4396-9A1F-2F7B538C7C50}" type="presOf" srcId="{BA602FF1-BACC-4E55-A1D7-B21E864BE7B3}" destId="{5BC1D36D-AB3F-46A8-91F2-385843A1E1C3}" srcOrd="0" destOrd="0" presId="urn:microsoft.com/office/officeart/2005/8/layout/vList2"/>
    <dgm:cxn modelId="{35EA3D2B-649F-4CB2-993B-B82268CE63DC}" srcId="{C7E9271E-982F-4EE1-957D-099C663F91E0}" destId="{C1AC4334-030D-4580-9A34-F3A7E4FBBBC1}" srcOrd="0" destOrd="0" parTransId="{205ED12A-5145-4871-9FAE-FEED364A349F}" sibTransId="{19BB3A2C-E340-417E-B021-D02DD9C7B562}"/>
    <dgm:cxn modelId="{43A3CC5B-B466-4269-9136-F79A726BE40A}" type="presOf" srcId="{369BA5EF-B6CA-4F01-800B-DE8E23C361A3}" destId="{7CAEFD45-D11C-46DC-99DA-E3F43F5CBB6C}" srcOrd="0" destOrd="0" presId="urn:microsoft.com/office/officeart/2005/8/layout/vList2"/>
    <dgm:cxn modelId="{695A236E-7695-440A-8F11-1AE30E430CAA}" srcId="{369BA5EF-B6CA-4F01-800B-DE8E23C361A3}" destId="{BA602FF1-BACC-4E55-A1D7-B21E864BE7B3}" srcOrd="0" destOrd="0" parTransId="{729D276A-9986-4FDD-9997-EE8E3306A01E}" sibTransId="{A087C0D8-07D9-441C-8265-FC6AAD5D033E}"/>
    <dgm:cxn modelId="{54744A52-5232-4674-9437-DCF180ADC70A}" srcId="{C7E9271E-982F-4EE1-957D-099C663F91E0}" destId="{369BA5EF-B6CA-4F01-800B-DE8E23C361A3}" srcOrd="2" destOrd="0" parTransId="{A5230022-5850-4231-B63A-ADD6258162A1}" sibTransId="{A748FD78-A245-436E-AA48-FE3AB960E545}"/>
    <dgm:cxn modelId="{850D8975-6000-4F04-8137-76BAB12750E5}" srcId="{369BA5EF-B6CA-4F01-800B-DE8E23C361A3}" destId="{F0BCE5B8-8043-4711-8DA0-D97AF0C4D515}" srcOrd="2" destOrd="0" parTransId="{79FA65CE-2987-4331-AC47-DC3737AFBB65}" sibTransId="{7864A545-6F4C-45BD-91FF-EBA9A9490DC4}"/>
    <dgm:cxn modelId="{44D66D58-C95F-42D0-A157-E7EA2DE7044A}" type="presOf" srcId="{A1C26B04-7E78-432A-9741-E1E8AB2BAD20}" destId="{3D8BF99C-CA96-4BFF-8B8B-A1D15D45EDF3}" srcOrd="0" destOrd="0" presId="urn:microsoft.com/office/officeart/2005/8/layout/vList2"/>
    <dgm:cxn modelId="{70BB737A-4ADA-4F4B-9CFB-D80F71DF3140}" srcId="{369BA5EF-B6CA-4F01-800B-DE8E23C361A3}" destId="{D2D37BC4-E320-49AA-96CD-345DBEC99561}" srcOrd="1" destOrd="0" parTransId="{88588A7C-E485-4CD1-92DB-F8B6A6844AF7}" sibTransId="{7CB467AE-5D0C-4B2D-8BA4-62BB25B6DF06}"/>
    <dgm:cxn modelId="{26A980A0-8475-4DAE-A91B-C2D501307B45}" type="presOf" srcId="{D2D37BC4-E320-49AA-96CD-345DBEC99561}" destId="{5BC1D36D-AB3F-46A8-91F2-385843A1E1C3}" srcOrd="0" destOrd="1" presId="urn:microsoft.com/office/officeart/2005/8/layout/vList2"/>
    <dgm:cxn modelId="{EE4A2EC2-3EA0-48DE-8EB8-D2DC0B96B3D4}" type="presOf" srcId="{C1AC4334-030D-4580-9A34-F3A7E4FBBBC1}" destId="{CCC3905A-CC1B-4AB4-B2AF-13ABA3BD1BA4}" srcOrd="0" destOrd="0" presId="urn:microsoft.com/office/officeart/2005/8/layout/vList2"/>
    <dgm:cxn modelId="{C871CFF6-AAE1-4E23-A5C4-6CEE5021B79F}" type="presOf" srcId="{C7E9271E-982F-4EE1-957D-099C663F91E0}" destId="{EBB3C8EA-BFDB-442C-971F-402597E34DB3}" srcOrd="0" destOrd="0" presId="urn:microsoft.com/office/officeart/2005/8/layout/vList2"/>
    <dgm:cxn modelId="{C8BD8AFF-C0E8-482F-B526-3EAACA8E5331}" type="presOf" srcId="{F0BCE5B8-8043-4711-8DA0-D97AF0C4D515}" destId="{5BC1D36D-AB3F-46A8-91F2-385843A1E1C3}" srcOrd="0" destOrd="2" presId="urn:microsoft.com/office/officeart/2005/8/layout/vList2"/>
    <dgm:cxn modelId="{A924A5EF-572B-47BE-BDF6-312043AF6C81}" type="presParOf" srcId="{EBB3C8EA-BFDB-442C-971F-402597E34DB3}" destId="{CCC3905A-CC1B-4AB4-B2AF-13ABA3BD1BA4}" srcOrd="0" destOrd="0" presId="urn:microsoft.com/office/officeart/2005/8/layout/vList2"/>
    <dgm:cxn modelId="{C36A9480-26E7-4A0B-A0D8-F94598385154}" type="presParOf" srcId="{EBB3C8EA-BFDB-442C-971F-402597E34DB3}" destId="{4D0DDFBA-6FF5-4FC1-9D44-5E76B5C4A5BA}" srcOrd="1" destOrd="0" presId="urn:microsoft.com/office/officeart/2005/8/layout/vList2"/>
    <dgm:cxn modelId="{1A96D5B7-DC83-45B9-B969-C1D950440BB9}" type="presParOf" srcId="{EBB3C8EA-BFDB-442C-971F-402597E34DB3}" destId="{3D8BF99C-CA96-4BFF-8B8B-A1D15D45EDF3}" srcOrd="2" destOrd="0" presId="urn:microsoft.com/office/officeart/2005/8/layout/vList2"/>
    <dgm:cxn modelId="{A711B4DD-B79E-4568-9D5D-6395FB8C8F57}" type="presParOf" srcId="{EBB3C8EA-BFDB-442C-971F-402597E34DB3}" destId="{B89CC586-57B0-46D8-B3C8-290D69891C2C}" srcOrd="3" destOrd="0" presId="urn:microsoft.com/office/officeart/2005/8/layout/vList2"/>
    <dgm:cxn modelId="{CBA74C6D-C8D9-4BC8-9F84-8C7B5901C292}" type="presParOf" srcId="{EBB3C8EA-BFDB-442C-971F-402597E34DB3}" destId="{7CAEFD45-D11C-46DC-99DA-E3F43F5CBB6C}" srcOrd="4" destOrd="0" presId="urn:microsoft.com/office/officeart/2005/8/layout/vList2"/>
    <dgm:cxn modelId="{021CD3B5-A7CA-4068-9689-FD21F91A31D5}" type="presParOf" srcId="{EBB3C8EA-BFDB-442C-971F-402597E34DB3}" destId="{5BC1D36D-AB3F-46A8-91F2-385843A1E1C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7B4E1F-BC9D-4607-8C58-275CA81445C2}" type="doc">
      <dgm:prSet loTypeId="urn:microsoft.com/office/officeart/2005/8/layout/vList2" loCatId="list" qsTypeId="urn:microsoft.com/office/officeart/2005/8/quickstyle/3d1" qsCatId="3D" csTypeId="urn:microsoft.com/office/officeart/2005/8/colors/colorful5" csCatId="colorful"/>
      <dgm:spPr/>
      <dgm:t>
        <a:bodyPr/>
        <a:lstStyle/>
        <a:p>
          <a:endParaRPr lang="tr-TR"/>
        </a:p>
      </dgm:t>
    </dgm:pt>
    <dgm:pt modelId="{C7C018D4-553C-4B00-B931-AE4EB73ACAAA}">
      <dgm:prSet custT="1"/>
      <dgm:spPr/>
      <dgm:t>
        <a:bodyPr/>
        <a:lstStyle/>
        <a:p>
          <a:pPr rtl="0"/>
          <a:r>
            <a:rPr lang="tr-TR" sz="2400" dirty="0"/>
            <a:t>Bağ dokusunda üratın depolanması ile karakterize</a:t>
          </a:r>
        </a:p>
      </dgm:t>
    </dgm:pt>
    <dgm:pt modelId="{E1814B16-4AF0-4F35-9A7B-C1E2ACF6A55C}" type="parTrans" cxnId="{40571963-12CC-413D-B055-F6FC0D2D4264}">
      <dgm:prSet/>
      <dgm:spPr/>
      <dgm:t>
        <a:bodyPr/>
        <a:lstStyle/>
        <a:p>
          <a:endParaRPr lang="tr-TR"/>
        </a:p>
      </dgm:t>
    </dgm:pt>
    <dgm:pt modelId="{292944F9-9708-4118-A896-21AC2BB3EBE5}" type="sibTrans" cxnId="{40571963-12CC-413D-B055-F6FC0D2D4264}">
      <dgm:prSet/>
      <dgm:spPr/>
      <dgm:t>
        <a:bodyPr/>
        <a:lstStyle/>
        <a:p>
          <a:endParaRPr lang="tr-TR"/>
        </a:p>
      </dgm:t>
    </dgm:pt>
    <dgm:pt modelId="{DC4F6295-5A94-4433-9615-6C8147558DF5}">
      <dgm:prSet custT="1"/>
      <dgm:spPr/>
      <dgm:t>
        <a:bodyPr/>
        <a:lstStyle/>
        <a:p>
          <a:pPr rtl="0"/>
          <a:r>
            <a:rPr lang="tr-TR" sz="2400" dirty="0"/>
            <a:t>Ağrı veya hassasiyet yok</a:t>
          </a:r>
        </a:p>
      </dgm:t>
    </dgm:pt>
    <dgm:pt modelId="{4A96B08A-B070-4874-B64E-114EF7A1D25D}" type="parTrans" cxnId="{0D339F1B-C623-4CE5-9AA1-35EF0C668037}">
      <dgm:prSet/>
      <dgm:spPr/>
      <dgm:t>
        <a:bodyPr/>
        <a:lstStyle/>
        <a:p>
          <a:endParaRPr lang="tr-TR"/>
        </a:p>
      </dgm:t>
    </dgm:pt>
    <dgm:pt modelId="{69AF0CD9-ADE7-4E06-ACB0-077452CE41B8}" type="sibTrans" cxnId="{0D339F1B-C623-4CE5-9AA1-35EF0C668037}">
      <dgm:prSet/>
      <dgm:spPr/>
      <dgm:t>
        <a:bodyPr/>
        <a:lstStyle/>
        <a:p>
          <a:endParaRPr lang="tr-TR"/>
        </a:p>
      </dgm:t>
    </dgm:pt>
    <dgm:pt modelId="{4BFC4262-21C9-4C64-A542-29890D1053E3}">
      <dgm:prSet custT="1"/>
      <dgm:spPr/>
      <dgm:t>
        <a:bodyPr/>
        <a:lstStyle/>
        <a:p>
          <a:pPr rtl="0"/>
          <a:r>
            <a:rPr lang="tr-TR" sz="2400" dirty="0"/>
            <a:t>Kronik granülomatöz inflamatuar cevap gelişebilir</a:t>
          </a:r>
        </a:p>
      </dgm:t>
    </dgm:pt>
    <dgm:pt modelId="{ABA7D8CD-31A7-416A-8FF6-73292EB59D6B}" type="parTrans" cxnId="{EDAB5C17-1D4C-4D6A-8A5D-C53A141B5981}">
      <dgm:prSet/>
      <dgm:spPr/>
      <dgm:t>
        <a:bodyPr/>
        <a:lstStyle/>
        <a:p>
          <a:endParaRPr lang="tr-TR"/>
        </a:p>
      </dgm:t>
    </dgm:pt>
    <dgm:pt modelId="{7E8B98CC-11B4-46B1-B8E6-7D1899802370}" type="sibTrans" cxnId="{EDAB5C17-1D4C-4D6A-8A5D-C53A141B5981}">
      <dgm:prSet/>
      <dgm:spPr/>
      <dgm:t>
        <a:bodyPr/>
        <a:lstStyle/>
        <a:p>
          <a:endParaRPr lang="tr-TR"/>
        </a:p>
      </dgm:t>
    </dgm:pt>
    <dgm:pt modelId="{7745E9ED-5837-40C5-A6AC-0208A27E2A49}" type="pres">
      <dgm:prSet presAssocID="{447B4E1F-BC9D-4607-8C58-275CA81445C2}" presName="linear" presStyleCnt="0">
        <dgm:presLayoutVars>
          <dgm:animLvl val="lvl"/>
          <dgm:resizeHandles val="exact"/>
        </dgm:presLayoutVars>
      </dgm:prSet>
      <dgm:spPr/>
    </dgm:pt>
    <dgm:pt modelId="{0818205D-EF8F-40E5-86A3-C765C39D0C9F}" type="pres">
      <dgm:prSet presAssocID="{C7C018D4-553C-4B00-B931-AE4EB73ACAAA}" presName="parentText" presStyleLbl="node1" presStyleIdx="0" presStyleCnt="3">
        <dgm:presLayoutVars>
          <dgm:chMax val="0"/>
          <dgm:bulletEnabled val="1"/>
        </dgm:presLayoutVars>
      </dgm:prSet>
      <dgm:spPr/>
    </dgm:pt>
    <dgm:pt modelId="{B51C0464-B515-4FE5-81A7-A3CE8B411780}" type="pres">
      <dgm:prSet presAssocID="{292944F9-9708-4118-A896-21AC2BB3EBE5}" presName="spacer" presStyleCnt="0"/>
      <dgm:spPr/>
    </dgm:pt>
    <dgm:pt modelId="{B1A31B0F-22CD-40D6-9059-837A188A0B04}" type="pres">
      <dgm:prSet presAssocID="{DC4F6295-5A94-4433-9615-6C8147558DF5}" presName="parentText" presStyleLbl="node1" presStyleIdx="1" presStyleCnt="3">
        <dgm:presLayoutVars>
          <dgm:chMax val="0"/>
          <dgm:bulletEnabled val="1"/>
        </dgm:presLayoutVars>
      </dgm:prSet>
      <dgm:spPr/>
    </dgm:pt>
    <dgm:pt modelId="{562A7D38-4867-4A92-A15E-F858DD68904D}" type="pres">
      <dgm:prSet presAssocID="{69AF0CD9-ADE7-4E06-ACB0-077452CE41B8}" presName="spacer" presStyleCnt="0"/>
      <dgm:spPr/>
    </dgm:pt>
    <dgm:pt modelId="{E25D157D-3A0C-4CF6-A992-FA503A6B77CC}" type="pres">
      <dgm:prSet presAssocID="{4BFC4262-21C9-4C64-A542-29890D1053E3}" presName="parentText" presStyleLbl="node1" presStyleIdx="2" presStyleCnt="3">
        <dgm:presLayoutVars>
          <dgm:chMax val="0"/>
          <dgm:bulletEnabled val="1"/>
        </dgm:presLayoutVars>
      </dgm:prSet>
      <dgm:spPr/>
    </dgm:pt>
  </dgm:ptLst>
  <dgm:cxnLst>
    <dgm:cxn modelId="{9DD89516-4309-4F74-A0AD-E7B6CC67EFC8}" type="presOf" srcId="{C7C018D4-553C-4B00-B931-AE4EB73ACAAA}" destId="{0818205D-EF8F-40E5-86A3-C765C39D0C9F}" srcOrd="0" destOrd="0" presId="urn:microsoft.com/office/officeart/2005/8/layout/vList2"/>
    <dgm:cxn modelId="{EDAB5C17-1D4C-4D6A-8A5D-C53A141B5981}" srcId="{447B4E1F-BC9D-4607-8C58-275CA81445C2}" destId="{4BFC4262-21C9-4C64-A542-29890D1053E3}" srcOrd="2" destOrd="0" parTransId="{ABA7D8CD-31A7-416A-8FF6-73292EB59D6B}" sibTransId="{7E8B98CC-11B4-46B1-B8E6-7D1899802370}"/>
    <dgm:cxn modelId="{0D339F1B-C623-4CE5-9AA1-35EF0C668037}" srcId="{447B4E1F-BC9D-4607-8C58-275CA81445C2}" destId="{DC4F6295-5A94-4433-9615-6C8147558DF5}" srcOrd="1" destOrd="0" parTransId="{4A96B08A-B070-4874-B64E-114EF7A1D25D}" sibTransId="{69AF0CD9-ADE7-4E06-ACB0-077452CE41B8}"/>
    <dgm:cxn modelId="{40571963-12CC-413D-B055-F6FC0D2D4264}" srcId="{447B4E1F-BC9D-4607-8C58-275CA81445C2}" destId="{C7C018D4-553C-4B00-B931-AE4EB73ACAAA}" srcOrd="0" destOrd="0" parTransId="{E1814B16-4AF0-4F35-9A7B-C1E2ACF6A55C}" sibTransId="{292944F9-9708-4118-A896-21AC2BB3EBE5}"/>
    <dgm:cxn modelId="{00BFEC67-5981-42DB-B350-A6DE6CD0EF55}" type="presOf" srcId="{4BFC4262-21C9-4C64-A542-29890D1053E3}" destId="{E25D157D-3A0C-4CF6-A992-FA503A6B77CC}" srcOrd="0" destOrd="0" presId="urn:microsoft.com/office/officeart/2005/8/layout/vList2"/>
    <dgm:cxn modelId="{B15C02A5-CC2A-411F-AF72-811D9E09D1B8}" type="presOf" srcId="{447B4E1F-BC9D-4607-8C58-275CA81445C2}" destId="{7745E9ED-5837-40C5-A6AC-0208A27E2A49}" srcOrd="0" destOrd="0" presId="urn:microsoft.com/office/officeart/2005/8/layout/vList2"/>
    <dgm:cxn modelId="{E9084DCA-DBC2-4C3A-9260-411E090A0BE3}" type="presOf" srcId="{DC4F6295-5A94-4433-9615-6C8147558DF5}" destId="{B1A31B0F-22CD-40D6-9059-837A188A0B04}" srcOrd="0" destOrd="0" presId="urn:microsoft.com/office/officeart/2005/8/layout/vList2"/>
    <dgm:cxn modelId="{305BA361-A6F7-4E5E-9F33-3B8B52143A33}" type="presParOf" srcId="{7745E9ED-5837-40C5-A6AC-0208A27E2A49}" destId="{0818205D-EF8F-40E5-86A3-C765C39D0C9F}" srcOrd="0" destOrd="0" presId="urn:microsoft.com/office/officeart/2005/8/layout/vList2"/>
    <dgm:cxn modelId="{C87392D9-77AE-4565-AAC6-B419C59BDE42}" type="presParOf" srcId="{7745E9ED-5837-40C5-A6AC-0208A27E2A49}" destId="{B51C0464-B515-4FE5-81A7-A3CE8B411780}" srcOrd="1" destOrd="0" presId="urn:microsoft.com/office/officeart/2005/8/layout/vList2"/>
    <dgm:cxn modelId="{DFB47A8F-A346-4473-9E9F-A9124F97071B}" type="presParOf" srcId="{7745E9ED-5837-40C5-A6AC-0208A27E2A49}" destId="{B1A31B0F-22CD-40D6-9059-837A188A0B04}" srcOrd="2" destOrd="0" presId="urn:microsoft.com/office/officeart/2005/8/layout/vList2"/>
    <dgm:cxn modelId="{31F23704-07AD-41C4-8954-32E169047676}" type="presParOf" srcId="{7745E9ED-5837-40C5-A6AC-0208A27E2A49}" destId="{562A7D38-4867-4A92-A15E-F858DD68904D}" srcOrd="3" destOrd="0" presId="urn:microsoft.com/office/officeart/2005/8/layout/vList2"/>
    <dgm:cxn modelId="{D5ADBD61-8582-41F1-B7E5-EE0C620FBE57}" type="presParOf" srcId="{7745E9ED-5837-40C5-A6AC-0208A27E2A49}" destId="{E25D157D-3A0C-4CF6-A992-FA503A6B77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84B27E-87ED-4DF1-B650-D1DF23CB1E46}" type="doc">
      <dgm:prSet loTypeId="urn:microsoft.com/office/officeart/2005/8/layout/target3" loCatId="relationship" qsTypeId="urn:microsoft.com/office/officeart/2005/8/quickstyle/3d1" qsCatId="3D" csTypeId="urn:microsoft.com/office/officeart/2005/8/colors/colorful4" csCatId="colorful"/>
      <dgm:spPr/>
      <dgm:t>
        <a:bodyPr/>
        <a:lstStyle/>
        <a:p>
          <a:endParaRPr lang="tr-TR"/>
        </a:p>
      </dgm:t>
    </dgm:pt>
    <dgm:pt modelId="{16D8F379-AE52-4F9E-900D-34F061AC5264}">
      <dgm:prSet/>
      <dgm:spPr/>
      <dgm:t>
        <a:bodyPr/>
        <a:lstStyle/>
        <a:p>
          <a:pPr rtl="0"/>
          <a:r>
            <a:rPr lang="tr-TR" u="sng"/>
            <a:t>Kesin tanı:</a:t>
          </a:r>
          <a:r>
            <a:rPr lang="tr-TR"/>
            <a:t> sinoviyal sıvıda MSU kristallerinin gösterilmesi</a:t>
          </a:r>
        </a:p>
      </dgm:t>
    </dgm:pt>
    <dgm:pt modelId="{AC8F7D62-69F8-4C3D-BA3D-803F283FC832}" type="parTrans" cxnId="{7570924B-EBA1-4C6A-A33C-616A8F976113}">
      <dgm:prSet/>
      <dgm:spPr/>
      <dgm:t>
        <a:bodyPr/>
        <a:lstStyle/>
        <a:p>
          <a:endParaRPr lang="tr-TR"/>
        </a:p>
      </dgm:t>
    </dgm:pt>
    <dgm:pt modelId="{D8F1FE33-160A-46C2-A201-E6F7C4C65537}" type="sibTrans" cxnId="{7570924B-EBA1-4C6A-A33C-616A8F976113}">
      <dgm:prSet/>
      <dgm:spPr/>
      <dgm:t>
        <a:bodyPr/>
        <a:lstStyle/>
        <a:p>
          <a:endParaRPr lang="tr-TR"/>
        </a:p>
      </dgm:t>
    </dgm:pt>
    <dgm:pt modelId="{0A478216-A14B-4036-965D-B10BF14F63A1}">
      <dgm:prSet/>
      <dgm:spPr/>
      <dgm:t>
        <a:bodyPr/>
        <a:lstStyle/>
        <a:p>
          <a:pPr rtl="0"/>
          <a:r>
            <a:rPr lang="tr-TR" u="sng" dirty="0"/>
            <a:t>Kuvvetle olası tanı:</a:t>
          </a:r>
          <a:r>
            <a:rPr lang="tr-TR" dirty="0"/>
            <a:t> tipik klinik tablo (hiperürisemi varlığında tekrarlayan podogra)</a:t>
          </a:r>
        </a:p>
      </dgm:t>
    </dgm:pt>
    <dgm:pt modelId="{E0B68871-E690-4A33-B2B5-7CF2ABBC31A7}" type="parTrans" cxnId="{F72707C9-7687-4153-A8FE-1A9904DE995F}">
      <dgm:prSet/>
      <dgm:spPr/>
      <dgm:t>
        <a:bodyPr/>
        <a:lstStyle/>
        <a:p>
          <a:endParaRPr lang="tr-TR"/>
        </a:p>
      </dgm:t>
    </dgm:pt>
    <dgm:pt modelId="{1D8301E0-031A-42C1-B17E-736EC127B445}" type="sibTrans" cxnId="{F72707C9-7687-4153-A8FE-1A9904DE995F}">
      <dgm:prSet/>
      <dgm:spPr/>
      <dgm:t>
        <a:bodyPr/>
        <a:lstStyle/>
        <a:p>
          <a:endParaRPr lang="tr-TR"/>
        </a:p>
      </dgm:t>
    </dgm:pt>
    <dgm:pt modelId="{82A1579E-BD77-434C-A329-34201AB3F8C9}" type="pres">
      <dgm:prSet presAssocID="{F284B27E-87ED-4DF1-B650-D1DF23CB1E46}" presName="Name0" presStyleCnt="0">
        <dgm:presLayoutVars>
          <dgm:chMax val="7"/>
          <dgm:dir/>
          <dgm:animLvl val="lvl"/>
          <dgm:resizeHandles val="exact"/>
        </dgm:presLayoutVars>
      </dgm:prSet>
      <dgm:spPr/>
    </dgm:pt>
    <dgm:pt modelId="{1342E89F-BFAD-4228-B00E-03A0887A34D7}" type="pres">
      <dgm:prSet presAssocID="{16D8F379-AE52-4F9E-900D-34F061AC5264}" presName="circle1" presStyleLbl="node1" presStyleIdx="0" presStyleCnt="2"/>
      <dgm:spPr/>
    </dgm:pt>
    <dgm:pt modelId="{910A00E1-F5C2-4483-8170-A51F7AAB1F00}" type="pres">
      <dgm:prSet presAssocID="{16D8F379-AE52-4F9E-900D-34F061AC5264}" presName="space" presStyleCnt="0"/>
      <dgm:spPr/>
    </dgm:pt>
    <dgm:pt modelId="{B1D631A1-65FE-4A3E-96FF-5290EA2C53BC}" type="pres">
      <dgm:prSet presAssocID="{16D8F379-AE52-4F9E-900D-34F061AC5264}" presName="rect1" presStyleLbl="alignAcc1" presStyleIdx="0" presStyleCnt="2"/>
      <dgm:spPr/>
    </dgm:pt>
    <dgm:pt modelId="{B4E3630B-D0C7-40F5-B923-D1F4908FFE27}" type="pres">
      <dgm:prSet presAssocID="{0A478216-A14B-4036-965D-B10BF14F63A1}" presName="vertSpace2" presStyleLbl="node1" presStyleIdx="0" presStyleCnt="2"/>
      <dgm:spPr/>
    </dgm:pt>
    <dgm:pt modelId="{42AA04C0-B6CA-45DC-AD2F-0BCDAEC14B65}" type="pres">
      <dgm:prSet presAssocID="{0A478216-A14B-4036-965D-B10BF14F63A1}" presName="circle2" presStyleLbl="node1" presStyleIdx="1" presStyleCnt="2"/>
      <dgm:spPr/>
    </dgm:pt>
    <dgm:pt modelId="{2231E2A4-6092-4190-9067-42498B2E7E99}" type="pres">
      <dgm:prSet presAssocID="{0A478216-A14B-4036-965D-B10BF14F63A1}" presName="rect2" presStyleLbl="alignAcc1" presStyleIdx="1" presStyleCnt="2"/>
      <dgm:spPr/>
    </dgm:pt>
    <dgm:pt modelId="{B6BC351D-F538-4C3F-B43A-6361881F2120}" type="pres">
      <dgm:prSet presAssocID="{16D8F379-AE52-4F9E-900D-34F061AC5264}" presName="rect1ParTxNoCh" presStyleLbl="alignAcc1" presStyleIdx="1" presStyleCnt="2">
        <dgm:presLayoutVars>
          <dgm:chMax val="1"/>
          <dgm:bulletEnabled val="1"/>
        </dgm:presLayoutVars>
      </dgm:prSet>
      <dgm:spPr/>
    </dgm:pt>
    <dgm:pt modelId="{CFE3523C-4F9B-4C8D-80EC-505C935A32F4}" type="pres">
      <dgm:prSet presAssocID="{0A478216-A14B-4036-965D-B10BF14F63A1}" presName="rect2ParTxNoCh" presStyleLbl="alignAcc1" presStyleIdx="1" presStyleCnt="2">
        <dgm:presLayoutVars>
          <dgm:chMax val="1"/>
          <dgm:bulletEnabled val="1"/>
        </dgm:presLayoutVars>
      </dgm:prSet>
      <dgm:spPr/>
    </dgm:pt>
  </dgm:ptLst>
  <dgm:cxnLst>
    <dgm:cxn modelId="{9772BA17-0377-46E7-A892-8156EE38F819}" type="presOf" srcId="{F284B27E-87ED-4DF1-B650-D1DF23CB1E46}" destId="{82A1579E-BD77-434C-A329-34201AB3F8C9}" srcOrd="0" destOrd="0" presId="urn:microsoft.com/office/officeart/2005/8/layout/target3"/>
    <dgm:cxn modelId="{7570924B-EBA1-4C6A-A33C-616A8F976113}" srcId="{F284B27E-87ED-4DF1-B650-D1DF23CB1E46}" destId="{16D8F379-AE52-4F9E-900D-34F061AC5264}" srcOrd="0" destOrd="0" parTransId="{AC8F7D62-69F8-4C3D-BA3D-803F283FC832}" sibTransId="{D8F1FE33-160A-46C2-A201-E6F7C4C65537}"/>
    <dgm:cxn modelId="{FDC06373-1DE2-4F53-AABB-028C0BD1B9C7}" type="presOf" srcId="{0A478216-A14B-4036-965D-B10BF14F63A1}" destId="{CFE3523C-4F9B-4C8D-80EC-505C935A32F4}" srcOrd="1" destOrd="0" presId="urn:microsoft.com/office/officeart/2005/8/layout/target3"/>
    <dgm:cxn modelId="{92696097-7BC7-4631-99B8-508898D77C53}" type="presOf" srcId="{16D8F379-AE52-4F9E-900D-34F061AC5264}" destId="{B1D631A1-65FE-4A3E-96FF-5290EA2C53BC}" srcOrd="0" destOrd="0" presId="urn:microsoft.com/office/officeart/2005/8/layout/target3"/>
    <dgm:cxn modelId="{622968B3-569D-4347-9B4A-70DBE0E63DB4}" type="presOf" srcId="{0A478216-A14B-4036-965D-B10BF14F63A1}" destId="{2231E2A4-6092-4190-9067-42498B2E7E99}" srcOrd="0" destOrd="0" presId="urn:microsoft.com/office/officeart/2005/8/layout/target3"/>
    <dgm:cxn modelId="{4EFE8AB8-CEA5-4185-AE6A-7051F4F88129}" type="presOf" srcId="{16D8F379-AE52-4F9E-900D-34F061AC5264}" destId="{B6BC351D-F538-4C3F-B43A-6361881F2120}" srcOrd="1" destOrd="0" presId="urn:microsoft.com/office/officeart/2005/8/layout/target3"/>
    <dgm:cxn modelId="{F72707C9-7687-4153-A8FE-1A9904DE995F}" srcId="{F284B27E-87ED-4DF1-B650-D1DF23CB1E46}" destId="{0A478216-A14B-4036-965D-B10BF14F63A1}" srcOrd="1" destOrd="0" parTransId="{E0B68871-E690-4A33-B2B5-7CF2ABBC31A7}" sibTransId="{1D8301E0-031A-42C1-B17E-736EC127B445}"/>
    <dgm:cxn modelId="{6DBC228F-4B72-4EF8-9291-7C9AB83D698C}" type="presParOf" srcId="{82A1579E-BD77-434C-A329-34201AB3F8C9}" destId="{1342E89F-BFAD-4228-B00E-03A0887A34D7}" srcOrd="0" destOrd="0" presId="urn:microsoft.com/office/officeart/2005/8/layout/target3"/>
    <dgm:cxn modelId="{EC015F15-6815-4245-B465-120C64942BDB}" type="presParOf" srcId="{82A1579E-BD77-434C-A329-34201AB3F8C9}" destId="{910A00E1-F5C2-4483-8170-A51F7AAB1F00}" srcOrd="1" destOrd="0" presId="urn:microsoft.com/office/officeart/2005/8/layout/target3"/>
    <dgm:cxn modelId="{653989E5-5159-4ED1-8E4F-73F3D8E563AF}" type="presParOf" srcId="{82A1579E-BD77-434C-A329-34201AB3F8C9}" destId="{B1D631A1-65FE-4A3E-96FF-5290EA2C53BC}" srcOrd="2" destOrd="0" presId="urn:microsoft.com/office/officeart/2005/8/layout/target3"/>
    <dgm:cxn modelId="{8C7D11D4-358E-45C7-B7B7-7BE2E8DF81ED}" type="presParOf" srcId="{82A1579E-BD77-434C-A329-34201AB3F8C9}" destId="{B4E3630B-D0C7-40F5-B923-D1F4908FFE27}" srcOrd="3" destOrd="0" presId="urn:microsoft.com/office/officeart/2005/8/layout/target3"/>
    <dgm:cxn modelId="{A5404601-5DDB-4215-AAFA-35C44FBAC787}" type="presParOf" srcId="{82A1579E-BD77-434C-A329-34201AB3F8C9}" destId="{42AA04C0-B6CA-45DC-AD2F-0BCDAEC14B65}" srcOrd="4" destOrd="0" presId="urn:microsoft.com/office/officeart/2005/8/layout/target3"/>
    <dgm:cxn modelId="{60D4FC10-D2D5-4C88-8745-4B56329A2C3D}" type="presParOf" srcId="{82A1579E-BD77-434C-A329-34201AB3F8C9}" destId="{2231E2A4-6092-4190-9067-42498B2E7E99}" srcOrd="5" destOrd="0" presId="urn:microsoft.com/office/officeart/2005/8/layout/target3"/>
    <dgm:cxn modelId="{D7A2E8C9-2922-4186-886E-ED1D6A97A0F2}" type="presParOf" srcId="{82A1579E-BD77-434C-A329-34201AB3F8C9}" destId="{B6BC351D-F538-4C3F-B43A-6361881F2120}" srcOrd="6" destOrd="0" presId="urn:microsoft.com/office/officeart/2005/8/layout/target3"/>
    <dgm:cxn modelId="{D434081E-852D-4C81-8F2A-94715EFDBB77}" type="presParOf" srcId="{82A1579E-BD77-434C-A329-34201AB3F8C9}" destId="{CFE3523C-4F9B-4C8D-80EC-505C935A32F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AAC3F4-CE2E-4C43-8E73-48D0FBCAB3D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tr-TR"/>
        </a:p>
      </dgm:t>
    </dgm:pt>
    <dgm:pt modelId="{BA4FDB2C-E29C-43AD-A402-1DF7B1B54BFD}">
      <dgm:prSet/>
      <dgm:spPr/>
      <dgm:t>
        <a:bodyPr/>
        <a:lstStyle/>
        <a:p>
          <a:pPr rtl="0"/>
          <a:r>
            <a:rPr lang="tr-TR" b="1"/>
            <a:t>Akut Atak</a:t>
          </a:r>
        </a:p>
      </dgm:t>
    </dgm:pt>
    <dgm:pt modelId="{66AD4F99-DA17-4E68-A6EA-6351A25F503F}" type="parTrans" cxnId="{BE1C604B-C85E-4A3C-9C9A-9563C6CD0C62}">
      <dgm:prSet/>
      <dgm:spPr/>
      <dgm:t>
        <a:bodyPr/>
        <a:lstStyle/>
        <a:p>
          <a:endParaRPr lang="tr-TR"/>
        </a:p>
      </dgm:t>
    </dgm:pt>
    <dgm:pt modelId="{ED5DF75D-7733-443C-AB4F-40C8BA04AA93}" type="sibTrans" cxnId="{BE1C604B-C85E-4A3C-9C9A-9563C6CD0C62}">
      <dgm:prSet/>
      <dgm:spPr/>
      <dgm:t>
        <a:bodyPr/>
        <a:lstStyle/>
        <a:p>
          <a:endParaRPr lang="tr-TR"/>
        </a:p>
      </dgm:t>
    </dgm:pt>
    <dgm:pt modelId="{6060E038-2CC5-4B1E-B5FC-81E27BAABA6F}">
      <dgm:prSet/>
      <dgm:spPr/>
      <dgm:t>
        <a:bodyPr/>
        <a:lstStyle/>
        <a:p>
          <a:pPr rtl="0"/>
          <a:r>
            <a:rPr lang="tr-TR" b="1"/>
            <a:t>Yumuşak doku şişliği</a:t>
          </a:r>
        </a:p>
      </dgm:t>
    </dgm:pt>
    <dgm:pt modelId="{4E6A9BA6-C3CF-4FDB-8E88-F5555CC1A190}" type="parTrans" cxnId="{01F34663-49E7-4E94-A605-4FF197FC0CAB}">
      <dgm:prSet/>
      <dgm:spPr/>
      <dgm:t>
        <a:bodyPr/>
        <a:lstStyle/>
        <a:p>
          <a:endParaRPr lang="tr-TR"/>
        </a:p>
      </dgm:t>
    </dgm:pt>
    <dgm:pt modelId="{04FAE1B0-FFA7-47A2-9214-FE5245DA4B16}" type="sibTrans" cxnId="{01F34663-49E7-4E94-A605-4FF197FC0CAB}">
      <dgm:prSet/>
      <dgm:spPr/>
      <dgm:t>
        <a:bodyPr/>
        <a:lstStyle/>
        <a:p>
          <a:endParaRPr lang="tr-TR"/>
        </a:p>
      </dgm:t>
    </dgm:pt>
    <dgm:pt modelId="{BBD6F2AE-5570-47F9-B697-EE356F76596F}">
      <dgm:prSet/>
      <dgm:spPr/>
      <dgm:t>
        <a:bodyPr/>
        <a:lstStyle/>
        <a:p>
          <a:pPr rtl="0"/>
          <a:r>
            <a:rPr lang="tr-TR" b="1" dirty="0"/>
            <a:t>Rekürrent  atak/kronik tofüs gut</a:t>
          </a:r>
        </a:p>
      </dgm:t>
    </dgm:pt>
    <dgm:pt modelId="{62FA6921-9525-437F-8B6D-3181172B0E21}" type="parTrans" cxnId="{BDDF53AD-9473-49E8-9A20-0799F106476E}">
      <dgm:prSet/>
      <dgm:spPr/>
      <dgm:t>
        <a:bodyPr/>
        <a:lstStyle/>
        <a:p>
          <a:endParaRPr lang="tr-TR"/>
        </a:p>
      </dgm:t>
    </dgm:pt>
    <dgm:pt modelId="{199838FD-DE4F-41BC-B8D4-BADDD6ED7D3F}" type="sibTrans" cxnId="{BDDF53AD-9473-49E8-9A20-0799F106476E}">
      <dgm:prSet/>
      <dgm:spPr/>
      <dgm:t>
        <a:bodyPr/>
        <a:lstStyle/>
        <a:p>
          <a:endParaRPr lang="tr-TR"/>
        </a:p>
      </dgm:t>
    </dgm:pt>
    <dgm:pt modelId="{459324D1-ADD9-4010-8C58-6516AE3C33F6}">
      <dgm:prSet/>
      <dgm:spPr/>
      <dgm:t>
        <a:bodyPr/>
        <a:lstStyle/>
        <a:p>
          <a:pPr rtl="0"/>
          <a:r>
            <a:rPr lang="tr-TR" b="1"/>
            <a:t>Zımba deliği erozyon</a:t>
          </a:r>
        </a:p>
      </dgm:t>
    </dgm:pt>
    <dgm:pt modelId="{41BCE10B-43FB-470F-9503-5964EED294A9}" type="parTrans" cxnId="{29671C88-938B-4EB8-90D4-E2E36F5C0CD2}">
      <dgm:prSet/>
      <dgm:spPr/>
      <dgm:t>
        <a:bodyPr/>
        <a:lstStyle/>
        <a:p>
          <a:endParaRPr lang="tr-TR"/>
        </a:p>
      </dgm:t>
    </dgm:pt>
    <dgm:pt modelId="{2193FEA7-5ACA-4661-8161-BD9ED373DD8A}" type="sibTrans" cxnId="{29671C88-938B-4EB8-90D4-E2E36F5C0CD2}">
      <dgm:prSet/>
      <dgm:spPr/>
      <dgm:t>
        <a:bodyPr/>
        <a:lstStyle/>
        <a:p>
          <a:endParaRPr lang="tr-TR"/>
        </a:p>
      </dgm:t>
    </dgm:pt>
    <dgm:pt modelId="{6A7884F2-BC29-4BCF-A9A5-507F394D7505}">
      <dgm:prSet/>
      <dgm:spPr/>
      <dgm:t>
        <a:bodyPr/>
        <a:lstStyle/>
        <a:p>
          <a:pPr rtl="0"/>
          <a:r>
            <a:rPr lang="tr-TR" b="1" dirty="0"/>
            <a:t>“Overhanging margins”, sklerotik halka</a:t>
          </a:r>
        </a:p>
      </dgm:t>
    </dgm:pt>
    <dgm:pt modelId="{C49B4B7B-CE21-4368-A156-0A5647DE81C6}" type="parTrans" cxnId="{75640E5D-1705-487C-A255-9BCBE336B4C9}">
      <dgm:prSet/>
      <dgm:spPr/>
      <dgm:t>
        <a:bodyPr/>
        <a:lstStyle/>
        <a:p>
          <a:endParaRPr lang="tr-TR"/>
        </a:p>
      </dgm:t>
    </dgm:pt>
    <dgm:pt modelId="{BCF9730D-956E-4A94-A2AB-F07E2A44D769}" type="sibTrans" cxnId="{75640E5D-1705-487C-A255-9BCBE336B4C9}">
      <dgm:prSet/>
      <dgm:spPr/>
      <dgm:t>
        <a:bodyPr/>
        <a:lstStyle/>
        <a:p>
          <a:endParaRPr lang="tr-TR"/>
        </a:p>
      </dgm:t>
    </dgm:pt>
    <dgm:pt modelId="{5D8C2A46-BD87-455D-BE82-ECC9101B071D}">
      <dgm:prSet/>
      <dgm:spPr/>
      <dgm:t>
        <a:bodyPr/>
        <a:lstStyle/>
        <a:p>
          <a:pPr rtl="0"/>
          <a:r>
            <a:rPr lang="tr-TR" b="1" dirty="0"/>
            <a:t>Ekzentrik yumuşak doku varlığı</a:t>
          </a:r>
        </a:p>
      </dgm:t>
    </dgm:pt>
    <dgm:pt modelId="{25F2172A-FE2C-4AB2-A0F7-FF2E82E915BB}" type="parTrans" cxnId="{16728C2A-F068-4198-94D9-F8C09D54346D}">
      <dgm:prSet/>
      <dgm:spPr/>
      <dgm:t>
        <a:bodyPr/>
        <a:lstStyle/>
        <a:p>
          <a:endParaRPr lang="tr-TR"/>
        </a:p>
      </dgm:t>
    </dgm:pt>
    <dgm:pt modelId="{8D127217-FF99-4577-8DC6-92A411751996}" type="sibTrans" cxnId="{16728C2A-F068-4198-94D9-F8C09D54346D}">
      <dgm:prSet/>
      <dgm:spPr/>
      <dgm:t>
        <a:bodyPr/>
        <a:lstStyle/>
        <a:p>
          <a:endParaRPr lang="tr-TR"/>
        </a:p>
      </dgm:t>
    </dgm:pt>
    <dgm:pt modelId="{29EA1604-F4AE-460F-BF74-8253495BE78B}" type="pres">
      <dgm:prSet presAssocID="{D2AAC3F4-CE2E-4C43-8E73-48D0FBCAB3D0}" presName="Name0" presStyleCnt="0">
        <dgm:presLayoutVars>
          <dgm:dir/>
          <dgm:animLvl val="lvl"/>
          <dgm:resizeHandles val="exact"/>
        </dgm:presLayoutVars>
      </dgm:prSet>
      <dgm:spPr/>
    </dgm:pt>
    <dgm:pt modelId="{BAB898C6-81CB-4051-893A-0A69F5C6B307}" type="pres">
      <dgm:prSet presAssocID="{BA4FDB2C-E29C-43AD-A402-1DF7B1B54BFD}" presName="linNode" presStyleCnt="0"/>
      <dgm:spPr/>
    </dgm:pt>
    <dgm:pt modelId="{EEE0FA07-011E-4C92-BEB7-D1FF8120A9E3}" type="pres">
      <dgm:prSet presAssocID="{BA4FDB2C-E29C-43AD-A402-1DF7B1B54BFD}" presName="parentText" presStyleLbl="node1" presStyleIdx="0" presStyleCnt="2">
        <dgm:presLayoutVars>
          <dgm:chMax val="1"/>
          <dgm:bulletEnabled val="1"/>
        </dgm:presLayoutVars>
      </dgm:prSet>
      <dgm:spPr/>
    </dgm:pt>
    <dgm:pt modelId="{7A26D734-7944-4141-BBA1-2CC09DC584B7}" type="pres">
      <dgm:prSet presAssocID="{BA4FDB2C-E29C-43AD-A402-1DF7B1B54BFD}" presName="descendantText" presStyleLbl="alignAccFollowNode1" presStyleIdx="0" presStyleCnt="2">
        <dgm:presLayoutVars>
          <dgm:bulletEnabled val="1"/>
        </dgm:presLayoutVars>
      </dgm:prSet>
      <dgm:spPr/>
    </dgm:pt>
    <dgm:pt modelId="{762DB94B-D152-4262-A2FE-1580D17720CF}" type="pres">
      <dgm:prSet presAssocID="{ED5DF75D-7733-443C-AB4F-40C8BA04AA93}" presName="sp" presStyleCnt="0"/>
      <dgm:spPr/>
    </dgm:pt>
    <dgm:pt modelId="{80E543AB-D1DC-40E6-BFAC-23D892F5963D}" type="pres">
      <dgm:prSet presAssocID="{BBD6F2AE-5570-47F9-B697-EE356F76596F}" presName="linNode" presStyleCnt="0"/>
      <dgm:spPr/>
    </dgm:pt>
    <dgm:pt modelId="{A9F9C974-AAAA-48FE-9D47-C337D1526817}" type="pres">
      <dgm:prSet presAssocID="{BBD6F2AE-5570-47F9-B697-EE356F76596F}" presName="parentText" presStyleLbl="node1" presStyleIdx="1" presStyleCnt="2">
        <dgm:presLayoutVars>
          <dgm:chMax val="1"/>
          <dgm:bulletEnabled val="1"/>
        </dgm:presLayoutVars>
      </dgm:prSet>
      <dgm:spPr/>
    </dgm:pt>
    <dgm:pt modelId="{69427706-733D-4FF0-9527-221B778C8E97}" type="pres">
      <dgm:prSet presAssocID="{BBD6F2AE-5570-47F9-B697-EE356F76596F}" presName="descendantText" presStyleLbl="alignAccFollowNode1" presStyleIdx="1" presStyleCnt="2">
        <dgm:presLayoutVars>
          <dgm:bulletEnabled val="1"/>
        </dgm:presLayoutVars>
      </dgm:prSet>
      <dgm:spPr/>
    </dgm:pt>
  </dgm:ptLst>
  <dgm:cxnLst>
    <dgm:cxn modelId="{5F4DE611-FD7F-4A56-B359-1DD70E043BA3}" type="presOf" srcId="{459324D1-ADD9-4010-8C58-6516AE3C33F6}" destId="{69427706-733D-4FF0-9527-221B778C8E97}" srcOrd="0" destOrd="0" presId="urn:microsoft.com/office/officeart/2005/8/layout/vList5"/>
    <dgm:cxn modelId="{16728C2A-F068-4198-94D9-F8C09D54346D}" srcId="{BBD6F2AE-5570-47F9-B697-EE356F76596F}" destId="{5D8C2A46-BD87-455D-BE82-ECC9101B071D}" srcOrd="2" destOrd="0" parTransId="{25F2172A-FE2C-4AB2-A0F7-FF2E82E915BB}" sibTransId="{8D127217-FF99-4577-8DC6-92A411751996}"/>
    <dgm:cxn modelId="{75640E5D-1705-487C-A255-9BCBE336B4C9}" srcId="{BBD6F2AE-5570-47F9-B697-EE356F76596F}" destId="{6A7884F2-BC29-4BCF-A9A5-507F394D7505}" srcOrd="1" destOrd="0" parTransId="{C49B4B7B-CE21-4368-A156-0A5647DE81C6}" sibTransId="{BCF9730D-956E-4A94-A2AB-F07E2A44D769}"/>
    <dgm:cxn modelId="{01F34663-49E7-4E94-A605-4FF197FC0CAB}" srcId="{BA4FDB2C-E29C-43AD-A402-1DF7B1B54BFD}" destId="{6060E038-2CC5-4B1E-B5FC-81E27BAABA6F}" srcOrd="0" destOrd="0" parTransId="{4E6A9BA6-C3CF-4FDB-8E88-F5555CC1A190}" sibTransId="{04FAE1B0-FFA7-47A2-9214-FE5245DA4B16}"/>
    <dgm:cxn modelId="{BE1C604B-C85E-4A3C-9C9A-9563C6CD0C62}" srcId="{D2AAC3F4-CE2E-4C43-8E73-48D0FBCAB3D0}" destId="{BA4FDB2C-E29C-43AD-A402-1DF7B1B54BFD}" srcOrd="0" destOrd="0" parTransId="{66AD4F99-DA17-4E68-A6EA-6351A25F503F}" sibTransId="{ED5DF75D-7733-443C-AB4F-40C8BA04AA93}"/>
    <dgm:cxn modelId="{ABEF8451-D7BA-41B7-82E6-9C0E56E6112C}" type="presOf" srcId="{D2AAC3F4-CE2E-4C43-8E73-48D0FBCAB3D0}" destId="{29EA1604-F4AE-460F-BF74-8253495BE78B}" srcOrd="0" destOrd="0" presId="urn:microsoft.com/office/officeart/2005/8/layout/vList5"/>
    <dgm:cxn modelId="{A8C6627D-EDC1-4448-9D46-21A55B090FC8}" type="presOf" srcId="{BBD6F2AE-5570-47F9-B697-EE356F76596F}" destId="{A9F9C974-AAAA-48FE-9D47-C337D1526817}" srcOrd="0" destOrd="0" presId="urn:microsoft.com/office/officeart/2005/8/layout/vList5"/>
    <dgm:cxn modelId="{29671C88-938B-4EB8-90D4-E2E36F5C0CD2}" srcId="{BBD6F2AE-5570-47F9-B697-EE356F76596F}" destId="{459324D1-ADD9-4010-8C58-6516AE3C33F6}" srcOrd="0" destOrd="0" parTransId="{41BCE10B-43FB-470F-9503-5964EED294A9}" sibTransId="{2193FEA7-5ACA-4661-8161-BD9ED373DD8A}"/>
    <dgm:cxn modelId="{278E8F98-27D7-4A09-AF2E-8D42532EA35F}" type="presOf" srcId="{6A7884F2-BC29-4BCF-A9A5-507F394D7505}" destId="{69427706-733D-4FF0-9527-221B778C8E97}" srcOrd="0" destOrd="1" presId="urn:microsoft.com/office/officeart/2005/8/layout/vList5"/>
    <dgm:cxn modelId="{BDDF53AD-9473-49E8-9A20-0799F106476E}" srcId="{D2AAC3F4-CE2E-4C43-8E73-48D0FBCAB3D0}" destId="{BBD6F2AE-5570-47F9-B697-EE356F76596F}" srcOrd="1" destOrd="0" parTransId="{62FA6921-9525-437F-8B6D-3181172B0E21}" sibTransId="{199838FD-DE4F-41BC-B8D4-BADDD6ED7D3F}"/>
    <dgm:cxn modelId="{3E48CCAF-2574-436E-82D0-4A84FCDDCE7E}" type="presOf" srcId="{BA4FDB2C-E29C-43AD-A402-1DF7B1B54BFD}" destId="{EEE0FA07-011E-4C92-BEB7-D1FF8120A9E3}" srcOrd="0" destOrd="0" presId="urn:microsoft.com/office/officeart/2005/8/layout/vList5"/>
    <dgm:cxn modelId="{83B236E5-715F-4D2E-8390-6CED5FE4BE69}" type="presOf" srcId="{6060E038-2CC5-4B1E-B5FC-81E27BAABA6F}" destId="{7A26D734-7944-4141-BBA1-2CC09DC584B7}" srcOrd="0" destOrd="0" presId="urn:microsoft.com/office/officeart/2005/8/layout/vList5"/>
    <dgm:cxn modelId="{A818E3FC-9F8F-4356-8995-7251D3FC3F25}" type="presOf" srcId="{5D8C2A46-BD87-455D-BE82-ECC9101B071D}" destId="{69427706-733D-4FF0-9527-221B778C8E97}" srcOrd="0" destOrd="2" presId="urn:microsoft.com/office/officeart/2005/8/layout/vList5"/>
    <dgm:cxn modelId="{074E8E22-5603-4826-BD57-A73856D420CB}" type="presParOf" srcId="{29EA1604-F4AE-460F-BF74-8253495BE78B}" destId="{BAB898C6-81CB-4051-893A-0A69F5C6B307}" srcOrd="0" destOrd="0" presId="urn:microsoft.com/office/officeart/2005/8/layout/vList5"/>
    <dgm:cxn modelId="{D417036C-F050-4225-8566-CD97DAF39FBF}" type="presParOf" srcId="{BAB898C6-81CB-4051-893A-0A69F5C6B307}" destId="{EEE0FA07-011E-4C92-BEB7-D1FF8120A9E3}" srcOrd="0" destOrd="0" presId="urn:microsoft.com/office/officeart/2005/8/layout/vList5"/>
    <dgm:cxn modelId="{A3C7721B-721D-4923-9523-B891F0B99A6F}" type="presParOf" srcId="{BAB898C6-81CB-4051-893A-0A69F5C6B307}" destId="{7A26D734-7944-4141-BBA1-2CC09DC584B7}" srcOrd="1" destOrd="0" presId="urn:microsoft.com/office/officeart/2005/8/layout/vList5"/>
    <dgm:cxn modelId="{263C0346-EA99-43D7-8557-A413CB069BF0}" type="presParOf" srcId="{29EA1604-F4AE-460F-BF74-8253495BE78B}" destId="{762DB94B-D152-4262-A2FE-1580D17720CF}" srcOrd="1" destOrd="0" presId="urn:microsoft.com/office/officeart/2005/8/layout/vList5"/>
    <dgm:cxn modelId="{C1E88066-6BA1-4ED9-BF0E-0C00AF64F581}" type="presParOf" srcId="{29EA1604-F4AE-460F-BF74-8253495BE78B}" destId="{80E543AB-D1DC-40E6-BFAC-23D892F5963D}" srcOrd="2" destOrd="0" presId="urn:microsoft.com/office/officeart/2005/8/layout/vList5"/>
    <dgm:cxn modelId="{CBD1703D-13B9-4063-84BA-09687ADCF150}" type="presParOf" srcId="{80E543AB-D1DC-40E6-BFAC-23D892F5963D}" destId="{A9F9C974-AAAA-48FE-9D47-C337D1526817}" srcOrd="0" destOrd="0" presId="urn:microsoft.com/office/officeart/2005/8/layout/vList5"/>
    <dgm:cxn modelId="{51E77E07-A31A-415C-BB57-A163CC273F88}" type="presParOf" srcId="{80E543AB-D1DC-40E6-BFAC-23D892F5963D}" destId="{69427706-733D-4FF0-9527-221B778C8E9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226E94-90C5-4933-B1F2-CC1F46ECD8C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C00FF27B-BBA8-456F-BED4-E79E7A4048A0}">
      <dgm:prSet/>
      <dgm:spPr/>
      <dgm:t>
        <a:bodyPr/>
        <a:lstStyle/>
        <a:p>
          <a:pPr rtl="0"/>
          <a:r>
            <a:rPr lang="tr-TR" dirty="0"/>
            <a:t>NSA</a:t>
          </a:r>
          <a:r>
            <a:rPr lang="en-US" dirty="0"/>
            <a:t>İ</a:t>
          </a:r>
          <a:r>
            <a:rPr lang="tr-TR" dirty="0"/>
            <a:t>İ (Naproxen 2x1 vb.)</a:t>
          </a:r>
        </a:p>
      </dgm:t>
    </dgm:pt>
    <dgm:pt modelId="{B0BC47A0-8FF7-4E3E-ABA6-A6C59C6ABC0F}" type="parTrans" cxnId="{875BFB29-9B0F-4A9B-8F08-BE03C8222935}">
      <dgm:prSet/>
      <dgm:spPr/>
      <dgm:t>
        <a:bodyPr/>
        <a:lstStyle/>
        <a:p>
          <a:endParaRPr lang="tr-TR"/>
        </a:p>
      </dgm:t>
    </dgm:pt>
    <dgm:pt modelId="{DF3789B0-C3E1-4F16-A101-5211D21BAE5A}" type="sibTrans" cxnId="{875BFB29-9B0F-4A9B-8F08-BE03C8222935}">
      <dgm:prSet/>
      <dgm:spPr/>
      <dgm:t>
        <a:bodyPr/>
        <a:lstStyle/>
        <a:p>
          <a:endParaRPr lang="tr-TR"/>
        </a:p>
      </dgm:t>
    </dgm:pt>
    <dgm:pt modelId="{73DDCF41-D0C1-48FB-AA6F-3B119B0AB1CA}">
      <dgm:prSet/>
      <dgm:spPr/>
      <dgm:t>
        <a:bodyPr/>
        <a:lstStyle/>
        <a:p>
          <a:pPr rtl="0"/>
          <a:r>
            <a:rPr lang="tr-TR" dirty="0"/>
            <a:t>Kolşisin (3x0.5mg)</a:t>
          </a:r>
        </a:p>
      </dgm:t>
    </dgm:pt>
    <dgm:pt modelId="{182497E8-62C6-434D-964A-865E40B8626A}" type="parTrans" cxnId="{6E733B43-82FE-45D2-8963-A43D8B2B7A47}">
      <dgm:prSet/>
      <dgm:spPr/>
      <dgm:t>
        <a:bodyPr/>
        <a:lstStyle/>
        <a:p>
          <a:endParaRPr lang="tr-TR"/>
        </a:p>
      </dgm:t>
    </dgm:pt>
    <dgm:pt modelId="{D6E48A67-B1E7-4621-A5F9-BDFFB3FE35CA}" type="sibTrans" cxnId="{6E733B43-82FE-45D2-8963-A43D8B2B7A47}">
      <dgm:prSet/>
      <dgm:spPr/>
      <dgm:t>
        <a:bodyPr/>
        <a:lstStyle/>
        <a:p>
          <a:endParaRPr lang="tr-TR"/>
        </a:p>
      </dgm:t>
    </dgm:pt>
    <dgm:pt modelId="{FC204E0A-2AAF-4E0C-9262-4F20830B8A4A}">
      <dgm:prSet/>
      <dgm:spPr/>
      <dgm:t>
        <a:bodyPr/>
        <a:lstStyle/>
        <a:p>
          <a:pPr rtl="0"/>
          <a:r>
            <a:rPr lang="tr-TR" dirty="0"/>
            <a:t>Kortikosteroidler (prednisolon 30 mg/gün vb.)</a:t>
          </a:r>
        </a:p>
      </dgm:t>
    </dgm:pt>
    <dgm:pt modelId="{24C34C69-9824-45A2-9D94-69288E9E2A33}" type="parTrans" cxnId="{F96CAAB4-862B-447C-8ED5-D46C61F362D4}">
      <dgm:prSet/>
      <dgm:spPr/>
      <dgm:t>
        <a:bodyPr/>
        <a:lstStyle/>
        <a:p>
          <a:endParaRPr lang="tr-TR"/>
        </a:p>
      </dgm:t>
    </dgm:pt>
    <dgm:pt modelId="{013E8803-FEFF-4484-A07E-883949362139}" type="sibTrans" cxnId="{F96CAAB4-862B-447C-8ED5-D46C61F362D4}">
      <dgm:prSet/>
      <dgm:spPr/>
      <dgm:t>
        <a:bodyPr/>
        <a:lstStyle/>
        <a:p>
          <a:endParaRPr lang="tr-TR"/>
        </a:p>
      </dgm:t>
    </dgm:pt>
    <dgm:pt modelId="{B8C59378-B19C-48BE-A923-E7E47B31A1C0}">
      <dgm:prSet/>
      <dgm:spPr/>
      <dgm:t>
        <a:bodyPr/>
        <a:lstStyle/>
        <a:p>
          <a:pPr rtl="0"/>
          <a:r>
            <a:rPr lang="tr-TR" b="1" dirty="0">
              <a:latin typeface="+mn-lt"/>
              <a:cs typeface="Calibri" pitchFamily="34" charset="0"/>
            </a:rPr>
            <a:t>Peptik ülser, </a:t>
          </a:r>
          <a:endParaRPr lang="tr-TR" dirty="0"/>
        </a:p>
      </dgm:t>
    </dgm:pt>
    <dgm:pt modelId="{5D7DFBB7-0677-43F0-9B20-2BD870E0EC4A}" type="parTrans" cxnId="{CE90652C-4328-46F4-8871-6547BCF12E3C}">
      <dgm:prSet/>
      <dgm:spPr/>
      <dgm:t>
        <a:bodyPr/>
        <a:lstStyle/>
        <a:p>
          <a:endParaRPr lang="tr-TR"/>
        </a:p>
      </dgm:t>
    </dgm:pt>
    <dgm:pt modelId="{347C9055-885E-4A4F-8060-42EE0856F4DD}" type="sibTrans" cxnId="{CE90652C-4328-46F4-8871-6547BCF12E3C}">
      <dgm:prSet/>
      <dgm:spPr/>
      <dgm:t>
        <a:bodyPr/>
        <a:lstStyle/>
        <a:p>
          <a:endParaRPr lang="tr-TR"/>
        </a:p>
      </dgm:t>
    </dgm:pt>
    <dgm:pt modelId="{3214198B-5C08-45AC-A276-6F80696CAFCE}">
      <dgm:prSet/>
      <dgm:spPr/>
      <dgm:t>
        <a:bodyPr/>
        <a:lstStyle/>
        <a:p>
          <a:r>
            <a:rPr lang="tr-TR" b="1" dirty="0">
              <a:latin typeface="+mn-lt"/>
              <a:cs typeface="Calibri" pitchFamily="34" charset="0"/>
            </a:rPr>
            <a:t>Böbrek/karaciğer yetmezliği, </a:t>
          </a:r>
        </a:p>
      </dgm:t>
    </dgm:pt>
    <dgm:pt modelId="{22B33F94-0167-415A-B404-A345E8D3D817}" type="parTrans" cxnId="{FDACF7B4-22A3-4319-9982-3FA180FB3480}">
      <dgm:prSet/>
      <dgm:spPr/>
      <dgm:t>
        <a:bodyPr/>
        <a:lstStyle/>
        <a:p>
          <a:endParaRPr lang="tr-TR"/>
        </a:p>
      </dgm:t>
    </dgm:pt>
    <dgm:pt modelId="{BD789BCA-9E8C-4BCA-8A8D-917D0D49B3C9}" type="sibTrans" cxnId="{FDACF7B4-22A3-4319-9982-3FA180FB3480}">
      <dgm:prSet/>
      <dgm:spPr/>
      <dgm:t>
        <a:bodyPr/>
        <a:lstStyle/>
        <a:p>
          <a:endParaRPr lang="tr-TR"/>
        </a:p>
      </dgm:t>
    </dgm:pt>
    <dgm:pt modelId="{13E01FCC-D4E6-4D00-9DB8-7958EADCA97D}">
      <dgm:prSet/>
      <dgm:spPr/>
      <dgm:t>
        <a:bodyPr/>
        <a:lstStyle/>
        <a:p>
          <a:r>
            <a:rPr lang="tr-TR" b="1" dirty="0">
              <a:latin typeface="+mn-lt"/>
              <a:cs typeface="Calibri" pitchFamily="34" charset="0"/>
            </a:rPr>
            <a:t>İnflamatuvar bağırsak hast., </a:t>
          </a:r>
        </a:p>
      </dgm:t>
    </dgm:pt>
    <dgm:pt modelId="{D8D7D537-BEA9-4BB0-AFF8-0E5B61C8A80F}" type="parTrans" cxnId="{45F58386-708E-4353-987B-0E690A362C52}">
      <dgm:prSet/>
      <dgm:spPr/>
      <dgm:t>
        <a:bodyPr/>
        <a:lstStyle/>
        <a:p>
          <a:endParaRPr lang="tr-TR"/>
        </a:p>
      </dgm:t>
    </dgm:pt>
    <dgm:pt modelId="{2A52CA86-866B-4A7A-8F89-CF5BB81A3305}" type="sibTrans" cxnId="{45F58386-708E-4353-987B-0E690A362C52}">
      <dgm:prSet/>
      <dgm:spPr/>
      <dgm:t>
        <a:bodyPr/>
        <a:lstStyle/>
        <a:p>
          <a:endParaRPr lang="tr-TR"/>
        </a:p>
      </dgm:t>
    </dgm:pt>
    <dgm:pt modelId="{0E141A70-F656-456E-AD6D-5691B4102C5B}">
      <dgm:prSet/>
      <dgm:spPr/>
      <dgm:t>
        <a:bodyPr/>
        <a:lstStyle/>
        <a:p>
          <a:r>
            <a:rPr lang="tr-TR" b="1" dirty="0">
              <a:latin typeface="+mn-lt"/>
              <a:cs typeface="Calibri" pitchFamily="34" charset="0"/>
            </a:rPr>
            <a:t>Kalp yetmezliği, </a:t>
          </a:r>
        </a:p>
      </dgm:t>
    </dgm:pt>
    <dgm:pt modelId="{A85E6432-56CE-47E7-B43E-0F695A386099}" type="parTrans" cxnId="{F79444C6-4FE4-4BC2-AE9B-577306811465}">
      <dgm:prSet/>
      <dgm:spPr/>
      <dgm:t>
        <a:bodyPr/>
        <a:lstStyle/>
        <a:p>
          <a:endParaRPr lang="tr-TR"/>
        </a:p>
      </dgm:t>
    </dgm:pt>
    <dgm:pt modelId="{B5E21A14-FADB-4B29-A6E6-2BEE3AF682A2}" type="sibTrans" cxnId="{F79444C6-4FE4-4BC2-AE9B-577306811465}">
      <dgm:prSet/>
      <dgm:spPr/>
      <dgm:t>
        <a:bodyPr/>
        <a:lstStyle/>
        <a:p>
          <a:endParaRPr lang="tr-TR"/>
        </a:p>
      </dgm:t>
    </dgm:pt>
    <dgm:pt modelId="{A39A83A2-BC26-4357-A975-BC91404CDA24}">
      <dgm:prSet/>
      <dgm:spPr/>
      <dgm:t>
        <a:bodyPr/>
        <a:lstStyle/>
        <a:p>
          <a:r>
            <a:rPr lang="tr-TR" b="1" dirty="0">
              <a:latin typeface="+mn-lt"/>
              <a:cs typeface="Calibri" pitchFamily="34" charset="0"/>
            </a:rPr>
            <a:t>Gebelikte dikkat edilmeli!</a:t>
          </a:r>
        </a:p>
      </dgm:t>
    </dgm:pt>
    <dgm:pt modelId="{E37A8B05-0CC8-4349-B1BA-4F969AA9F02B}" type="parTrans" cxnId="{549714A2-EA1A-4B32-829F-55EEC6D309C0}">
      <dgm:prSet/>
      <dgm:spPr/>
      <dgm:t>
        <a:bodyPr/>
        <a:lstStyle/>
        <a:p>
          <a:endParaRPr lang="tr-TR"/>
        </a:p>
      </dgm:t>
    </dgm:pt>
    <dgm:pt modelId="{5ADF8E5D-DA2E-4A4F-B3A9-F99E22D206E0}" type="sibTrans" cxnId="{549714A2-EA1A-4B32-829F-55EEC6D309C0}">
      <dgm:prSet/>
      <dgm:spPr/>
      <dgm:t>
        <a:bodyPr/>
        <a:lstStyle/>
        <a:p>
          <a:endParaRPr lang="tr-TR"/>
        </a:p>
      </dgm:t>
    </dgm:pt>
    <dgm:pt modelId="{E946925A-0DC5-4693-8DBA-2F86AE914A14}">
      <dgm:prSet/>
      <dgm:spPr/>
      <dgm:t>
        <a:bodyPr/>
        <a:lstStyle/>
        <a:p>
          <a:pPr rtl="0"/>
          <a:r>
            <a:rPr lang="tr-TR" b="1">
              <a:latin typeface="+mn-lt"/>
              <a:cs typeface="Calibri" pitchFamily="34" charset="0"/>
            </a:rPr>
            <a:t>Böbrek/karaciğer yetmezliğinde doz azaltılmalı</a:t>
          </a:r>
          <a:endParaRPr lang="tr-TR" dirty="0"/>
        </a:p>
      </dgm:t>
    </dgm:pt>
    <dgm:pt modelId="{5D315ACC-957F-4D95-873E-381459C9E639}" type="parTrans" cxnId="{D81B2A06-5357-46C9-8D70-C9FA6ABAC6DC}">
      <dgm:prSet/>
      <dgm:spPr/>
      <dgm:t>
        <a:bodyPr/>
        <a:lstStyle/>
        <a:p>
          <a:endParaRPr lang="tr-TR"/>
        </a:p>
      </dgm:t>
    </dgm:pt>
    <dgm:pt modelId="{F89A3E17-B85B-4BE4-A889-4AC2944BCC70}" type="sibTrans" cxnId="{D81B2A06-5357-46C9-8D70-C9FA6ABAC6DC}">
      <dgm:prSet/>
      <dgm:spPr/>
      <dgm:t>
        <a:bodyPr/>
        <a:lstStyle/>
        <a:p>
          <a:endParaRPr lang="tr-TR"/>
        </a:p>
      </dgm:t>
    </dgm:pt>
    <dgm:pt modelId="{9BD40433-6C5E-43F3-A81D-60E597EB8148}">
      <dgm:prSet/>
      <dgm:spPr/>
      <dgm:t>
        <a:bodyPr/>
        <a:lstStyle/>
        <a:p>
          <a:r>
            <a:rPr lang="tr-TR" b="1">
              <a:latin typeface="+mn-lt"/>
              <a:cs typeface="Calibri" pitchFamily="34" charset="0"/>
            </a:rPr>
            <a:t>CYP4A3 veya P-gp inhibitörleriyle birlikte ilaç</a:t>
          </a:r>
          <a:r>
            <a:rPr lang="tr-TR" b="1" baseline="0">
              <a:latin typeface="+mn-lt"/>
              <a:cs typeface="Calibri" pitchFamily="34" charset="0"/>
            </a:rPr>
            <a:t> etkileşimi!</a:t>
          </a:r>
          <a:endParaRPr lang="tr-TR" b="1" baseline="0" dirty="0">
            <a:latin typeface="+mn-lt"/>
            <a:cs typeface="Calibri" pitchFamily="34" charset="0"/>
          </a:endParaRPr>
        </a:p>
      </dgm:t>
    </dgm:pt>
    <dgm:pt modelId="{7A749A4E-95A0-4291-BE03-2FDAF7F121A2}" type="parTrans" cxnId="{37372992-C211-4EA3-BC91-372921B09239}">
      <dgm:prSet/>
      <dgm:spPr/>
      <dgm:t>
        <a:bodyPr/>
        <a:lstStyle/>
        <a:p>
          <a:endParaRPr lang="tr-TR"/>
        </a:p>
      </dgm:t>
    </dgm:pt>
    <dgm:pt modelId="{40684F68-259B-4397-8177-53D0C613181A}" type="sibTrans" cxnId="{37372992-C211-4EA3-BC91-372921B09239}">
      <dgm:prSet/>
      <dgm:spPr/>
      <dgm:t>
        <a:bodyPr/>
        <a:lstStyle/>
        <a:p>
          <a:endParaRPr lang="tr-TR"/>
        </a:p>
      </dgm:t>
    </dgm:pt>
    <dgm:pt modelId="{B4BE42FD-B4BB-4F4B-BE29-2486AE6228FA}">
      <dgm:prSet/>
      <dgm:spPr/>
      <dgm:t>
        <a:bodyPr/>
        <a:lstStyle/>
        <a:p>
          <a:pPr rtl="0"/>
          <a:r>
            <a:rPr lang="tr-TR" b="1">
              <a:latin typeface="+mn-lt"/>
              <a:ea typeface="+mn-ea"/>
              <a:cs typeface="Calibri" pitchFamily="34" charset="0"/>
            </a:rPr>
            <a:t>Makrolidler, verapamil, CycA kolşisin toksitesini </a:t>
          </a:r>
          <a:r>
            <a:rPr lang="tr-TR" b="1">
              <a:latin typeface="+mn-lt"/>
              <a:ea typeface="+mn-ea"/>
              <a:cs typeface="Calibri" pitchFamily="34" charset="0"/>
              <a:sym typeface="Symbol" pitchFamily="18" charset="2"/>
            </a:rPr>
            <a:t></a:t>
          </a:r>
          <a:endParaRPr lang="tr-TR" b="1" dirty="0">
            <a:latin typeface="+mn-lt"/>
            <a:ea typeface="+mn-ea"/>
            <a:cs typeface="Calibri" pitchFamily="34" charset="0"/>
            <a:sym typeface="Symbol" pitchFamily="18" charset="2"/>
          </a:endParaRPr>
        </a:p>
      </dgm:t>
    </dgm:pt>
    <dgm:pt modelId="{94678007-F3E0-4623-98E9-DAEF1CE2D566}" type="parTrans" cxnId="{8BC081D5-F958-438E-A2A1-D806E58BAEA3}">
      <dgm:prSet/>
      <dgm:spPr/>
      <dgm:t>
        <a:bodyPr/>
        <a:lstStyle/>
        <a:p>
          <a:endParaRPr lang="tr-TR"/>
        </a:p>
      </dgm:t>
    </dgm:pt>
    <dgm:pt modelId="{28877B08-9762-4DC7-82C5-7918F9038726}" type="sibTrans" cxnId="{8BC081D5-F958-438E-A2A1-D806E58BAEA3}">
      <dgm:prSet/>
      <dgm:spPr/>
      <dgm:t>
        <a:bodyPr/>
        <a:lstStyle/>
        <a:p>
          <a:endParaRPr lang="tr-TR"/>
        </a:p>
      </dgm:t>
    </dgm:pt>
    <dgm:pt modelId="{C3BF8DA3-741C-4685-890F-D3A52925ADB7}">
      <dgm:prSet/>
      <dgm:spPr/>
      <dgm:t>
        <a:bodyPr/>
        <a:lstStyle/>
        <a:p>
          <a:pPr rtl="0"/>
          <a:r>
            <a:rPr lang="tr-TR" b="1">
              <a:latin typeface="+mn-lt"/>
              <a:ea typeface="+mn-ea"/>
              <a:cs typeface="Calibri" pitchFamily="34" charset="0"/>
              <a:sym typeface="Symbol" pitchFamily="18" charset="2"/>
            </a:rPr>
            <a:t>Kolşisin+statin myopati riskini </a:t>
          </a:r>
          <a:endParaRPr lang="tr-TR" b="1" dirty="0">
            <a:latin typeface="+mn-lt"/>
            <a:ea typeface="+mn-ea"/>
            <a:cs typeface="Calibri" pitchFamily="34" charset="0"/>
            <a:sym typeface="Symbol" pitchFamily="18" charset="2"/>
          </a:endParaRPr>
        </a:p>
      </dgm:t>
    </dgm:pt>
    <dgm:pt modelId="{70CA738F-2629-4F64-8F50-C5433568F02F}" type="parTrans" cxnId="{C278B9A7-A200-4C65-9442-9AEE9B333478}">
      <dgm:prSet/>
      <dgm:spPr/>
      <dgm:t>
        <a:bodyPr/>
        <a:lstStyle/>
        <a:p>
          <a:endParaRPr lang="tr-TR"/>
        </a:p>
      </dgm:t>
    </dgm:pt>
    <dgm:pt modelId="{A3D7BA7F-2DA8-4D2B-9EF6-A86346C27A1F}" type="sibTrans" cxnId="{C278B9A7-A200-4C65-9442-9AEE9B333478}">
      <dgm:prSet/>
      <dgm:spPr/>
      <dgm:t>
        <a:bodyPr/>
        <a:lstStyle/>
        <a:p>
          <a:endParaRPr lang="tr-TR"/>
        </a:p>
      </dgm:t>
    </dgm:pt>
    <dgm:pt modelId="{ED81F56A-BB98-45F1-BBD5-FF7ADE46AA55}">
      <dgm:prSet/>
      <dgm:spPr/>
      <dgm:t>
        <a:bodyPr/>
        <a:lstStyle/>
        <a:p>
          <a:pPr rtl="0"/>
          <a:r>
            <a:rPr lang="tr-TR" b="1">
              <a:latin typeface="+mn-lt"/>
              <a:cs typeface="Calibri" pitchFamily="34" charset="0"/>
            </a:rPr>
            <a:t>Diyabet, </a:t>
          </a:r>
          <a:endParaRPr lang="tr-TR" dirty="0"/>
        </a:p>
      </dgm:t>
    </dgm:pt>
    <dgm:pt modelId="{EAEACCE8-C4CB-425E-880C-DE6DFA3AB23E}" type="parTrans" cxnId="{19F09FB6-F9AF-4BE6-9C9B-B20A429E24C1}">
      <dgm:prSet/>
      <dgm:spPr/>
      <dgm:t>
        <a:bodyPr/>
        <a:lstStyle/>
        <a:p>
          <a:endParaRPr lang="tr-TR"/>
        </a:p>
      </dgm:t>
    </dgm:pt>
    <dgm:pt modelId="{914FDCE4-9531-4651-8121-7CDDCAA61F37}" type="sibTrans" cxnId="{19F09FB6-F9AF-4BE6-9C9B-B20A429E24C1}">
      <dgm:prSet/>
      <dgm:spPr/>
      <dgm:t>
        <a:bodyPr/>
        <a:lstStyle/>
        <a:p>
          <a:endParaRPr lang="tr-TR"/>
        </a:p>
      </dgm:t>
    </dgm:pt>
    <dgm:pt modelId="{F8914513-FBE1-47B1-B1A1-326347F65ABD}">
      <dgm:prSet/>
      <dgm:spPr/>
      <dgm:t>
        <a:bodyPr/>
        <a:lstStyle/>
        <a:p>
          <a:r>
            <a:rPr lang="tr-TR" b="1">
              <a:latin typeface="+mn-lt"/>
              <a:cs typeface="Calibri" pitchFamily="34" charset="0"/>
            </a:rPr>
            <a:t>Enfeksiyon, </a:t>
          </a:r>
          <a:endParaRPr lang="tr-TR" b="1" dirty="0">
            <a:latin typeface="+mn-lt"/>
            <a:cs typeface="Calibri" pitchFamily="34" charset="0"/>
          </a:endParaRPr>
        </a:p>
      </dgm:t>
    </dgm:pt>
    <dgm:pt modelId="{2C8B16C1-5A38-4C59-87FF-265D44779F45}" type="parTrans" cxnId="{D3B8253A-65A4-4050-851A-EC74A795AE09}">
      <dgm:prSet/>
      <dgm:spPr/>
      <dgm:t>
        <a:bodyPr/>
        <a:lstStyle/>
        <a:p>
          <a:endParaRPr lang="tr-TR"/>
        </a:p>
      </dgm:t>
    </dgm:pt>
    <dgm:pt modelId="{578D7386-7111-4CED-B92F-1418788F57B4}" type="sibTrans" cxnId="{D3B8253A-65A4-4050-851A-EC74A795AE09}">
      <dgm:prSet/>
      <dgm:spPr/>
      <dgm:t>
        <a:bodyPr/>
        <a:lstStyle/>
        <a:p>
          <a:endParaRPr lang="tr-TR"/>
        </a:p>
      </dgm:t>
    </dgm:pt>
    <dgm:pt modelId="{C23FA221-7649-4669-A4D2-1BD80B73118B}">
      <dgm:prSet/>
      <dgm:spPr/>
      <dgm:t>
        <a:bodyPr/>
        <a:lstStyle/>
        <a:p>
          <a:r>
            <a:rPr lang="tr-TR" b="1">
              <a:latin typeface="+mn-lt"/>
              <a:cs typeface="Calibri" pitchFamily="34" charset="0"/>
            </a:rPr>
            <a:t>Kardiyovasküler risk, </a:t>
          </a:r>
          <a:endParaRPr lang="tr-TR" b="1" dirty="0">
            <a:latin typeface="+mn-lt"/>
            <a:cs typeface="Calibri" pitchFamily="34" charset="0"/>
          </a:endParaRPr>
        </a:p>
      </dgm:t>
    </dgm:pt>
    <dgm:pt modelId="{72ABE540-E9E2-48F0-828F-A2C88B463FB8}" type="parTrans" cxnId="{89180C7E-E593-4190-8D7D-8B0468C22231}">
      <dgm:prSet/>
      <dgm:spPr/>
      <dgm:t>
        <a:bodyPr/>
        <a:lstStyle/>
        <a:p>
          <a:endParaRPr lang="tr-TR"/>
        </a:p>
      </dgm:t>
    </dgm:pt>
    <dgm:pt modelId="{178E9F0C-5E8C-4DC5-A5DA-E9390AFB2756}" type="sibTrans" cxnId="{89180C7E-E593-4190-8D7D-8B0468C22231}">
      <dgm:prSet/>
      <dgm:spPr/>
      <dgm:t>
        <a:bodyPr/>
        <a:lstStyle/>
        <a:p>
          <a:endParaRPr lang="tr-TR"/>
        </a:p>
      </dgm:t>
    </dgm:pt>
    <dgm:pt modelId="{0BA8126D-902C-41A9-B807-3D316DCF6605}">
      <dgm:prSet/>
      <dgm:spPr/>
      <dgm:t>
        <a:bodyPr/>
        <a:lstStyle/>
        <a:p>
          <a:r>
            <a:rPr lang="tr-TR" b="1">
              <a:latin typeface="+mn-lt"/>
              <a:cs typeface="Calibri" pitchFamily="34" charset="0"/>
            </a:rPr>
            <a:t>Peptik ülser, </a:t>
          </a:r>
          <a:endParaRPr lang="tr-TR" b="1" dirty="0">
            <a:latin typeface="+mn-lt"/>
            <a:cs typeface="Calibri" pitchFamily="34" charset="0"/>
          </a:endParaRPr>
        </a:p>
      </dgm:t>
    </dgm:pt>
    <dgm:pt modelId="{78D1A742-997C-46DA-87BC-80AC1DD0CAE0}" type="parTrans" cxnId="{751884D4-9EF7-413A-918A-ADF738D5BF65}">
      <dgm:prSet/>
      <dgm:spPr/>
      <dgm:t>
        <a:bodyPr/>
        <a:lstStyle/>
        <a:p>
          <a:endParaRPr lang="tr-TR"/>
        </a:p>
      </dgm:t>
    </dgm:pt>
    <dgm:pt modelId="{1DA1F019-0331-416D-A797-8A8450CECFED}" type="sibTrans" cxnId="{751884D4-9EF7-413A-918A-ADF738D5BF65}">
      <dgm:prSet/>
      <dgm:spPr/>
      <dgm:t>
        <a:bodyPr/>
        <a:lstStyle/>
        <a:p>
          <a:endParaRPr lang="tr-TR"/>
        </a:p>
      </dgm:t>
    </dgm:pt>
    <dgm:pt modelId="{8AC490DB-BCA0-4755-8472-44F756362A95}">
      <dgm:prSet/>
      <dgm:spPr/>
      <dgm:t>
        <a:bodyPr/>
        <a:lstStyle/>
        <a:p>
          <a:r>
            <a:rPr lang="tr-TR" b="1">
              <a:latin typeface="+mn-lt"/>
              <a:cs typeface="Calibri" pitchFamily="34" charset="0"/>
            </a:rPr>
            <a:t>Kalp yetmezliğinde dikkat!</a:t>
          </a:r>
          <a:endParaRPr lang="tr-TR" b="1" dirty="0">
            <a:latin typeface="+mn-lt"/>
            <a:cs typeface="Calibri" pitchFamily="34" charset="0"/>
          </a:endParaRPr>
        </a:p>
      </dgm:t>
    </dgm:pt>
    <dgm:pt modelId="{2CD405FE-8370-4CE1-8D82-0000CD5B0E05}" type="parTrans" cxnId="{C2B23B40-34E6-4346-8962-DEF3C810CAA2}">
      <dgm:prSet/>
      <dgm:spPr/>
      <dgm:t>
        <a:bodyPr/>
        <a:lstStyle/>
        <a:p>
          <a:endParaRPr lang="tr-TR"/>
        </a:p>
      </dgm:t>
    </dgm:pt>
    <dgm:pt modelId="{CE18DF62-801F-468E-85A2-DDBCA7F1756E}" type="sibTrans" cxnId="{C2B23B40-34E6-4346-8962-DEF3C810CAA2}">
      <dgm:prSet/>
      <dgm:spPr/>
      <dgm:t>
        <a:bodyPr/>
        <a:lstStyle/>
        <a:p>
          <a:endParaRPr lang="tr-TR"/>
        </a:p>
      </dgm:t>
    </dgm:pt>
    <dgm:pt modelId="{F8151B8F-9B96-4EE6-8AA4-787CEA47313B}" type="pres">
      <dgm:prSet presAssocID="{54226E94-90C5-4933-B1F2-CC1F46ECD8CE}" presName="linear" presStyleCnt="0">
        <dgm:presLayoutVars>
          <dgm:animLvl val="lvl"/>
          <dgm:resizeHandles val="exact"/>
        </dgm:presLayoutVars>
      </dgm:prSet>
      <dgm:spPr/>
    </dgm:pt>
    <dgm:pt modelId="{CA2CB187-D478-43FE-9F43-9A21A7E1D5A3}" type="pres">
      <dgm:prSet presAssocID="{C00FF27B-BBA8-456F-BED4-E79E7A4048A0}" presName="parentText" presStyleLbl="node1" presStyleIdx="0" presStyleCnt="3">
        <dgm:presLayoutVars>
          <dgm:chMax val="0"/>
          <dgm:bulletEnabled val="1"/>
        </dgm:presLayoutVars>
      </dgm:prSet>
      <dgm:spPr/>
    </dgm:pt>
    <dgm:pt modelId="{88244AED-95FC-433F-B2A4-EF75B3639F0F}" type="pres">
      <dgm:prSet presAssocID="{C00FF27B-BBA8-456F-BED4-E79E7A4048A0}" presName="childText" presStyleLbl="revTx" presStyleIdx="0" presStyleCnt="3">
        <dgm:presLayoutVars>
          <dgm:bulletEnabled val="1"/>
        </dgm:presLayoutVars>
      </dgm:prSet>
      <dgm:spPr/>
    </dgm:pt>
    <dgm:pt modelId="{41037EE5-DDC6-42FA-A615-4A2F65A7842F}" type="pres">
      <dgm:prSet presAssocID="{73DDCF41-D0C1-48FB-AA6F-3B119B0AB1CA}" presName="parentText" presStyleLbl="node1" presStyleIdx="1" presStyleCnt="3">
        <dgm:presLayoutVars>
          <dgm:chMax val="0"/>
          <dgm:bulletEnabled val="1"/>
        </dgm:presLayoutVars>
      </dgm:prSet>
      <dgm:spPr/>
    </dgm:pt>
    <dgm:pt modelId="{2418CE00-CC72-4956-A6CC-AFEB98C55AD3}" type="pres">
      <dgm:prSet presAssocID="{73DDCF41-D0C1-48FB-AA6F-3B119B0AB1CA}" presName="childText" presStyleLbl="revTx" presStyleIdx="1" presStyleCnt="3">
        <dgm:presLayoutVars>
          <dgm:bulletEnabled val="1"/>
        </dgm:presLayoutVars>
      </dgm:prSet>
      <dgm:spPr/>
    </dgm:pt>
    <dgm:pt modelId="{11FE64AE-EA89-4E27-A1BB-19E260CE9A89}" type="pres">
      <dgm:prSet presAssocID="{FC204E0A-2AAF-4E0C-9262-4F20830B8A4A}" presName="parentText" presStyleLbl="node1" presStyleIdx="2" presStyleCnt="3">
        <dgm:presLayoutVars>
          <dgm:chMax val="0"/>
          <dgm:bulletEnabled val="1"/>
        </dgm:presLayoutVars>
      </dgm:prSet>
      <dgm:spPr/>
    </dgm:pt>
    <dgm:pt modelId="{A7CD5F86-413E-4477-99FF-DB766F85B60A}" type="pres">
      <dgm:prSet presAssocID="{FC204E0A-2AAF-4E0C-9262-4F20830B8A4A}" presName="childText" presStyleLbl="revTx" presStyleIdx="2" presStyleCnt="3">
        <dgm:presLayoutVars>
          <dgm:bulletEnabled val="1"/>
        </dgm:presLayoutVars>
      </dgm:prSet>
      <dgm:spPr/>
    </dgm:pt>
  </dgm:ptLst>
  <dgm:cxnLst>
    <dgm:cxn modelId="{D8419F04-90BA-40D6-AD86-DB73DF671B98}" type="presOf" srcId="{B4BE42FD-B4BB-4F4B-BE29-2486AE6228FA}" destId="{2418CE00-CC72-4956-A6CC-AFEB98C55AD3}" srcOrd="0" destOrd="2" presId="urn:microsoft.com/office/officeart/2005/8/layout/vList2"/>
    <dgm:cxn modelId="{D81B2A06-5357-46C9-8D70-C9FA6ABAC6DC}" srcId="{73DDCF41-D0C1-48FB-AA6F-3B119B0AB1CA}" destId="{E946925A-0DC5-4693-8DBA-2F86AE914A14}" srcOrd="0" destOrd="0" parTransId="{5D315ACC-957F-4D95-873E-381459C9E639}" sibTransId="{F89A3E17-B85B-4BE4-A889-4AC2944BCC70}"/>
    <dgm:cxn modelId="{8F6BDB0E-F5C4-4BED-8518-1D651F14E6C9}" type="presOf" srcId="{0E141A70-F656-456E-AD6D-5691B4102C5B}" destId="{88244AED-95FC-433F-B2A4-EF75B3639F0F}" srcOrd="0" destOrd="3" presId="urn:microsoft.com/office/officeart/2005/8/layout/vList2"/>
    <dgm:cxn modelId="{545B8D13-37AB-443A-B342-A20304B9C551}" type="presOf" srcId="{F8914513-FBE1-47B1-B1A1-326347F65ABD}" destId="{A7CD5F86-413E-4477-99FF-DB766F85B60A}" srcOrd="0" destOrd="1" presId="urn:microsoft.com/office/officeart/2005/8/layout/vList2"/>
    <dgm:cxn modelId="{875BFB29-9B0F-4A9B-8F08-BE03C8222935}" srcId="{54226E94-90C5-4933-B1F2-CC1F46ECD8CE}" destId="{C00FF27B-BBA8-456F-BED4-E79E7A4048A0}" srcOrd="0" destOrd="0" parTransId="{B0BC47A0-8FF7-4E3E-ABA6-A6C59C6ABC0F}" sibTransId="{DF3789B0-C3E1-4F16-A101-5211D21BAE5A}"/>
    <dgm:cxn modelId="{CE90652C-4328-46F4-8871-6547BCF12E3C}" srcId="{C00FF27B-BBA8-456F-BED4-E79E7A4048A0}" destId="{B8C59378-B19C-48BE-A923-E7E47B31A1C0}" srcOrd="0" destOrd="0" parTransId="{5D7DFBB7-0677-43F0-9B20-2BD870E0EC4A}" sibTransId="{347C9055-885E-4A4F-8060-42EE0856F4DD}"/>
    <dgm:cxn modelId="{29B1AF2C-99A5-46E3-8F65-4EA4618DB012}" type="presOf" srcId="{A39A83A2-BC26-4357-A975-BC91404CDA24}" destId="{88244AED-95FC-433F-B2A4-EF75B3639F0F}" srcOrd="0" destOrd="4" presId="urn:microsoft.com/office/officeart/2005/8/layout/vList2"/>
    <dgm:cxn modelId="{93279332-D543-4229-AE2E-A09D5F8E3B82}" type="presOf" srcId="{73DDCF41-D0C1-48FB-AA6F-3B119B0AB1CA}" destId="{41037EE5-DDC6-42FA-A615-4A2F65A7842F}" srcOrd="0" destOrd="0" presId="urn:microsoft.com/office/officeart/2005/8/layout/vList2"/>
    <dgm:cxn modelId="{D3B8253A-65A4-4050-851A-EC74A795AE09}" srcId="{FC204E0A-2AAF-4E0C-9262-4F20830B8A4A}" destId="{F8914513-FBE1-47B1-B1A1-326347F65ABD}" srcOrd="1" destOrd="0" parTransId="{2C8B16C1-5A38-4C59-87FF-265D44779F45}" sibTransId="{578D7386-7111-4CED-B92F-1418788F57B4}"/>
    <dgm:cxn modelId="{C2B23B40-34E6-4346-8962-DEF3C810CAA2}" srcId="{FC204E0A-2AAF-4E0C-9262-4F20830B8A4A}" destId="{8AC490DB-BCA0-4755-8472-44F756362A95}" srcOrd="4" destOrd="0" parTransId="{2CD405FE-8370-4CE1-8D82-0000CD5B0E05}" sibTransId="{CE18DF62-801F-468E-85A2-DDBCA7F1756E}"/>
    <dgm:cxn modelId="{3FDCC65D-449D-4E2F-8C11-ACC472F65537}" type="presOf" srcId="{8AC490DB-BCA0-4755-8472-44F756362A95}" destId="{A7CD5F86-413E-4477-99FF-DB766F85B60A}" srcOrd="0" destOrd="4" presId="urn:microsoft.com/office/officeart/2005/8/layout/vList2"/>
    <dgm:cxn modelId="{A118345F-95AC-4F3D-BE9C-C6CEAE3B76EC}" type="presOf" srcId="{B8C59378-B19C-48BE-A923-E7E47B31A1C0}" destId="{88244AED-95FC-433F-B2A4-EF75B3639F0F}" srcOrd="0" destOrd="0" presId="urn:microsoft.com/office/officeart/2005/8/layout/vList2"/>
    <dgm:cxn modelId="{BDE08C62-F394-4589-BBD1-885A788F2826}" type="presOf" srcId="{0BA8126D-902C-41A9-B807-3D316DCF6605}" destId="{A7CD5F86-413E-4477-99FF-DB766F85B60A}" srcOrd="0" destOrd="3" presId="urn:microsoft.com/office/officeart/2005/8/layout/vList2"/>
    <dgm:cxn modelId="{6E733B43-82FE-45D2-8963-A43D8B2B7A47}" srcId="{54226E94-90C5-4933-B1F2-CC1F46ECD8CE}" destId="{73DDCF41-D0C1-48FB-AA6F-3B119B0AB1CA}" srcOrd="1" destOrd="0" parTransId="{182497E8-62C6-434D-964A-865E40B8626A}" sibTransId="{D6E48A67-B1E7-4621-A5F9-BDFFB3FE35CA}"/>
    <dgm:cxn modelId="{6924F747-CD7D-4FCA-99F0-6045BC1CB9CD}" type="presOf" srcId="{C23FA221-7649-4669-A4D2-1BD80B73118B}" destId="{A7CD5F86-413E-4477-99FF-DB766F85B60A}" srcOrd="0" destOrd="2" presId="urn:microsoft.com/office/officeart/2005/8/layout/vList2"/>
    <dgm:cxn modelId="{89180C7E-E593-4190-8D7D-8B0468C22231}" srcId="{FC204E0A-2AAF-4E0C-9262-4F20830B8A4A}" destId="{C23FA221-7649-4669-A4D2-1BD80B73118B}" srcOrd="2" destOrd="0" parTransId="{72ABE540-E9E2-48F0-828F-A2C88B463FB8}" sibTransId="{178E9F0C-5E8C-4DC5-A5DA-E9390AFB2756}"/>
    <dgm:cxn modelId="{D7C9817E-296F-43AB-ACE1-EF2FCCB6F6F7}" type="presOf" srcId="{FC204E0A-2AAF-4E0C-9262-4F20830B8A4A}" destId="{11FE64AE-EA89-4E27-A1BB-19E260CE9A89}" srcOrd="0" destOrd="0" presId="urn:microsoft.com/office/officeart/2005/8/layout/vList2"/>
    <dgm:cxn modelId="{45F58386-708E-4353-987B-0E690A362C52}" srcId="{C00FF27B-BBA8-456F-BED4-E79E7A4048A0}" destId="{13E01FCC-D4E6-4D00-9DB8-7958EADCA97D}" srcOrd="2" destOrd="0" parTransId="{D8D7D537-BEA9-4BB0-AFF8-0E5B61C8A80F}" sibTransId="{2A52CA86-866B-4A7A-8F89-CF5BB81A3305}"/>
    <dgm:cxn modelId="{7FC6C78F-EAEE-4E1A-B5AA-4D93A5D19FD9}" type="presOf" srcId="{E946925A-0DC5-4693-8DBA-2F86AE914A14}" destId="{2418CE00-CC72-4956-A6CC-AFEB98C55AD3}" srcOrd="0" destOrd="0" presId="urn:microsoft.com/office/officeart/2005/8/layout/vList2"/>
    <dgm:cxn modelId="{37372992-C211-4EA3-BC91-372921B09239}" srcId="{73DDCF41-D0C1-48FB-AA6F-3B119B0AB1CA}" destId="{9BD40433-6C5E-43F3-A81D-60E597EB8148}" srcOrd="1" destOrd="0" parTransId="{7A749A4E-95A0-4291-BE03-2FDAF7F121A2}" sibTransId="{40684F68-259B-4397-8177-53D0C613181A}"/>
    <dgm:cxn modelId="{549714A2-EA1A-4B32-829F-55EEC6D309C0}" srcId="{C00FF27B-BBA8-456F-BED4-E79E7A4048A0}" destId="{A39A83A2-BC26-4357-A975-BC91404CDA24}" srcOrd="4" destOrd="0" parTransId="{E37A8B05-0CC8-4349-B1BA-4F969AA9F02B}" sibTransId="{5ADF8E5D-DA2E-4A4F-B3A9-F99E22D206E0}"/>
    <dgm:cxn modelId="{FD4888A2-7A0E-4F7C-8E47-E9E9B8DDECB4}" type="presOf" srcId="{3214198B-5C08-45AC-A276-6F80696CAFCE}" destId="{88244AED-95FC-433F-B2A4-EF75B3639F0F}" srcOrd="0" destOrd="1" presId="urn:microsoft.com/office/officeart/2005/8/layout/vList2"/>
    <dgm:cxn modelId="{C278B9A7-A200-4C65-9442-9AEE9B333478}" srcId="{9BD40433-6C5E-43F3-A81D-60E597EB8148}" destId="{C3BF8DA3-741C-4685-890F-D3A52925ADB7}" srcOrd="1" destOrd="0" parTransId="{70CA738F-2629-4F64-8F50-C5433568F02F}" sibTransId="{A3D7BA7F-2DA8-4D2B-9EF6-A86346C27A1F}"/>
    <dgm:cxn modelId="{F96CAAB4-862B-447C-8ED5-D46C61F362D4}" srcId="{54226E94-90C5-4933-B1F2-CC1F46ECD8CE}" destId="{FC204E0A-2AAF-4E0C-9262-4F20830B8A4A}" srcOrd="2" destOrd="0" parTransId="{24C34C69-9824-45A2-9D94-69288E9E2A33}" sibTransId="{013E8803-FEFF-4484-A07E-883949362139}"/>
    <dgm:cxn modelId="{FDACF7B4-22A3-4319-9982-3FA180FB3480}" srcId="{C00FF27B-BBA8-456F-BED4-E79E7A4048A0}" destId="{3214198B-5C08-45AC-A276-6F80696CAFCE}" srcOrd="1" destOrd="0" parTransId="{22B33F94-0167-415A-B404-A345E8D3D817}" sibTransId="{BD789BCA-9E8C-4BCA-8A8D-917D0D49B3C9}"/>
    <dgm:cxn modelId="{19F09FB6-F9AF-4BE6-9C9B-B20A429E24C1}" srcId="{FC204E0A-2AAF-4E0C-9262-4F20830B8A4A}" destId="{ED81F56A-BB98-45F1-BBD5-FF7ADE46AA55}" srcOrd="0" destOrd="0" parTransId="{EAEACCE8-C4CB-425E-880C-DE6DFA3AB23E}" sibTransId="{914FDCE4-9531-4651-8121-7CDDCAA61F37}"/>
    <dgm:cxn modelId="{6FDA29BA-E256-4134-9EEB-182BC5B8D2D0}" type="presOf" srcId="{ED81F56A-BB98-45F1-BBD5-FF7ADE46AA55}" destId="{A7CD5F86-413E-4477-99FF-DB766F85B60A}" srcOrd="0" destOrd="0" presId="urn:microsoft.com/office/officeart/2005/8/layout/vList2"/>
    <dgm:cxn modelId="{0F4085C0-871D-43C0-8CB4-FE119E40BE06}" type="presOf" srcId="{C3BF8DA3-741C-4685-890F-D3A52925ADB7}" destId="{2418CE00-CC72-4956-A6CC-AFEB98C55AD3}" srcOrd="0" destOrd="3" presId="urn:microsoft.com/office/officeart/2005/8/layout/vList2"/>
    <dgm:cxn modelId="{F79444C6-4FE4-4BC2-AE9B-577306811465}" srcId="{C00FF27B-BBA8-456F-BED4-E79E7A4048A0}" destId="{0E141A70-F656-456E-AD6D-5691B4102C5B}" srcOrd="3" destOrd="0" parTransId="{A85E6432-56CE-47E7-B43E-0F695A386099}" sibTransId="{B5E21A14-FADB-4B29-A6E6-2BEE3AF682A2}"/>
    <dgm:cxn modelId="{6BE5B8C9-D974-4555-B0E2-709A9A98293A}" type="presOf" srcId="{9BD40433-6C5E-43F3-A81D-60E597EB8148}" destId="{2418CE00-CC72-4956-A6CC-AFEB98C55AD3}" srcOrd="0" destOrd="1" presId="urn:microsoft.com/office/officeart/2005/8/layout/vList2"/>
    <dgm:cxn modelId="{751884D4-9EF7-413A-918A-ADF738D5BF65}" srcId="{FC204E0A-2AAF-4E0C-9262-4F20830B8A4A}" destId="{0BA8126D-902C-41A9-B807-3D316DCF6605}" srcOrd="3" destOrd="0" parTransId="{78D1A742-997C-46DA-87BC-80AC1DD0CAE0}" sibTransId="{1DA1F019-0331-416D-A797-8A8450CECFED}"/>
    <dgm:cxn modelId="{A64107D5-CD11-4B5B-B76D-2102827D5DAE}" type="presOf" srcId="{13E01FCC-D4E6-4D00-9DB8-7958EADCA97D}" destId="{88244AED-95FC-433F-B2A4-EF75B3639F0F}" srcOrd="0" destOrd="2" presId="urn:microsoft.com/office/officeart/2005/8/layout/vList2"/>
    <dgm:cxn modelId="{8BC081D5-F958-438E-A2A1-D806E58BAEA3}" srcId="{9BD40433-6C5E-43F3-A81D-60E597EB8148}" destId="{B4BE42FD-B4BB-4F4B-BE29-2486AE6228FA}" srcOrd="0" destOrd="0" parTransId="{94678007-F3E0-4623-98E9-DAEF1CE2D566}" sibTransId="{28877B08-9762-4DC7-82C5-7918F9038726}"/>
    <dgm:cxn modelId="{1B1C7AE4-15E8-4635-9CE7-484D98E3CA24}" type="presOf" srcId="{C00FF27B-BBA8-456F-BED4-E79E7A4048A0}" destId="{CA2CB187-D478-43FE-9F43-9A21A7E1D5A3}" srcOrd="0" destOrd="0" presId="urn:microsoft.com/office/officeart/2005/8/layout/vList2"/>
    <dgm:cxn modelId="{2E9C8AF2-93D4-4D56-BA9F-0C401682FC29}" type="presOf" srcId="{54226E94-90C5-4933-B1F2-CC1F46ECD8CE}" destId="{F8151B8F-9B96-4EE6-8AA4-787CEA47313B}" srcOrd="0" destOrd="0" presId="urn:microsoft.com/office/officeart/2005/8/layout/vList2"/>
    <dgm:cxn modelId="{16FC52DD-5BCF-416D-8955-97CCA5292720}" type="presParOf" srcId="{F8151B8F-9B96-4EE6-8AA4-787CEA47313B}" destId="{CA2CB187-D478-43FE-9F43-9A21A7E1D5A3}" srcOrd="0" destOrd="0" presId="urn:microsoft.com/office/officeart/2005/8/layout/vList2"/>
    <dgm:cxn modelId="{5B9D0F98-C368-43FE-A368-75BFAD45ACB9}" type="presParOf" srcId="{F8151B8F-9B96-4EE6-8AA4-787CEA47313B}" destId="{88244AED-95FC-433F-B2A4-EF75B3639F0F}" srcOrd="1" destOrd="0" presId="urn:microsoft.com/office/officeart/2005/8/layout/vList2"/>
    <dgm:cxn modelId="{2A500E09-A9CF-4A78-8261-ACB5A1B80187}" type="presParOf" srcId="{F8151B8F-9B96-4EE6-8AA4-787CEA47313B}" destId="{41037EE5-DDC6-42FA-A615-4A2F65A7842F}" srcOrd="2" destOrd="0" presId="urn:microsoft.com/office/officeart/2005/8/layout/vList2"/>
    <dgm:cxn modelId="{37DFCE64-614C-4C42-B961-047598B3FFF1}" type="presParOf" srcId="{F8151B8F-9B96-4EE6-8AA4-787CEA47313B}" destId="{2418CE00-CC72-4956-A6CC-AFEB98C55AD3}" srcOrd="3" destOrd="0" presId="urn:microsoft.com/office/officeart/2005/8/layout/vList2"/>
    <dgm:cxn modelId="{E6397A40-C354-48E1-9FE2-625C68C87087}" type="presParOf" srcId="{F8151B8F-9B96-4EE6-8AA4-787CEA47313B}" destId="{11FE64AE-EA89-4E27-A1BB-19E260CE9A89}" srcOrd="4" destOrd="0" presId="urn:microsoft.com/office/officeart/2005/8/layout/vList2"/>
    <dgm:cxn modelId="{F1C778D7-D0F2-487F-BB78-2FC2BA89452D}" type="presParOf" srcId="{F8151B8F-9B96-4EE6-8AA4-787CEA47313B}" destId="{A7CD5F86-413E-4477-99FF-DB766F85B60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C14C31D-1A2F-4847-A3E3-4A5E38EE32DB}" type="doc">
      <dgm:prSet loTypeId="urn:microsoft.com/office/officeart/2005/8/layout/process1" loCatId="process" qsTypeId="urn:microsoft.com/office/officeart/2005/8/quickstyle/3d1" qsCatId="3D" csTypeId="urn:microsoft.com/office/officeart/2005/8/colors/colorful5" csCatId="colorful" phldr="1"/>
      <dgm:spPr/>
      <dgm:t>
        <a:bodyPr/>
        <a:lstStyle/>
        <a:p>
          <a:endParaRPr lang="tr-TR"/>
        </a:p>
      </dgm:t>
    </dgm:pt>
    <dgm:pt modelId="{CE996CF7-2508-4FD6-A91E-9049F0B2A0BC}">
      <dgm:prSet/>
      <dgm:spPr/>
      <dgm:t>
        <a:bodyPr/>
        <a:lstStyle/>
        <a:p>
          <a:pPr rtl="0"/>
          <a:r>
            <a:rPr lang="tr-TR" b="1" dirty="0"/>
            <a:t>Düşük Doz Olmak üzere</a:t>
          </a:r>
        </a:p>
      </dgm:t>
    </dgm:pt>
    <dgm:pt modelId="{22E65028-71F9-44E6-A025-08578CA8B665}" type="parTrans" cxnId="{C72CCA80-43CD-428E-989E-247424630C0A}">
      <dgm:prSet/>
      <dgm:spPr/>
      <dgm:t>
        <a:bodyPr/>
        <a:lstStyle/>
        <a:p>
          <a:endParaRPr lang="tr-TR"/>
        </a:p>
      </dgm:t>
    </dgm:pt>
    <dgm:pt modelId="{CE970B7D-C259-44C0-B9B8-6C414A8BE4C7}" type="sibTrans" cxnId="{C72CCA80-43CD-428E-989E-247424630C0A}">
      <dgm:prSet/>
      <dgm:spPr/>
      <dgm:t>
        <a:bodyPr/>
        <a:lstStyle/>
        <a:p>
          <a:endParaRPr lang="tr-TR"/>
        </a:p>
      </dgm:t>
    </dgm:pt>
    <dgm:pt modelId="{AD6394BD-2A08-4AFD-AE2A-E3E75A16668A}">
      <dgm:prSet/>
      <dgm:spPr/>
      <dgm:t>
        <a:bodyPr/>
        <a:lstStyle/>
        <a:p>
          <a:pPr rtl="0"/>
          <a:r>
            <a:rPr lang="tr-TR" b="1" dirty="0"/>
            <a:t>NSA</a:t>
          </a:r>
          <a:r>
            <a:rPr lang="en-US" b="1" dirty="0"/>
            <a:t>İ</a:t>
          </a:r>
          <a:r>
            <a:rPr lang="tr-TR" b="1" dirty="0"/>
            <a:t>İ</a:t>
          </a:r>
        </a:p>
      </dgm:t>
    </dgm:pt>
    <dgm:pt modelId="{B309F885-3FF8-4426-8BE6-9D06C96F42D4}" type="parTrans" cxnId="{8596251A-5C8E-4EA0-939D-69673EE31282}">
      <dgm:prSet/>
      <dgm:spPr/>
      <dgm:t>
        <a:bodyPr/>
        <a:lstStyle/>
        <a:p>
          <a:endParaRPr lang="tr-TR"/>
        </a:p>
      </dgm:t>
    </dgm:pt>
    <dgm:pt modelId="{85C120DE-103E-4CF8-8B8E-1209B80AAAA9}" type="sibTrans" cxnId="{8596251A-5C8E-4EA0-939D-69673EE31282}">
      <dgm:prSet/>
      <dgm:spPr/>
      <dgm:t>
        <a:bodyPr/>
        <a:lstStyle/>
        <a:p>
          <a:endParaRPr lang="tr-TR"/>
        </a:p>
      </dgm:t>
    </dgm:pt>
    <dgm:pt modelId="{C90FAA2D-135F-4D55-BA94-37629D671E3B}">
      <dgm:prSet/>
      <dgm:spPr/>
      <dgm:t>
        <a:bodyPr/>
        <a:lstStyle/>
        <a:p>
          <a:pPr rtl="0"/>
          <a:r>
            <a:rPr lang="tr-TR" b="1" dirty="0"/>
            <a:t>Kolşisin 1x1</a:t>
          </a:r>
        </a:p>
      </dgm:t>
    </dgm:pt>
    <dgm:pt modelId="{534EB6FD-32C9-4B7F-AE23-E213EB07A4E0}" type="parTrans" cxnId="{3B77BFF1-EFD5-468F-9812-2B0B08AB0728}">
      <dgm:prSet/>
      <dgm:spPr/>
      <dgm:t>
        <a:bodyPr/>
        <a:lstStyle/>
        <a:p>
          <a:endParaRPr lang="tr-TR"/>
        </a:p>
      </dgm:t>
    </dgm:pt>
    <dgm:pt modelId="{28BFA210-9707-4819-9507-618C56706B66}" type="sibTrans" cxnId="{3B77BFF1-EFD5-468F-9812-2B0B08AB0728}">
      <dgm:prSet/>
      <dgm:spPr/>
      <dgm:t>
        <a:bodyPr/>
        <a:lstStyle/>
        <a:p>
          <a:endParaRPr lang="tr-TR"/>
        </a:p>
      </dgm:t>
    </dgm:pt>
    <dgm:pt modelId="{2CD89362-14BB-414C-AA25-57EFD62E4F98}">
      <dgm:prSet/>
      <dgm:spPr/>
      <dgm:t>
        <a:bodyPr/>
        <a:lstStyle/>
        <a:p>
          <a:pPr rtl="0"/>
          <a:r>
            <a:rPr lang="tr-TR" b="1" dirty="0"/>
            <a:t>Normal ürat düzeyi sağlanana kadar</a:t>
          </a:r>
        </a:p>
      </dgm:t>
    </dgm:pt>
    <dgm:pt modelId="{8BBD426A-D731-47BC-9995-4A53E6CA71A0}" type="parTrans" cxnId="{48768DDF-D1BE-4B51-A8CD-937B09A74703}">
      <dgm:prSet/>
      <dgm:spPr/>
      <dgm:t>
        <a:bodyPr/>
        <a:lstStyle/>
        <a:p>
          <a:endParaRPr lang="tr-TR"/>
        </a:p>
      </dgm:t>
    </dgm:pt>
    <dgm:pt modelId="{8C0E4B0B-019A-44A6-89AF-7C82BDB42BEA}" type="sibTrans" cxnId="{48768DDF-D1BE-4B51-A8CD-937B09A74703}">
      <dgm:prSet/>
      <dgm:spPr/>
      <dgm:t>
        <a:bodyPr/>
        <a:lstStyle/>
        <a:p>
          <a:endParaRPr lang="tr-TR"/>
        </a:p>
      </dgm:t>
    </dgm:pt>
    <dgm:pt modelId="{181AA140-C62A-4690-A467-8CDD797A5298}">
      <dgm:prSet/>
      <dgm:spPr/>
      <dgm:t>
        <a:bodyPr/>
        <a:lstStyle/>
        <a:p>
          <a:pPr rtl="0"/>
          <a:r>
            <a:rPr lang="tr-TR" b="1" dirty="0"/>
            <a:t>En az 3- 6 ay</a:t>
          </a:r>
        </a:p>
      </dgm:t>
    </dgm:pt>
    <dgm:pt modelId="{8DC6164E-1F9B-4E3C-B813-86771C49B141}" type="parTrans" cxnId="{96BACB96-B556-4202-B922-EDEBE410176A}">
      <dgm:prSet/>
      <dgm:spPr/>
      <dgm:t>
        <a:bodyPr/>
        <a:lstStyle/>
        <a:p>
          <a:endParaRPr lang="tr-TR"/>
        </a:p>
      </dgm:t>
    </dgm:pt>
    <dgm:pt modelId="{908C9680-099E-4788-8B45-5E6D1B6FAC5D}" type="sibTrans" cxnId="{96BACB96-B556-4202-B922-EDEBE410176A}">
      <dgm:prSet/>
      <dgm:spPr/>
      <dgm:t>
        <a:bodyPr/>
        <a:lstStyle/>
        <a:p>
          <a:endParaRPr lang="tr-TR"/>
        </a:p>
      </dgm:t>
    </dgm:pt>
    <dgm:pt modelId="{42028EF0-1B3E-466E-A158-8667BFBE1C26}">
      <dgm:prSet/>
      <dgm:spPr/>
      <dgm:t>
        <a:bodyPr/>
        <a:lstStyle/>
        <a:p>
          <a:pPr rtl="0"/>
          <a:r>
            <a:rPr lang="tr-TR" b="1" dirty="0"/>
            <a:t>Steroid</a:t>
          </a:r>
        </a:p>
      </dgm:t>
    </dgm:pt>
    <dgm:pt modelId="{6077D253-E81F-4507-8CFA-1A0288545A26}" type="parTrans" cxnId="{E122D2C8-C547-46E9-BEC7-A5F47D93FF6E}">
      <dgm:prSet/>
      <dgm:spPr/>
      <dgm:t>
        <a:bodyPr/>
        <a:lstStyle/>
        <a:p>
          <a:endParaRPr lang="tr-TR"/>
        </a:p>
      </dgm:t>
    </dgm:pt>
    <dgm:pt modelId="{24D3DC5D-C570-4BE9-859E-51641950C5E4}" type="sibTrans" cxnId="{E122D2C8-C547-46E9-BEC7-A5F47D93FF6E}">
      <dgm:prSet/>
      <dgm:spPr/>
      <dgm:t>
        <a:bodyPr/>
        <a:lstStyle/>
        <a:p>
          <a:endParaRPr lang="tr-TR"/>
        </a:p>
      </dgm:t>
    </dgm:pt>
    <dgm:pt modelId="{4AC85113-9832-49F2-BC7D-1D573DBAA0B2}" type="pres">
      <dgm:prSet presAssocID="{DC14C31D-1A2F-4847-A3E3-4A5E38EE32DB}" presName="Name0" presStyleCnt="0">
        <dgm:presLayoutVars>
          <dgm:dir/>
          <dgm:resizeHandles val="exact"/>
        </dgm:presLayoutVars>
      </dgm:prSet>
      <dgm:spPr/>
    </dgm:pt>
    <dgm:pt modelId="{7816EC89-612B-473E-99A4-937F09C8153F}" type="pres">
      <dgm:prSet presAssocID="{CE996CF7-2508-4FD6-A91E-9049F0B2A0BC}" presName="node" presStyleLbl="node1" presStyleIdx="0" presStyleCnt="3">
        <dgm:presLayoutVars>
          <dgm:bulletEnabled val="1"/>
        </dgm:presLayoutVars>
      </dgm:prSet>
      <dgm:spPr/>
    </dgm:pt>
    <dgm:pt modelId="{37481DE9-A7F3-418B-8621-380213D05BAB}" type="pres">
      <dgm:prSet presAssocID="{CE970B7D-C259-44C0-B9B8-6C414A8BE4C7}" presName="sibTrans" presStyleLbl="sibTrans2D1" presStyleIdx="0" presStyleCnt="2"/>
      <dgm:spPr/>
    </dgm:pt>
    <dgm:pt modelId="{0F99D58F-3882-45A4-8DD3-131CB1D4AD76}" type="pres">
      <dgm:prSet presAssocID="{CE970B7D-C259-44C0-B9B8-6C414A8BE4C7}" presName="connectorText" presStyleLbl="sibTrans2D1" presStyleIdx="0" presStyleCnt="2"/>
      <dgm:spPr/>
    </dgm:pt>
    <dgm:pt modelId="{B041B624-49B6-4CF4-965A-783C6258311C}" type="pres">
      <dgm:prSet presAssocID="{2CD89362-14BB-414C-AA25-57EFD62E4F98}" presName="node" presStyleLbl="node1" presStyleIdx="1" presStyleCnt="3">
        <dgm:presLayoutVars>
          <dgm:bulletEnabled val="1"/>
        </dgm:presLayoutVars>
      </dgm:prSet>
      <dgm:spPr/>
    </dgm:pt>
    <dgm:pt modelId="{907B8A76-20C6-452D-BB2C-9BBF965726F6}" type="pres">
      <dgm:prSet presAssocID="{8C0E4B0B-019A-44A6-89AF-7C82BDB42BEA}" presName="sibTrans" presStyleLbl="sibTrans2D1" presStyleIdx="1" presStyleCnt="2"/>
      <dgm:spPr/>
    </dgm:pt>
    <dgm:pt modelId="{84449001-9980-41C3-B9CE-B7767A1491F0}" type="pres">
      <dgm:prSet presAssocID="{8C0E4B0B-019A-44A6-89AF-7C82BDB42BEA}" presName="connectorText" presStyleLbl="sibTrans2D1" presStyleIdx="1" presStyleCnt="2"/>
      <dgm:spPr/>
    </dgm:pt>
    <dgm:pt modelId="{A41DD78D-9D00-4510-9C04-527EFAC50515}" type="pres">
      <dgm:prSet presAssocID="{181AA140-C62A-4690-A467-8CDD797A5298}" presName="node" presStyleLbl="node1" presStyleIdx="2" presStyleCnt="3">
        <dgm:presLayoutVars>
          <dgm:bulletEnabled val="1"/>
        </dgm:presLayoutVars>
      </dgm:prSet>
      <dgm:spPr/>
    </dgm:pt>
  </dgm:ptLst>
  <dgm:cxnLst>
    <dgm:cxn modelId="{637D1306-0FDB-47B3-A7E5-16AF62A8BB4C}" type="presOf" srcId="{8C0E4B0B-019A-44A6-89AF-7C82BDB42BEA}" destId="{907B8A76-20C6-452D-BB2C-9BBF965726F6}" srcOrd="0" destOrd="0" presId="urn:microsoft.com/office/officeart/2005/8/layout/process1"/>
    <dgm:cxn modelId="{8596251A-5C8E-4EA0-939D-69673EE31282}" srcId="{CE996CF7-2508-4FD6-A91E-9049F0B2A0BC}" destId="{AD6394BD-2A08-4AFD-AE2A-E3E75A16668A}" srcOrd="0" destOrd="0" parTransId="{B309F885-3FF8-4426-8BE6-9D06C96F42D4}" sibTransId="{85C120DE-103E-4CF8-8B8E-1209B80AAAA9}"/>
    <dgm:cxn modelId="{64B1AE5E-243A-424E-A2A3-84E6B0869EB1}" type="presOf" srcId="{CE970B7D-C259-44C0-B9B8-6C414A8BE4C7}" destId="{0F99D58F-3882-45A4-8DD3-131CB1D4AD76}" srcOrd="1" destOrd="0" presId="urn:microsoft.com/office/officeart/2005/8/layout/process1"/>
    <dgm:cxn modelId="{033F6646-1EE4-46E7-8355-E562A234CC63}" type="presOf" srcId="{2CD89362-14BB-414C-AA25-57EFD62E4F98}" destId="{B041B624-49B6-4CF4-965A-783C6258311C}" srcOrd="0" destOrd="0" presId="urn:microsoft.com/office/officeart/2005/8/layout/process1"/>
    <dgm:cxn modelId="{9D60516C-099F-4374-9C1C-51FCC9CC787B}" type="presOf" srcId="{CE996CF7-2508-4FD6-A91E-9049F0B2A0BC}" destId="{7816EC89-612B-473E-99A4-937F09C8153F}" srcOrd="0" destOrd="0" presId="urn:microsoft.com/office/officeart/2005/8/layout/process1"/>
    <dgm:cxn modelId="{30A42251-5FF6-4982-9D67-420C401BD822}" type="presOf" srcId="{CE970B7D-C259-44C0-B9B8-6C414A8BE4C7}" destId="{37481DE9-A7F3-418B-8621-380213D05BAB}" srcOrd="0" destOrd="0" presId="urn:microsoft.com/office/officeart/2005/8/layout/process1"/>
    <dgm:cxn modelId="{49CA5873-E848-4676-AEA2-7AF0AB6334E3}" type="presOf" srcId="{42028EF0-1B3E-466E-A158-8667BFBE1C26}" destId="{7816EC89-612B-473E-99A4-937F09C8153F}" srcOrd="0" destOrd="3" presId="urn:microsoft.com/office/officeart/2005/8/layout/process1"/>
    <dgm:cxn modelId="{C72CCA80-43CD-428E-989E-247424630C0A}" srcId="{DC14C31D-1A2F-4847-A3E3-4A5E38EE32DB}" destId="{CE996CF7-2508-4FD6-A91E-9049F0B2A0BC}" srcOrd="0" destOrd="0" parTransId="{22E65028-71F9-44E6-A025-08578CA8B665}" sibTransId="{CE970B7D-C259-44C0-B9B8-6C414A8BE4C7}"/>
    <dgm:cxn modelId="{96BACB96-B556-4202-B922-EDEBE410176A}" srcId="{DC14C31D-1A2F-4847-A3E3-4A5E38EE32DB}" destId="{181AA140-C62A-4690-A467-8CDD797A5298}" srcOrd="2" destOrd="0" parTransId="{8DC6164E-1F9B-4E3C-B813-86771C49B141}" sibTransId="{908C9680-099E-4788-8B45-5E6D1B6FAC5D}"/>
    <dgm:cxn modelId="{5E5CD2A4-0177-42EA-BB4D-BCDFDFF69902}" type="presOf" srcId="{DC14C31D-1A2F-4847-A3E3-4A5E38EE32DB}" destId="{4AC85113-9832-49F2-BC7D-1D573DBAA0B2}" srcOrd="0" destOrd="0" presId="urn:microsoft.com/office/officeart/2005/8/layout/process1"/>
    <dgm:cxn modelId="{D99E21B3-6C43-4F3E-BE5E-E540E10FFB02}" type="presOf" srcId="{C90FAA2D-135F-4D55-BA94-37629D671E3B}" destId="{7816EC89-612B-473E-99A4-937F09C8153F}" srcOrd="0" destOrd="2" presId="urn:microsoft.com/office/officeart/2005/8/layout/process1"/>
    <dgm:cxn modelId="{E122D2C8-C547-46E9-BEC7-A5F47D93FF6E}" srcId="{CE996CF7-2508-4FD6-A91E-9049F0B2A0BC}" destId="{42028EF0-1B3E-466E-A158-8667BFBE1C26}" srcOrd="2" destOrd="0" parTransId="{6077D253-E81F-4507-8CFA-1A0288545A26}" sibTransId="{24D3DC5D-C570-4BE9-859E-51641950C5E4}"/>
    <dgm:cxn modelId="{DC0522D1-C582-4D2B-ACC4-9AAC8644B1B1}" type="presOf" srcId="{AD6394BD-2A08-4AFD-AE2A-E3E75A16668A}" destId="{7816EC89-612B-473E-99A4-937F09C8153F}" srcOrd="0" destOrd="1" presId="urn:microsoft.com/office/officeart/2005/8/layout/process1"/>
    <dgm:cxn modelId="{48768DDF-D1BE-4B51-A8CD-937B09A74703}" srcId="{DC14C31D-1A2F-4847-A3E3-4A5E38EE32DB}" destId="{2CD89362-14BB-414C-AA25-57EFD62E4F98}" srcOrd="1" destOrd="0" parTransId="{8BBD426A-D731-47BC-9995-4A53E6CA71A0}" sibTransId="{8C0E4B0B-019A-44A6-89AF-7C82BDB42BEA}"/>
    <dgm:cxn modelId="{786FE4E1-6B7D-49D6-9BEB-31888E2A90D6}" type="presOf" srcId="{181AA140-C62A-4690-A467-8CDD797A5298}" destId="{A41DD78D-9D00-4510-9C04-527EFAC50515}" srcOrd="0" destOrd="0" presId="urn:microsoft.com/office/officeart/2005/8/layout/process1"/>
    <dgm:cxn modelId="{3B77BFF1-EFD5-468F-9812-2B0B08AB0728}" srcId="{CE996CF7-2508-4FD6-A91E-9049F0B2A0BC}" destId="{C90FAA2D-135F-4D55-BA94-37629D671E3B}" srcOrd="1" destOrd="0" parTransId="{534EB6FD-32C9-4B7F-AE23-E213EB07A4E0}" sibTransId="{28BFA210-9707-4819-9507-618C56706B66}"/>
    <dgm:cxn modelId="{551CC0F3-BA14-45F5-B8F5-4092598C95BB}" type="presOf" srcId="{8C0E4B0B-019A-44A6-89AF-7C82BDB42BEA}" destId="{84449001-9980-41C3-B9CE-B7767A1491F0}" srcOrd="1" destOrd="0" presId="urn:microsoft.com/office/officeart/2005/8/layout/process1"/>
    <dgm:cxn modelId="{640C5E58-3E37-4C63-A7B4-C5B8AD792DA6}" type="presParOf" srcId="{4AC85113-9832-49F2-BC7D-1D573DBAA0B2}" destId="{7816EC89-612B-473E-99A4-937F09C8153F}" srcOrd="0" destOrd="0" presId="urn:microsoft.com/office/officeart/2005/8/layout/process1"/>
    <dgm:cxn modelId="{670493A9-932B-49C5-8E78-520440C3E0F4}" type="presParOf" srcId="{4AC85113-9832-49F2-BC7D-1D573DBAA0B2}" destId="{37481DE9-A7F3-418B-8621-380213D05BAB}" srcOrd="1" destOrd="0" presId="urn:microsoft.com/office/officeart/2005/8/layout/process1"/>
    <dgm:cxn modelId="{A9FD5D19-4616-4843-B93E-C3191197B294}" type="presParOf" srcId="{37481DE9-A7F3-418B-8621-380213D05BAB}" destId="{0F99D58F-3882-45A4-8DD3-131CB1D4AD76}" srcOrd="0" destOrd="0" presId="urn:microsoft.com/office/officeart/2005/8/layout/process1"/>
    <dgm:cxn modelId="{5A7B7EE6-968C-4BFF-8581-7D935FE04396}" type="presParOf" srcId="{4AC85113-9832-49F2-BC7D-1D573DBAA0B2}" destId="{B041B624-49B6-4CF4-965A-783C6258311C}" srcOrd="2" destOrd="0" presId="urn:microsoft.com/office/officeart/2005/8/layout/process1"/>
    <dgm:cxn modelId="{ACD926AC-2AB3-4A66-8FFD-A39D276A047D}" type="presParOf" srcId="{4AC85113-9832-49F2-BC7D-1D573DBAA0B2}" destId="{907B8A76-20C6-452D-BB2C-9BBF965726F6}" srcOrd="3" destOrd="0" presId="urn:microsoft.com/office/officeart/2005/8/layout/process1"/>
    <dgm:cxn modelId="{1A1CAFAA-B297-4284-92DB-851B4B8A86E9}" type="presParOf" srcId="{907B8A76-20C6-452D-BB2C-9BBF965726F6}" destId="{84449001-9980-41C3-B9CE-B7767A1491F0}" srcOrd="0" destOrd="0" presId="urn:microsoft.com/office/officeart/2005/8/layout/process1"/>
    <dgm:cxn modelId="{D8948D26-734B-4B16-B5EA-F35934F630FF}" type="presParOf" srcId="{4AC85113-9832-49F2-BC7D-1D573DBAA0B2}" destId="{A41DD78D-9D00-4510-9C04-527EFAC5051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88346-80B0-4418-9D4E-AC388B7AB35C}" type="doc">
      <dgm:prSet loTypeId="urn:microsoft.com/office/officeart/2009/3/layout/SubStepProcess" loCatId="process" qsTypeId="urn:microsoft.com/office/officeart/2005/8/quickstyle/3d1" qsCatId="3D" csTypeId="urn:microsoft.com/office/officeart/2005/8/colors/accent1_4" csCatId="accent1" phldr="1"/>
      <dgm:spPr/>
      <dgm:t>
        <a:bodyPr/>
        <a:lstStyle/>
        <a:p>
          <a:endParaRPr lang="tr-TR"/>
        </a:p>
      </dgm:t>
    </dgm:pt>
    <dgm:pt modelId="{0C3027F9-B1AD-4D29-A1F3-6F4F9B98FED9}">
      <dgm:prSet/>
      <dgm:spPr/>
      <dgm:t>
        <a:bodyPr/>
        <a:lstStyle/>
        <a:p>
          <a:pPr rtl="0"/>
          <a:r>
            <a:rPr lang="tr-TR" dirty="0"/>
            <a:t>Serum ürik asit düzeyinin; E:</a:t>
          </a:r>
          <a:r>
            <a:rPr lang="tr-TR" b="1" dirty="0"/>
            <a:t>7</a:t>
          </a:r>
          <a:r>
            <a:rPr lang="tr-TR" dirty="0"/>
            <a:t>.0 mg/dl K:</a:t>
          </a:r>
          <a:r>
            <a:rPr lang="tr-TR" b="1" dirty="0"/>
            <a:t>6</a:t>
          </a:r>
          <a:r>
            <a:rPr lang="tr-TR" dirty="0"/>
            <a:t>.0 mg/dl den büyük olması durumu</a:t>
          </a:r>
        </a:p>
      </dgm:t>
    </dgm:pt>
    <dgm:pt modelId="{0EFB6A9B-8C9B-4155-8A99-943B08EEACC9}" type="parTrans" cxnId="{7D1CAD89-8297-43FC-8375-CA2A849FBA30}">
      <dgm:prSet/>
      <dgm:spPr/>
      <dgm:t>
        <a:bodyPr/>
        <a:lstStyle/>
        <a:p>
          <a:endParaRPr lang="tr-TR"/>
        </a:p>
      </dgm:t>
    </dgm:pt>
    <dgm:pt modelId="{528E360C-9636-41A2-B308-77846928B0E8}" type="sibTrans" cxnId="{7D1CAD89-8297-43FC-8375-CA2A849FBA30}">
      <dgm:prSet/>
      <dgm:spPr/>
      <dgm:t>
        <a:bodyPr/>
        <a:lstStyle/>
        <a:p>
          <a:endParaRPr lang="tr-TR"/>
        </a:p>
      </dgm:t>
    </dgm:pt>
    <dgm:pt modelId="{72E1B73E-56E8-4AED-84A7-9D245D8E3DF1}" type="pres">
      <dgm:prSet presAssocID="{B3388346-80B0-4418-9D4E-AC388B7AB35C}" presName="Name0" presStyleCnt="0">
        <dgm:presLayoutVars>
          <dgm:chMax val="7"/>
          <dgm:dir/>
          <dgm:animOne val="branch"/>
        </dgm:presLayoutVars>
      </dgm:prSet>
      <dgm:spPr/>
    </dgm:pt>
    <dgm:pt modelId="{27CA78D8-2834-4530-8E56-A006F1939CA0}" type="pres">
      <dgm:prSet presAssocID="{0C3027F9-B1AD-4D29-A1F3-6F4F9B98FED9}" presName="parTx1" presStyleLbl="node1" presStyleIdx="0" presStyleCnt="1" custLinFactNeighborX="-7843"/>
      <dgm:spPr/>
    </dgm:pt>
  </dgm:ptLst>
  <dgm:cxnLst>
    <dgm:cxn modelId="{54058E87-3688-4F4F-BC4A-A95185642740}" type="presOf" srcId="{0C3027F9-B1AD-4D29-A1F3-6F4F9B98FED9}" destId="{27CA78D8-2834-4530-8E56-A006F1939CA0}" srcOrd="0" destOrd="0" presId="urn:microsoft.com/office/officeart/2009/3/layout/SubStepProcess"/>
    <dgm:cxn modelId="{7D1CAD89-8297-43FC-8375-CA2A849FBA30}" srcId="{B3388346-80B0-4418-9D4E-AC388B7AB35C}" destId="{0C3027F9-B1AD-4D29-A1F3-6F4F9B98FED9}" srcOrd="0" destOrd="0" parTransId="{0EFB6A9B-8C9B-4155-8A99-943B08EEACC9}" sibTransId="{528E360C-9636-41A2-B308-77846928B0E8}"/>
    <dgm:cxn modelId="{A9626DA2-F709-47CD-B246-2BACD7FF1088}" type="presOf" srcId="{B3388346-80B0-4418-9D4E-AC388B7AB35C}" destId="{72E1B73E-56E8-4AED-84A7-9D245D8E3DF1}" srcOrd="0" destOrd="0" presId="urn:microsoft.com/office/officeart/2009/3/layout/SubStepProcess"/>
    <dgm:cxn modelId="{715ED206-659B-4B4B-9600-4574A71F7940}" type="presParOf" srcId="{72E1B73E-56E8-4AED-84A7-9D245D8E3DF1}" destId="{27CA78D8-2834-4530-8E56-A006F1939CA0}" srcOrd="0"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2B5CF5E-5E04-430E-94BB-CA3AAA1789C2}" type="doc">
      <dgm:prSet loTypeId="urn:microsoft.com/office/officeart/2005/8/layout/pyramid2" loCatId="pyramid" qsTypeId="urn:microsoft.com/office/officeart/2005/8/quickstyle/3d2" qsCatId="3D" csTypeId="urn:microsoft.com/office/officeart/2005/8/colors/colorful4" csCatId="colorful" phldr="1"/>
      <dgm:spPr/>
      <dgm:t>
        <a:bodyPr/>
        <a:lstStyle/>
        <a:p>
          <a:endParaRPr lang="tr-TR"/>
        </a:p>
      </dgm:t>
    </dgm:pt>
    <dgm:pt modelId="{C5A0DC4A-E0C4-48BF-8CF4-8658331F2510}">
      <dgm:prSet custT="1"/>
      <dgm:spPr/>
      <dgm:t>
        <a:bodyPr/>
        <a:lstStyle/>
        <a:p>
          <a:pPr rtl="0"/>
          <a:r>
            <a:rPr lang="tr-TR" sz="1400" b="1" dirty="0"/>
            <a:t>Kesin gut tanısı </a:t>
          </a:r>
          <a:r>
            <a:rPr lang="tr-TR" sz="1400" dirty="0"/>
            <a:t>olan her hastada düşünülmeli ve tartışılmalıdır </a:t>
          </a:r>
        </a:p>
      </dgm:t>
    </dgm:pt>
    <dgm:pt modelId="{BE4B743A-AB9C-4242-A7E2-BFB9E3EFA956}" type="parTrans" cxnId="{447F102B-540E-49B7-BF1D-B151329BAA8A}">
      <dgm:prSet/>
      <dgm:spPr/>
      <dgm:t>
        <a:bodyPr/>
        <a:lstStyle/>
        <a:p>
          <a:endParaRPr lang="tr-TR"/>
        </a:p>
      </dgm:t>
    </dgm:pt>
    <dgm:pt modelId="{06DA4ADA-DE36-464D-814B-1E53BEAFD38A}" type="sibTrans" cxnId="{447F102B-540E-49B7-BF1D-B151329BAA8A}">
      <dgm:prSet/>
      <dgm:spPr/>
      <dgm:t>
        <a:bodyPr/>
        <a:lstStyle/>
        <a:p>
          <a:endParaRPr lang="tr-TR"/>
        </a:p>
      </dgm:t>
    </dgm:pt>
    <dgm:pt modelId="{150F2795-AB5E-458B-B67B-FC2B8F1E5B7B}">
      <dgm:prSet custT="1"/>
      <dgm:spPr/>
      <dgm:t>
        <a:bodyPr/>
        <a:lstStyle/>
        <a:p>
          <a:pPr rtl="0"/>
          <a:r>
            <a:rPr lang="tr-TR" sz="1400" b="1" dirty="0">
              <a:solidFill>
                <a:schemeClr val="tx2"/>
              </a:solidFill>
            </a:rPr>
            <a:t>Tekrarlayan alevlenme (≥2/yıl), tophi, ürat artropatisi ve/veya böbrek taşı </a:t>
          </a:r>
          <a:r>
            <a:rPr lang="tr-TR" sz="1400" dirty="0"/>
            <a:t>olan </a:t>
          </a:r>
          <a:r>
            <a:rPr lang="tr-TR" sz="1400" b="1" dirty="0"/>
            <a:t>tüm hastalarda endikedir</a:t>
          </a:r>
          <a:endParaRPr lang="tr-TR" sz="1400" dirty="0"/>
        </a:p>
      </dgm:t>
    </dgm:pt>
    <dgm:pt modelId="{7BF89358-F90A-4015-B777-FD49E3A507FA}" type="parTrans" cxnId="{84B0B5B4-EEA4-4DED-8FB5-AA68634AFD65}">
      <dgm:prSet/>
      <dgm:spPr/>
      <dgm:t>
        <a:bodyPr/>
        <a:lstStyle/>
        <a:p>
          <a:endParaRPr lang="tr-TR"/>
        </a:p>
      </dgm:t>
    </dgm:pt>
    <dgm:pt modelId="{8362670C-316F-4998-B41D-3E606ECFE8A6}" type="sibTrans" cxnId="{84B0B5B4-EEA4-4DED-8FB5-AA68634AFD65}">
      <dgm:prSet/>
      <dgm:spPr/>
      <dgm:t>
        <a:bodyPr/>
        <a:lstStyle/>
        <a:p>
          <a:endParaRPr lang="tr-TR"/>
        </a:p>
      </dgm:t>
    </dgm:pt>
    <dgm:pt modelId="{46DEB238-0C56-43F1-BFFD-42AF921567A9}">
      <dgm:prSet custT="1"/>
      <dgm:spPr/>
      <dgm:t>
        <a:bodyPr/>
        <a:lstStyle/>
        <a:p>
          <a:pPr rtl="0"/>
          <a:r>
            <a:rPr lang="tr-TR" sz="1400" b="1" i="0" dirty="0">
              <a:solidFill>
                <a:schemeClr val="tx2"/>
              </a:solidFill>
              <a:effectLst/>
            </a:rPr>
            <a:t>Genç yaşta (&lt;40 yaş) başvuran </a:t>
          </a:r>
        </a:p>
        <a:p>
          <a:pPr rtl="0"/>
          <a:r>
            <a:rPr lang="tr-TR" sz="1400" b="1" i="0" dirty="0">
              <a:solidFill>
                <a:schemeClr val="tx2"/>
              </a:solidFill>
              <a:effectLst/>
            </a:rPr>
            <a:t>Çok yüksek SUA düzeyi (&gt;8 mg/dL; 480 µmol/L) </a:t>
          </a:r>
        </a:p>
        <a:p>
          <a:pPr rtl="0"/>
          <a:r>
            <a:rPr lang="tr-TR" sz="1400" b="1" i="0" dirty="0">
              <a:solidFill>
                <a:schemeClr val="tx2"/>
              </a:solidFill>
              <a:effectLst/>
            </a:rPr>
            <a:t>Komorbiditeleri (böbrek yetmezliği, hipertansiyon, iskemik kalp hastalığı, kalp yetmezliği) </a:t>
          </a:r>
        </a:p>
        <a:p>
          <a:pPr rtl="0"/>
          <a:r>
            <a:rPr lang="tr-TR" sz="1400" dirty="0"/>
            <a:t>olan hastalarda ÜDT'nin </a:t>
          </a:r>
          <a:r>
            <a:rPr lang="tr-TR" sz="1400" b="1" dirty="0"/>
            <a:t>ilk tanı zamanına yakın başlatılması önerilir. </a:t>
          </a:r>
          <a:endParaRPr lang="tr-TR" sz="1400" dirty="0"/>
        </a:p>
      </dgm:t>
    </dgm:pt>
    <dgm:pt modelId="{F1443374-995C-4E68-A8F8-F2E7DF062902}" type="parTrans" cxnId="{A6839897-CD6C-40B5-9E13-EB8750B1D236}">
      <dgm:prSet/>
      <dgm:spPr/>
      <dgm:t>
        <a:bodyPr/>
        <a:lstStyle/>
        <a:p>
          <a:endParaRPr lang="tr-TR"/>
        </a:p>
      </dgm:t>
    </dgm:pt>
    <dgm:pt modelId="{69ED6997-C81E-42CF-9821-8D1DF5DD45CB}" type="sibTrans" cxnId="{A6839897-CD6C-40B5-9E13-EB8750B1D236}">
      <dgm:prSet/>
      <dgm:spPr/>
      <dgm:t>
        <a:bodyPr/>
        <a:lstStyle/>
        <a:p>
          <a:endParaRPr lang="tr-TR"/>
        </a:p>
      </dgm:t>
    </dgm:pt>
    <dgm:pt modelId="{56E10375-5E8F-4091-9420-E5AEFCDE1F11}" type="pres">
      <dgm:prSet presAssocID="{B2B5CF5E-5E04-430E-94BB-CA3AAA1789C2}" presName="compositeShape" presStyleCnt="0">
        <dgm:presLayoutVars>
          <dgm:dir/>
          <dgm:resizeHandles/>
        </dgm:presLayoutVars>
      </dgm:prSet>
      <dgm:spPr/>
    </dgm:pt>
    <dgm:pt modelId="{83CC3051-7C1D-4C70-B08B-23BA53655A63}" type="pres">
      <dgm:prSet presAssocID="{B2B5CF5E-5E04-430E-94BB-CA3AAA1789C2}" presName="pyramid" presStyleLbl="node1" presStyleIdx="0" presStyleCnt="1"/>
      <dgm:spPr/>
    </dgm:pt>
    <dgm:pt modelId="{184C433D-5E7B-459E-A4CF-DC37C9288E13}" type="pres">
      <dgm:prSet presAssocID="{B2B5CF5E-5E04-430E-94BB-CA3AAA1789C2}" presName="theList" presStyleCnt="0"/>
      <dgm:spPr/>
    </dgm:pt>
    <dgm:pt modelId="{0E2639FA-9DA2-4BF0-B446-BDBA8BBB16FD}" type="pres">
      <dgm:prSet presAssocID="{C5A0DC4A-E0C4-48BF-8CF4-8658331F2510}" presName="aNode" presStyleLbl="fgAcc1" presStyleIdx="0" presStyleCnt="3" custScaleX="118332" custScaleY="97138">
        <dgm:presLayoutVars>
          <dgm:bulletEnabled val="1"/>
        </dgm:presLayoutVars>
      </dgm:prSet>
      <dgm:spPr/>
    </dgm:pt>
    <dgm:pt modelId="{9AF85261-2BE5-4F55-B590-4B425C429684}" type="pres">
      <dgm:prSet presAssocID="{C5A0DC4A-E0C4-48BF-8CF4-8658331F2510}" presName="aSpace" presStyleCnt="0"/>
      <dgm:spPr/>
    </dgm:pt>
    <dgm:pt modelId="{2DABCCD7-A3B9-4019-810B-C7EAC850E7FC}" type="pres">
      <dgm:prSet presAssocID="{150F2795-AB5E-458B-B67B-FC2B8F1E5B7B}" presName="aNode" presStyleLbl="fgAcc1" presStyleIdx="1" presStyleCnt="3" custScaleX="122328" custScaleY="80549">
        <dgm:presLayoutVars>
          <dgm:bulletEnabled val="1"/>
        </dgm:presLayoutVars>
      </dgm:prSet>
      <dgm:spPr/>
    </dgm:pt>
    <dgm:pt modelId="{DA5BA95E-A67C-416B-AC60-9136BAC0DF1E}" type="pres">
      <dgm:prSet presAssocID="{150F2795-AB5E-458B-B67B-FC2B8F1E5B7B}" presName="aSpace" presStyleCnt="0"/>
      <dgm:spPr/>
    </dgm:pt>
    <dgm:pt modelId="{5FE688B6-F166-4C80-A0CD-C83A61E927B8}" type="pres">
      <dgm:prSet presAssocID="{46DEB238-0C56-43F1-BFFD-42AF921567A9}" presName="aNode" presStyleLbl="fgAcc1" presStyleIdx="2" presStyleCnt="3" custScaleX="122877" custScaleY="100217">
        <dgm:presLayoutVars>
          <dgm:bulletEnabled val="1"/>
        </dgm:presLayoutVars>
      </dgm:prSet>
      <dgm:spPr/>
    </dgm:pt>
    <dgm:pt modelId="{4DF512FD-13E6-4220-8068-CEE331E6D660}" type="pres">
      <dgm:prSet presAssocID="{46DEB238-0C56-43F1-BFFD-42AF921567A9}" presName="aSpace" presStyleCnt="0"/>
      <dgm:spPr/>
    </dgm:pt>
  </dgm:ptLst>
  <dgm:cxnLst>
    <dgm:cxn modelId="{447F102B-540E-49B7-BF1D-B151329BAA8A}" srcId="{B2B5CF5E-5E04-430E-94BB-CA3AAA1789C2}" destId="{C5A0DC4A-E0C4-48BF-8CF4-8658331F2510}" srcOrd="0" destOrd="0" parTransId="{BE4B743A-AB9C-4242-A7E2-BFB9E3EFA956}" sibTransId="{06DA4ADA-DE36-464D-814B-1E53BEAFD38A}"/>
    <dgm:cxn modelId="{8321215B-9778-413F-98E3-0D70166B2D01}" type="presOf" srcId="{B2B5CF5E-5E04-430E-94BB-CA3AAA1789C2}" destId="{56E10375-5E8F-4091-9420-E5AEFCDE1F11}" srcOrd="0" destOrd="0" presId="urn:microsoft.com/office/officeart/2005/8/layout/pyramid2"/>
    <dgm:cxn modelId="{92A2F665-0039-4D3B-825C-56AE053F1616}" type="presOf" srcId="{46DEB238-0C56-43F1-BFFD-42AF921567A9}" destId="{5FE688B6-F166-4C80-A0CD-C83A61E927B8}" srcOrd="0" destOrd="0" presId="urn:microsoft.com/office/officeart/2005/8/layout/pyramid2"/>
    <dgm:cxn modelId="{3B35D76D-2263-4590-8B15-FAB0E0B6FE27}" type="presOf" srcId="{C5A0DC4A-E0C4-48BF-8CF4-8658331F2510}" destId="{0E2639FA-9DA2-4BF0-B446-BDBA8BBB16FD}" srcOrd="0" destOrd="0" presId="urn:microsoft.com/office/officeart/2005/8/layout/pyramid2"/>
    <dgm:cxn modelId="{A6839897-CD6C-40B5-9E13-EB8750B1D236}" srcId="{B2B5CF5E-5E04-430E-94BB-CA3AAA1789C2}" destId="{46DEB238-0C56-43F1-BFFD-42AF921567A9}" srcOrd="2" destOrd="0" parTransId="{F1443374-995C-4E68-A8F8-F2E7DF062902}" sibTransId="{69ED6997-C81E-42CF-9821-8D1DF5DD45CB}"/>
    <dgm:cxn modelId="{43794CA5-4C65-4999-B3E3-E1483537A455}" type="presOf" srcId="{150F2795-AB5E-458B-B67B-FC2B8F1E5B7B}" destId="{2DABCCD7-A3B9-4019-810B-C7EAC850E7FC}" srcOrd="0" destOrd="0" presId="urn:microsoft.com/office/officeart/2005/8/layout/pyramid2"/>
    <dgm:cxn modelId="{84B0B5B4-EEA4-4DED-8FB5-AA68634AFD65}" srcId="{B2B5CF5E-5E04-430E-94BB-CA3AAA1789C2}" destId="{150F2795-AB5E-458B-B67B-FC2B8F1E5B7B}" srcOrd="1" destOrd="0" parTransId="{7BF89358-F90A-4015-B777-FD49E3A507FA}" sibTransId="{8362670C-316F-4998-B41D-3E606ECFE8A6}"/>
    <dgm:cxn modelId="{F2A7FA75-DED8-43F8-9453-E5A8DD72926C}" type="presParOf" srcId="{56E10375-5E8F-4091-9420-E5AEFCDE1F11}" destId="{83CC3051-7C1D-4C70-B08B-23BA53655A63}" srcOrd="0" destOrd="0" presId="urn:microsoft.com/office/officeart/2005/8/layout/pyramid2"/>
    <dgm:cxn modelId="{9778AF1A-2839-4B50-81DF-9934BA8A3EE2}" type="presParOf" srcId="{56E10375-5E8F-4091-9420-E5AEFCDE1F11}" destId="{184C433D-5E7B-459E-A4CF-DC37C9288E13}" srcOrd="1" destOrd="0" presId="urn:microsoft.com/office/officeart/2005/8/layout/pyramid2"/>
    <dgm:cxn modelId="{BB11F07A-1B95-41F3-9606-8CDA57CD9ED9}" type="presParOf" srcId="{184C433D-5E7B-459E-A4CF-DC37C9288E13}" destId="{0E2639FA-9DA2-4BF0-B446-BDBA8BBB16FD}" srcOrd="0" destOrd="0" presId="urn:microsoft.com/office/officeart/2005/8/layout/pyramid2"/>
    <dgm:cxn modelId="{ACA99694-585E-485F-B8AF-4FB723FC0D92}" type="presParOf" srcId="{184C433D-5E7B-459E-A4CF-DC37C9288E13}" destId="{9AF85261-2BE5-4F55-B590-4B425C429684}" srcOrd="1" destOrd="0" presId="urn:microsoft.com/office/officeart/2005/8/layout/pyramid2"/>
    <dgm:cxn modelId="{2CFF8A5F-72DC-4CA6-9E7A-A7E22711A075}" type="presParOf" srcId="{184C433D-5E7B-459E-A4CF-DC37C9288E13}" destId="{2DABCCD7-A3B9-4019-810B-C7EAC850E7FC}" srcOrd="2" destOrd="0" presId="urn:microsoft.com/office/officeart/2005/8/layout/pyramid2"/>
    <dgm:cxn modelId="{4463C144-681B-4C35-8467-2FC1C56D1F80}" type="presParOf" srcId="{184C433D-5E7B-459E-A4CF-DC37C9288E13}" destId="{DA5BA95E-A67C-416B-AC60-9136BAC0DF1E}" srcOrd="3" destOrd="0" presId="urn:microsoft.com/office/officeart/2005/8/layout/pyramid2"/>
    <dgm:cxn modelId="{79071AD2-65E1-45D9-9502-C2B67303148F}" type="presParOf" srcId="{184C433D-5E7B-459E-A4CF-DC37C9288E13}" destId="{5FE688B6-F166-4C80-A0CD-C83A61E927B8}" srcOrd="4" destOrd="0" presId="urn:microsoft.com/office/officeart/2005/8/layout/pyramid2"/>
    <dgm:cxn modelId="{1B73C630-604A-4884-9760-E7E8929262A1}" type="presParOf" srcId="{184C433D-5E7B-459E-A4CF-DC37C9288E13}" destId="{4DF512FD-13E6-4220-8068-CEE331E6D66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1343052-0D71-4E8F-B2D9-31C4B86A7F3B}"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tr-TR"/>
        </a:p>
      </dgm:t>
    </dgm:pt>
    <dgm:pt modelId="{947877EF-AB33-431D-9451-1E5D65AAFB3E}">
      <dgm:prSet/>
      <dgm:spPr/>
      <dgm:t>
        <a:bodyPr/>
        <a:lstStyle/>
        <a:p>
          <a:pPr rtl="0"/>
          <a:r>
            <a:rPr lang="tr-TR" b="1" dirty="0"/>
            <a:t>Genellikle 100 mg/gün, </a:t>
          </a:r>
        </a:p>
        <a:p>
          <a:pPr rtl="0"/>
          <a:r>
            <a:rPr lang="tr-TR" b="1" dirty="0"/>
            <a:t>Yaşlılarda, KBY hastalarında, 50-100 mg/gün başlanmalı </a:t>
          </a:r>
        </a:p>
        <a:p>
          <a:pPr rtl="0"/>
          <a:r>
            <a:rPr lang="tr-TR" b="1" dirty="0"/>
            <a:t>Max doz 800 mg/gün</a:t>
          </a:r>
        </a:p>
      </dgm:t>
    </dgm:pt>
    <dgm:pt modelId="{39D46C1B-D82D-475D-B5FB-EF847853E3F7}" type="parTrans" cxnId="{0BFC08CB-40DC-4568-AE42-892AE200C86F}">
      <dgm:prSet/>
      <dgm:spPr/>
      <dgm:t>
        <a:bodyPr/>
        <a:lstStyle/>
        <a:p>
          <a:endParaRPr lang="tr-TR"/>
        </a:p>
      </dgm:t>
    </dgm:pt>
    <dgm:pt modelId="{FBFEAA2F-9A71-46D5-A427-E62CE47D0170}" type="sibTrans" cxnId="{0BFC08CB-40DC-4568-AE42-892AE200C86F}">
      <dgm:prSet/>
      <dgm:spPr/>
      <dgm:t>
        <a:bodyPr/>
        <a:lstStyle/>
        <a:p>
          <a:endParaRPr lang="tr-TR"/>
        </a:p>
      </dgm:t>
    </dgm:pt>
    <dgm:pt modelId="{07FE9B69-EDDB-4118-9DB9-F5125B055D20}">
      <dgm:prSet/>
      <dgm:spPr/>
      <dgm:t>
        <a:bodyPr/>
        <a:lstStyle/>
        <a:p>
          <a:pPr rtl="0"/>
          <a:r>
            <a:rPr lang="tr-TR" b="1" dirty="0"/>
            <a:t>%85’hastada ÜA düzeyi normalleşir</a:t>
          </a:r>
        </a:p>
      </dgm:t>
    </dgm:pt>
    <dgm:pt modelId="{D78B0205-12D5-42C6-812D-74A3595E23EF}" type="parTrans" cxnId="{3013AF4D-DCAF-4AA9-9522-999F1F155D02}">
      <dgm:prSet/>
      <dgm:spPr/>
      <dgm:t>
        <a:bodyPr/>
        <a:lstStyle/>
        <a:p>
          <a:endParaRPr lang="tr-TR"/>
        </a:p>
      </dgm:t>
    </dgm:pt>
    <dgm:pt modelId="{A9B0CF4E-455A-4D69-8D35-86D50F9B4CC2}" type="sibTrans" cxnId="{3013AF4D-DCAF-4AA9-9522-999F1F155D02}">
      <dgm:prSet/>
      <dgm:spPr/>
      <dgm:t>
        <a:bodyPr/>
        <a:lstStyle/>
        <a:p>
          <a:endParaRPr lang="tr-TR"/>
        </a:p>
      </dgm:t>
    </dgm:pt>
    <dgm:pt modelId="{3D6BE9BD-FFC0-4409-904A-80E85B240EC7}">
      <dgm:prSet/>
      <dgm:spPr/>
      <dgm:t>
        <a:bodyPr/>
        <a:lstStyle/>
        <a:p>
          <a:pPr rtl="0"/>
          <a:r>
            <a:rPr lang="tr-TR" b="1" dirty="0"/>
            <a:t>Atak geçtikten en az 2 hafta sonra ve proflaksi altında başlanmalıdır</a:t>
          </a:r>
        </a:p>
      </dgm:t>
    </dgm:pt>
    <dgm:pt modelId="{E405A61F-2E4B-4C8C-A4B7-6BAC75FC4713}" type="parTrans" cxnId="{D222AD14-8C2F-4EE0-AE96-CF540F1CFB3D}">
      <dgm:prSet/>
      <dgm:spPr/>
      <dgm:t>
        <a:bodyPr/>
        <a:lstStyle/>
        <a:p>
          <a:endParaRPr lang="tr-TR"/>
        </a:p>
      </dgm:t>
    </dgm:pt>
    <dgm:pt modelId="{1F147CA9-C7E1-45F8-B54C-844B076E75E7}" type="sibTrans" cxnId="{D222AD14-8C2F-4EE0-AE96-CF540F1CFB3D}">
      <dgm:prSet/>
      <dgm:spPr/>
      <dgm:t>
        <a:bodyPr/>
        <a:lstStyle/>
        <a:p>
          <a:endParaRPr lang="tr-TR"/>
        </a:p>
      </dgm:t>
    </dgm:pt>
    <dgm:pt modelId="{EEBCF5F7-FD1B-495C-BFB4-9427E226BB63}">
      <dgm:prSet/>
      <dgm:spPr/>
      <dgm:t>
        <a:bodyPr/>
        <a:lstStyle/>
        <a:p>
          <a:pPr rtl="0"/>
          <a:r>
            <a:rPr lang="tr-TR" b="1" dirty="0"/>
            <a:t>Hedef: ÜA &lt;6 mg/dl, tofüs varsa &lt; 5,0 mg/dL*</a:t>
          </a:r>
        </a:p>
      </dgm:t>
    </dgm:pt>
    <dgm:pt modelId="{E12576A7-01ED-4947-B107-684CEEA02FF1}" type="parTrans" cxnId="{9B70D4FC-8219-4CBA-BDBE-9AD12A257B67}">
      <dgm:prSet/>
      <dgm:spPr/>
      <dgm:t>
        <a:bodyPr/>
        <a:lstStyle/>
        <a:p>
          <a:endParaRPr lang="tr-TR"/>
        </a:p>
      </dgm:t>
    </dgm:pt>
    <dgm:pt modelId="{0F376F00-7C87-4C45-A955-1B57846CC03D}" type="sibTrans" cxnId="{9B70D4FC-8219-4CBA-BDBE-9AD12A257B67}">
      <dgm:prSet/>
      <dgm:spPr/>
      <dgm:t>
        <a:bodyPr/>
        <a:lstStyle/>
        <a:p>
          <a:endParaRPr lang="tr-TR"/>
        </a:p>
      </dgm:t>
    </dgm:pt>
    <dgm:pt modelId="{92DFA3A0-0861-4DB8-9B24-C42F9354A3B1}">
      <dgm:prSet/>
      <dgm:spPr/>
      <dgm:t>
        <a:bodyPr/>
        <a:lstStyle/>
        <a:p>
          <a:r>
            <a:rPr lang="tr-TR" b="1" dirty="0"/>
            <a:t>Yan etkileri: Dispepsi, başağrısı, ishal, deri lezyonları (SCAR)</a:t>
          </a:r>
        </a:p>
      </dgm:t>
    </dgm:pt>
    <dgm:pt modelId="{786985F9-CF46-4697-90FC-984071BD0F8C}" type="parTrans" cxnId="{99A717C7-A94C-4564-B5C2-FD88A59D40A0}">
      <dgm:prSet/>
      <dgm:spPr/>
      <dgm:t>
        <a:bodyPr/>
        <a:lstStyle/>
        <a:p>
          <a:endParaRPr lang="tr-TR"/>
        </a:p>
      </dgm:t>
    </dgm:pt>
    <dgm:pt modelId="{834D71B4-0EDD-4D17-9329-96A9BD5559EB}" type="sibTrans" cxnId="{99A717C7-A94C-4564-B5C2-FD88A59D40A0}">
      <dgm:prSet/>
      <dgm:spPr/>
      <dgm:t>
        <a:bodyPr/>
        <a:lstStyle/>
        <a:p>
          <a:endParaRPr lang="tr-TR"/>
        </a:p>
      </dgm:t>
    </dgm:pt>
    <dgm:pt modelId="{04DE5DF4-E51B-4732-A85A-7F0CD97EC425}" type="pres">
      <dgm:prSet presAssocID="{C1343052-0D71-4E8F-B2D9-31C4B86A7F3B}" presName="linear" presStyleCnt="0">
        <dgm:presLayoutVars>
          <dgm:dir/>
          <dgm:animLvl val="lvl"/>
          <dgm:resizeHandles val="exact"/>
        </dgm:presLayoutVars>
      </dgm:prSet>
      <dgm:spPr/>
    </dgm:pt>
    <dgm:pt modelId="{2C4EC1E5-42B3-45AF-AC72-FAD40224466C}" type="pres">
      <dgm:prSet presAssocID="{947877EF-AB33-431D-9451-1E5D65AAFB3E}" presName="parentLin" presStyleCnt="0"/>
      <dgm:spPr/>
    </dgm:pt>
    <dgm:pt modelId="{41246A63-B6B9-4DAF-9DB6-2A61DBB30281}" type="pres">
      <dgm:prSet presAssocID="{947877EF-AB33-431D-9451-1E5D65AAFB3E}" presName="parentLeftMargin" presStyleLbl="node1" presStyleIdx="0" presStyleCnt="4"/>
      <dgm:spPr/>
    </dgm:pt>
    <dgm:pt modelId="{74BD3EC3-2B94-4FEC-AF27-DC852A6E19F4}" type="pres">
      <dgm:prSet presAssocID="{947877EF-AB33-431D-9451-1E5D65AAFB3E}" presName="parentText" presStyleLbl="node1" presStyleIdx="0" presStyleCnt="4" custScaleX="101348" custScaleY="235188">
        <dgm:presLayoutVars>
          <dgm:chMax val="0"/>
          <dgm:bulletEnabled val="1"/>
        </dgm:presLayoutVars>
      </dgm:prSet>
      <dgm:spPr/>
    </dgm:pt>
    <dgm:pt modelId="{7A85FC66-5AF1-4D35-93D6-D2F568547262}" type="pres">
      <dgm:prSet presAssocID="{947877EF-AB33-431D-9451-1E5D65AAFB3E}" presName="negativeSpace" presStyleCnt="0"/>
      <dgm:spPr/>
    </dgm:pt>
    <dgm:pt modelId="{19184F87-BD50-4714-9C44-9B2C354A018B}" type="pres">
      <dgm:prSet presAssocID="{947877EF-AB33-431D-9451-1E5D65AAFB3E}" presName="childText" presStyleLbl="conFgAcc1" presStyleIdx="0" presStyleCnt="4">
        <dgm:presLayoutVars>
          <dgm:bulletEnabled val="1"/>
        </dgm:presLayoutVars>
      </dgm:prSet>
      <dgm:spPr/>
    </dgm:pt>
    <dgm:pt modelId="{A111B6A9-EA0B-4912-8723-3F1CB666BCFE}" type="pres">
      <dgm:prSet presAssocID="{FBFEAA2F-9A71-46D5-A427-E62CE47D0170}" presName="spaceBetweenRectangles" presStyleCnt="0"/>
      <dgm:spPr/>
    </dgm:pt>
    <dgm:pt modelId="{FE86E054-9388-4F16-8431-D53AADCA74FB}" type="pres">
      <dgm:prSet presAssocID="{3D6BE9BD-FFC0-4409-904A-80E85B240EC7}" presName="parentLin" presStyleCnt="0"/>
      <dgm:spPr/>
    </dgm:pt>
    <dgm:pt modelId="{75C1EC47-B81E-404A-9AC7-B64B0D4D8472}" type="pres">
      <dgm:prSet presAssocID="{3D6BE9BD-FFC0-4409-904A-80E85B240EC7}" presName="parentLeftMargin" presStyleLbl="node1" presStyleIdx="0" presStyleCnt="4"/>
      <dgm:spPr/>
    </dgm:pt>
    <dgm:pt modelId="{ACDFBC93-6066-4BEF-8B5A-8954558B4B8C}" type="pres">
      <dgm:prSet presAssocID="{3D6BE9BD-FFC0-4409-904A-80E85B240EC7}" presName="parentText" presStyleLbl="node1" presStyleIdx="1" presStyleCnt="4" custScaleX="101386" custScaleY="143903">
        <dgm:presLayoutVars>
          <dgm:chMax val="0"/>
          <dgm:bulletEnabled val="1"/>
        </dgm:presLayoutVars>
      </dgm:prSet>
      <dgm:spPr/>
    </dgm:pt>
    <dgm:pt modelId="{49FD1E8A-5EC6-4D1D-964B-08357B809DAB}" type="pres">
      <dgm:prSet presAssocID="{3D6BE9BD-FFC0-4409-904A-80E85B240EC7}" presName="negativeSpace" presStyleCnt="0"/>
      <dgm:spPr/>
    </dgm:pt>
    <dgm:pt modelId="{B2912966-DEBB-461E-A382-2FD89C9AC63E}" type="pres">
      <dgm:prSet presAssocID="{3D6BE9BD-FFC0-4409-904A-80E85B240EC7}" presName="childText" presStyleLbl="conFgAcc1" presStyleIdx="1" presStyleCnt="4">
        <dgm:presLayoutVars>
          <dgm:bulletEnabled val="1"/>
        </dgm:presLayoutVars>
      </dgm:prSet>
      <dgm:spPr/>
    </dgm:pt>
    <dgm:pt modelId="{3F09BD8D-48BF-4B2C-B818-05775C69415E}" type="pres">
      <dgm:prSet presAssocID="{1F147CA9-C7E1-45F8-B54C-844B076E75E7}" presName="spaceBetweenRectangles" presStyleCnt="0"/>
      <dgm:spPr/>
    </dgm:pt>
    <dgm:pt modelId="{7B11F07F-E851-449C-B43E-3690740BE43C}" type="pres">
      <dgm:prSet presAssocID="{92DFA3A0-0861-4DB8-9B24-C42F9354A3B1}" presName="parentLin" presStyleCnt="0"/>
      <dgm:spPr/>
    </dgm:pt>
    <dgm:pt modelId="{C2E6E43D-707C-400D-982B-0A486DA3D0CB}" type="pres">
      <dgm:prSet presAssocID="{92DFA3A0-0861-4DB8-9B24-C42F9354A3B1}" presName="parentLeftMargin" presStyleLbl="node1" presStyleIdx="1" presStyleCnt="4"/>
      <dgm:spPr/>
    </dgm:pt>
    <dgm:pt modelId="{79F4FDC9-5846-4201-B8E5-3A0EF38D4C7D}" type="pres">
      <dgm:prSet presAssocID="{92DFA3A0-0861-4DB8-9B24-C42F9354A3B1}" presName="parentText" presStyleLbl="node1" presStyleIdx="2" presStyleCnt="4" custScaleX="102801" custScaleY="177092">
        <dgm:presLayoutVars>
          <dgm:chMax val="0"/>
          <dgm:bulletEnabled val="1"/>
        </dgm:presLayoutVars>
      </dgm:prSet>
      <dgm:spPr/>
    </dgm:pt>
    <dgm:pt modelId="{6DD5F820-42A9-4A55-A8C4-D87861EF296E}" type="pres">
      <dgm:prSet presAssocID="{92DFA3A0-0861-4DB8-9B24-C42F9354A3B1}" presName="negativeSpace" presStyleCnt="0"/>
      <dgm:spPr/>
    </dgm:pt>
    <dgm:pt modelId="{CF6BF2FD-738E-412C-ADBF-0A6EB147CA05}" type="pres">
      <dgm:prSet presAssocID="{92DFA3A0-0861-4DB8-9B24-C42F9354A3B1}" presName="childText" presStyleLbl="conFgAcc1" presStyleIdx="2" presStyleCnt="4">
        <dgm:presLayoutVars>
          <dgm:bulletEnabled val="1"/>
        </dgm:presLayoutVars>
      </dgm:prSet>
      <dgm:spPr/>
    </dgm:pt>
    <dgm:pt modelId="{0B5D9F75-354D-4BCD-937B-B8A4F032C0B5}" type="pres">
      <dgm:prSet presAssocID="{834D71B4-0EDD-4D17-9329-96A9BD5559EB}" presName="spaceBetweenRectangles" presStyleCnt="0"/>
      <dgm:spPr/>
    </dgm:pt>
    <dgm:pt modelId="{A3A452EE-8969-4129-B612-9FFA17A242AC}" type="pres">
      <dgm:prSet presAssocID="{EEBCF5F7-FD1B-495C-BFB4-9427E226BB63}" presName="parentLin" presStyleCnt="0"/>
      <dgm:spPr/>
    </dgm:pt>
    <dgm:pt modelId="{0AFDEB55-77B8-4DC9-8AC1-5994C65FED21}" type="pres">
      <dgm:prSet presAssocID="{EEBCF5F7-FD1B-495C-BFB4-9427E226BB63}" presName="parentLeftMargin" presStyleLbl="node1" presStyleIdx="2" presStyleCnt="4"/>
      <dgm:spPr/>
    </dgm:pt>
    <dgm:pt modelId="{A9FF15BA-4723-4753-AEDD-75E6710D01BD}" type="pres">
      <dgm:prSet presAssocID="{EEBCF5F7-FD1B-495C-BFB4-9427E226BB63}" presName="parentText" presStyleLbl="node1" presStyleIdx="3" presStyleCnt="4" custScaleX="104188" custScaleY="136855">
        <dgm:presLayoutVars>
          <dgm:chMax val="0"/>
          <dgm:bulletEnabled val="1"/>
        </dgm:presLayoutVars>
      </dgm:prSet>
      <dgm:spPr/>
    </dgm:pt>
    <dgm:pt modelId="{076E069F-E7E4-443D-ADD2-C15F7F77F564}" type="pres">
      <dgm:prSet presAssocID="{EEBCF5F7-FD1B-495C-BFB4-9427E226BB63}" presName="negativeSpace" presStyleCnt="0"/>
      <dgm:spPr/>
    </dgm:pt>
    <dgm:pt modelId="{29109C70-3666-4FD0-AF28-BCF9341D9606}" type="pres">
      <dgm:prSet presAssocID="{EEBCF5F7-FD1B-495C-BFB4-9427E226BB63}" presName="childText" presStyleLbl="conFgAcc1" presStyleIdx="3" presStyleCnt="4">
        <dgm:presLayoutVars>
          <dgm:bulletEnabled val="1"/>
        </dgm:presLayoutVars>
      </dgm:prSet>
      <dgm:spPr/>
    </dgm:pt>
  </dgm:ptLst>
  <dgm:cxnLst>
    <dgm:cxn modelId="{D222AD14-8C2F-4EE0-AE96-CF540F1CFB3D}" srcId="{C1343052-0D71-4E8F-B2D9-31C4B86A7F3B}" destId="{3D6BE9BD-FFC0-4409-904A-80E85B240EC7}" srcOrd="1" destOrd="0" parTransId="{E405A61F-2E4B-4C8C-A4B7-6BAC75FC4713}" sibTransId="{1F147CA9-C7E1-45F8-B54C-844B076E75E7}"/>
    <dgm:cxn modelId="{77489417-7483-42B5-88D7-0FE260D06CD5}" type="presOf" srcId="{07FE9B69-EDDB-4118-9DB9-F5125B055D20}" destId="{19184F87-BD50-4714-9C44-9B2C354A018B}" srcOrd="0" destOrd="0" presId="urn:microsoft.com/office/officeart/2005/8/layout/list1"/>
    <dgm:cxn modelId="{2D05541C-0CAC-4452-889F-4855C0ED7AA9}" type="presOf" srcId="{947877EF-AB33-431D-9451-1E5D65AAFB3E}" destId="{74BD3EC3-2B94-4FEC-AF27-DC852A6E19F4}" srcOrd="1" destOrd="0" presId="urn:microsoft.com/office/officeart/2005/8/layout/list1"/>
    <dgm:cxn modelId="{70307525-E5FF-4262-814F-337FE639D2C3}" type="presOf" srcId="{EEBCF5F7-FD1B-495C-BFB4-9427E226BB63}" destId="{A9FF15BA-4723-4753-AEDD-75E6710D01BD}" srcOrd="1" destOrd="0" presId="urn:microsoft.com/office/officeart/2005/8/layout/list1"/>
    <dgm:cxn modelId="{2F31CE41-FD86-4F86-95D7-94B2E13F8033}" type="presOf" srcId="{3D6BE9BD-FFC0-4409-904A-80E85B240EC7}" destId="{75C1EC47-B81E-404A-9AC7-B64B0D4D8472}" srcOrd="0" destOrd="0" presId="urn:microsoft.com/office/officeart/2005/8/layout/list1"/>
    <dgm:cxn modelId="{7BD34969-C96C-4595-8604-1C383E8BF9D4}" type="presOf" srcId="{3D6BE9BD-FFC0-4409-904A-80E85B240EC7}" destId="{ACDFBC93-6066-4BEF-8B5A-8954558B4B8C}" srcOrd="1" destOrd="0" presId="urn:microsoft.com/office/officeart/2005/8/layout/list1"/>
    <dgm:cxn modelId="{E124226D-6A75-437D-A13E-A7871A165DBE}" type="presOf" srcId="{947877EF-AB33-431D-9451-1E5D65AAFB3E}" destId="{41246A63-B6B9-4DAF-9DB6-2A61DBB30281}" srcOrd="0" destOrd="0" presId="urn:microsoft.com/office/officeart/2005/8/layout/list1"/>
    <dgm:cxn modelId="{3013AF4D-DCAF-4AA9-9522-999F1F155D02}" srcId="{947877EF-AB33-431D-9451-1E5D65AAFB3E}" destId="{07FE9B69-EDDB-4118-9DB9-F5125B055D20}" srcOrd="0" destOrd="0" parTransId="{D78B0205-12D5-42C6-812D-74A3595E23EF}" sibTransId="{A9B0CF4E-455A-4D69-8D35-86D50F9B4CC2}"/>
    <dgm:cxn modelId="{10DE04B5-AA78-4767-AB38-BB5891082FAB}" type="presOf" srcId="{92DFA3A0-0861-4DB8-9B24-C42F9354A3B1}" destId="{79F4FDC9-5846-4201-B8E5-3A0EF38D4C7D}" srcOrd="1" destOrd="0" presId="urn:microsoft.com/office/officeart/2005/8/layout/list1"/>
    <dgm:cxn modelId="{074742BD-CF5A-4D70-83D3-419407C52246}" type="presOf" srcId="{92DFA3A0-0861-4DB8-9B24-C42F9354A3B1}" destId="{C2E6E43D-707C-400D-982B-0A486DA3D0CB}" srcOrd="0" destOrd="0" presId="urn:microsoft.com/office/officeart/2005/8/layout/list1"/>
    <dgm:cxn modelId="{99A717C7-A94C-4564-B5C2-FD88A59D40A0}" srcId="{C1343052-0D71-4E8F-B2D9-31C4B86A7F3B}" destId="{92DFA3A0-0861-4DB8-9B24-C42F9354A3B1}" srcOrd="2" destOrd="0" parTransId="{786985F9-CF46-4697-90FC-984071BD0F8C}" sibTransId="{834D71B4-0EDD-4D17-9329-96A9BD5559EB}"/>
    <dgm:cxn modelId="{0BFC08CB-40DC-4568-AE42-892AE200C86F}" srcId="{C1343052-0D71-4E8F-B2D9-31C4B86A7F3B}" destId="{947877EF-AB33-431D-9451-1E5D65AAFB3E}" srcOrd="0" destOrd="0" parTransId="{39D46C1B-D82D-475D-B5FB-EF847853E3F7}" sibTransId="{FBFEAA2F-9A71-46D5-A427-E62CE47D0170}"/>
    <dgm:cxn modelId="{E28E88D5-5AF5-438F-9CD2-2DC8A4497A59}" type="presOf" srcId="{C1343052-0D71-4E8F-B2D9-31C4B86A7F3B}" destId="{04DE5DF4-E51B-4732-A85A-7F0CD97EC425}" srcOrd="0" destOrd="0" presId="urn:microsoft.com/office/officeart/2005/8/layout/list1"/>
    <dgm:cxn modelId="{4A1440EE-B992-496B-B921-6CF49A3E7EB8}" type="presOf" srcId="{EEBCF5F7-FD1B-495C-BFB4-9427E226BB63}" destId="{0AFDEB55-77B8-4DC9-8AC1-5994C65FED21}" srcOrd="0" destOrd="0" presId="urn:microsoft.com/office/officeart/2005/8/layout/list1"/>
    <dgm:cxn modelId="{9B70D4FC-8219-4CBA-BDBE-9AD12A257B67}" srcId="{C1343052-0D71-4E8F-B2D9-31C4B86A7F3B}" destId="{EEBCF5F7-FD1B-495C-BFB4-9427E226BB63}" srcOrd="3" destOrd="0" parTransId="{E12576A7-01ED-4947-B107-684CEEA02FF1}" sibTransId="{0F376F00-7C87-4C45-A955-1B57846CC03D}"/>
    <dgm:cxn modelId="{EF5960E0-631E-4E02-AB27-5A3527A3F7CA}" type="presParOf" srcId="{04DE5DF4-E51B-4732-A85A-7F0CD97EC425}" destId="{2C4EC1E5-42B3-45AF-AC72-FAD40224466C}" srcOrd="0" destOrd="0" presId="urn:microsoft.com/office/officeart/2005/8/layout/list1"/>
    <dgm:cxn modelId="{93E1E9CB-AE4C-4D8B-9194-4E44F2D79A81}" type="presParOf" srcId="{2C4EC1E5-42B3-45AF-AC72-FAD40224466C}" destId="{41246A63-B6B9-4DAF-9DB6-2A61DBB30281}" srcOrd="0" destOrd="0" presId="urn:microsoft.com/office/officeart/2005/8/layout/list1"/>
    <dgm:cxn modelId="{28098553-101E-48D8-ADC2-F3A0614E09DC}" type="presParOf" srcId="{2C4EC1E5-42B3-45AF-AC72-FAD40224466C}" destId="{74BD3EC3-2B94-4FEC-AF27-DC852A6E19F4}" srcOrd="1" destOrd="0" presId="urn:microsoft.com/office/officeart/2005/8/layout/list1"/>
    <dgm:cxn modelId="{4812C0B6-E31C-4834-8713-D98D5A6E2D7B}" type="presParOf" srcId="{04DE5DF4-E51B-4732-A85A-7F0CD97EC425}" destId="{7A85FC66-5AF1-4D35-93D6-D2F568547262}" srcOrd="1" destOrd="0" presId="urn:microsoft.com/office/officeart/2005/8/layout/list1"/>
    <dgm:cxn modelId="{D06170FD-356D-4D8A-9B53-D0A448A9C114}" type="presParOf" srcId="{04DE5DF4-E51B-4732-A85A-7F0CD97EC425}" destId="{19184F87-BD50-4714-9C44-9B2C354A018B}" srcOrd="2" destOrd="0" presId="urn:microsoft.com/office/officeart/2005/8/layout/list1"/>
    <dgm:cxn modelId="{32B328AF-B151-4793-B4D9-2E1B2427C0ED}" type="presParOf" srcId="{04DE5DF4-E51B-4732-A85A-7F0CD97EC425}" destId="{A111B6A9-EA0B-4912-8723-3F1CB666BCFE}" srcOrd="3" destOrd="0" presId="urn:microsoft.com/office/officeart/2005/8/layout/list1"/>
    <dgm:cxn modelId="{449209E6-94F1-47DD-A585-13319EE94BD5}" type="presParOf" srcId="{04DE5DF4-E51B-4732-A85A-7F0CD97EC425}" destId="{FE86E054-9388-4F16-8431-D53AADCA74FB}" srcOrd="4" destOrd="0" presId="urn:microsoft.com/office/officeart/2005/8/layout/list1"/>
    <dgm:cxn modelId="{20554E45-38F3-45D1-B16F-E9E82AD7E795}" type="presParOf" srcId="{FE86E054-9388-4F16-8431-D53AADCA74FB}" destId="{75C1EC47-B81E-404A-9AC7-B64B0D4D8472}" srcOrd="0" destOrd="0" presId="urn:microsoft.com/office/officeart/2005/8/layout/list1"/>
    <dgm:cxn modelId="{BE2B290A-3171-4FD1-9DB5-658F290FB075}" type="presParOf" srcId="{FE86E054-9388-4F16-8431-D53AADCA74FB}" destId="{ACDFBC93-6066-4BEF-8B5A-8954558B4B8C}" srcOrd="1" destOrd="0" presId="urn:microsoft.com/office/officeart/2005/8/layout/list1"/>
    <dgm:cxn modelId="{9C4CE381-0B38-4B8A-955E-982CA601F4FC}" type="presParOf" srcId="{04DE5DF4-E51B-4732-A85A-7F0CD97EC425}" destId="{49FD1E8A-5EC6-4D1D-964B-08357B809DAB}" srcOrd="5" destOrd="0" presId="urn:microsoft.com/office/officeart/2005/8/layout/list1"/>
    <dgm:cxn modelId="{1911DB5E-8F81-49F8-B31F-93BE504A8041}" type="presParOf" srcId="{04DE5DF4-E51B-4732-A85A-7F0CD97EC425}" destId="{B2912966-DEBB-461E-A382-2FD89C9AC63E}" srcOrd="6" destOrd="0" presId="urn:microsoft.com/office/officeart/2005/8/layout/list1"/>
    <dgm:cxn modelId="{13382981-A052-4376-A1C5-7831731C27CD}" type="presParOf" srcId="{04DE5DF4-E51B-4732-A85A-7F0CD97EC425}" destId="{3F09BD8D-48BF-4B2C-B818-05775C69415E}" srcOrd="7" destOrd="0" presId="urn:microsoft.com/office/officeart/2005/8/layout/list1"/>
    <dgm:cxn modelId="{0BBF8771-C724-4D10-8982-99CC88039190}" type="presParOf" srcId="{04DE5DF4-E51B-4732-A85A-7F0CD97EC425}" destId="{7B11F07F-E851-449C-B43E-3690740BE43C}" srcOrd="8" destOrd="0" presId="urn:microsoft.com/office/officeart/2005/8/layout/list1"/>
    <dgm:cxn modelId="{5C152E9D-2EAC-47CE-BBAF-C005725B6233}" type="presParOf" srcId="{7B11F07F-E851-449C-B43E-3690740BE43C}" destId="{C2E6E43D-707C-400D-982B-0A486DA3D0CB}" srcOrd="0" destOrd="0" presId="urn:microsoft.com/office/officeart/2005/8/layout/list1"/>
    <dgm:cxn modelId="{38A2CEC2-417C-4A87-BA35-1013D563BCC4}" type="presParOf" srcId="{7B11F07F-E851-449C-B43E-3690740BE43C}" destId="{79F4FDC9-5846-4201-B8E5-3A0EF38D4C7D}" srcOrd="1" destOrd="0" presId="urn:microsoft.com/office/officeart/2005/8/layout/list1"/>
    <dgm:cxn modelId="{E9B55550-6307-4071-934B-4DC9449F1EBB}" type="presParOf" srcId="{04DE5DF4-E51B-4732-A85A-7F0CD97EC425}" destId="{6DD5F820-42A9-4A55-A8C4-D87861EF296E}" srcOrd="9" destOrd="0" presId="urn:microsoft.com/office/officeart/2005/8/layout/list1"/>
    <dgm:cxn modelId="{0C35BAA9-6456-4623-8F4C-0758D83CA667}" type="presParOf" srcId="{04DE5DF4-E51B-4732-A85A-7F0CD97EC425}" destId="{CF6BF2FD-738E-412C-ADBF-0A6EB147CA05}" srcOrd="10" destOrd="0" presId="urn:microsoft.com/office/officeart/2005/8/layout/list1"/>
    <dgm:cxn modelId="{3BE647D4-E42C-49FE-88E8-011159423496}" type="presParOf" srcId="{04DE5DF4-E51B-4732-A85A-7F0CD97EC425}" destId="{0B5D9F75-354D-4BCD-937B-B8A4F032C0B5}" srcOrd="11" destOrd="0" presId="urn:microsoft.com/office/officeart/2005/8/layout/list1"/>
    <dgm:cxn modelId="{CB20C86C-8748-4008-884A-2FDFDE023F4A}" type="presParOf" srcId="{04DE5DF4-E51B-4732-A85A-7F0CD97EC425}" destId="{A3A452EE-8969-4129-B612-9FFA17A242AC}" srcOrd="12" destOrd="0" presId="urn:microsoft.com/office/officeart/2005/8/layout/list1"/>
    <dgm:cxn modelId="{992E7A13-24A3-4A76-BD58-F4F38AF5F056}" type="presParOf" srcId="{A3A452EE-8969-4129-B612-9FFA17A242AC}" destId="{0AFDEB55-77B8-4DC9-8AC1-5994C65FED21}" srcOrd="0" destOrd="0" presId="urn:microsoft.com/office/officeart/2005/8/layout/list1"/>
    <dgm:cxn modelId="{2C3D0F02-0E10-4A21-8974-61EDB99FCE60}" type="presParOf" srcId="{A3A452EE-8969-4129-B612-9FFA17A242AC}" destId="{A9FF15BA-4723-4753-AEDD-75E6710D01BD}" srcOrd="1" destOrd="0" presId="urn:microsoft.com/office/officeart/2005/8/layout/list1"/>
    <dgm:cxn modelId="{FBA488FA-2C6E-409B-AB45-143207707CFA}" type="presParOf" srcId="{04DE5DF4-E51B-4732-A85A-7F0CD97EC425}" destId="{076E069F-E7E4-443D-ADD2-C15F7F77F564}" srcOrd="13" destOrd="0" presId="urn:microsoft.com/office/officeart/2005/8/layout/list1"/>
    <dgm:cxn modelId="{59B7805B-567D-4791-8750-CBBC03806778}" type="presParOf" srcId="{04DE5DF4-E51B-4732-A85A-7F0CD97EC425}" destId="{29109C70-3666-4FD0-AF28-BCF9341D960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1560280-187F-4E28-8BDE-26DA45BA7CEC}" type="doc">
      <dgm:prSet loTypeId="urn:microsoft.com/office/officeart/2005/8/layout/vList2" loCatId="list" qsTypeId="urn:microsoft.com/office/officeart/2005/8/quickstyle/3d1" qsCatId="3D" csTypeId="urn:microsoft.com/office/officeart/2005/8/colors/colorful4" csCatId="colorful"/>
      <dgm:spPr/>
      <dgm:t>
        <a:bodyPr/>
        <a:lstStyle/>
        <a:p>
          <a:endParaRPr lang="tr-TR"/>
        </a:p>
      </dgm:t>
    </dgm:pt>
    <dgm:pt modelId="{6F0D0F2A-6CC3-46A9-8032-C3C87EFDE80F}">
      <dgm:prSet custT="1"/>
      <dgm:spPr/>
      <dgm:t>
        <a:bodyPr/>
        <a:lstStyle/>
        <a:p>
          <a:pPr rtl="0"/>
          <a:r>
            <a:rPr lang="tr-TR" sz="2800" b="1" dirty="0"/>
            <a:t>Ksantin oksidaz inhibitörü</a:t>
          </a:r>
        </a:p>
      </dgm:t>
    </dgm:pt>
    <dgm:pt modelId="{DBAED5FB-8DD6-46CA-8C30-4E64F4570C60}" type="parTrans" cxnId="{52F4EEB3-4BCE-429F-BE9F-69CAC3298DF9}">
      <dgm:prSet/>
      <dgm:spPr/>
      <dgm:t>
        <a:bodyPr/>
        <a:lstStyle/>
        <a:p>
          <a:endParaRPr lang="tr-TR"/>
        </a:p>
      </dgm:t>
    </dgm:pt>
    <dgm:pt modelId="{C738A848-8BA7-4B9A-90C0-E1F7C2AE8189}" type="sibTrans" cxnId="{52F4EEB3-4BCE-429F-BE9F-69CAC3298DF9}">
      <dgm:prSet/>
      <dgm:spPr/>
      <dgm:t>
        <a:bodyPr/>
        <a:lstStyle/>
        <a:p>
          <a:endParaRPr lang="tr-TR"/>
        </a:p>
      </dgm:t>
    </dgm:pt>
    <dgm:pt modelId="{1A1258D5-3B88-4072-A81C-70227E59AC26}">
      <dgm:prSet custT="1"/>
      <dgm:spPr/>
      <dgm:t>
        <a:bodyPr/>
        <a:lstStyle/>
        <a:p>
          <a:pPr rtl="0"/>
          <a:r>
            <a:rPr lang="tr-TR" sz="2800" b="1" dirty="0"/>
            <a:t>KC’de metabolize olur</a:t>
          </a:r>
        </a:p>
      </dgm:t>
    </dgm:pt>
    <dgm:pt modelId="{C4988611-E339-4611-B883-E69DB9BE757A}" type="parTrans" cxnId="{9FB1DC0B-DFE0-4229-AF23-238622E269DF}">
      <dgm:prSet/>
      <dgm:spPr/>
      <dgm:t>
        <a:bodyPr/>
        <a:lstStyle/>
        <a:p>
          <a:endParaRPr lang="tr-TR"/>
        </a:p>
      </dgm:t>
    </dgm:pt>
    <dgm:pt modelId="{4B428EC1-EFF7-48BA-9D4A-81529DF525DF}" type="sibTrans" cxnId="{9FB1DC0B-DFE0-4229-AF23-238622E269DF}">
      <dgm:prSet/>
      <dgm:spPr/>
      <dgm:t>
        <a:bodyPr/>
        <a:lstStyle/>
        <a:p>
          <a:endParaRPr lang="tr-TR"/>
        </a:p>
      </dgm:t>
    </dgm:pt>
    <dgm:pt modelId="{9F7E0D6A-DCBB-471D-8EF7-1FC69C49FFAC}">
      <dgm:prSet custT="1"/>
      <dgm:spPr/>
      <dgm:t>
        <a:bodyPr/>
        <a:lstStyle/>
        <a:p>
          <a:pPr rtl="0"/>
          <a:r>
            <a:rPr lang="tr-TR" sz="2800" b="1" dirty="0"/>
            <a:t>Renal yetmezlikte avantaj</a:t>
          </a:r>
        </a:p>
      </dgm:t>
    </dgm:pt>
    <dgm:pt modelId="{7E83DE31-1413-48C1-90E2-84D7F50905DB}" type="parTrans" cxnId="{E45B02F1-A3C9-48E4-BEE2-8750A92765AD}">
      <dgm:prSet/>
      <dgm:spPr/>
      <dgm:t>
        <a:bodyPr/>
        <a:lstStyle/>
        <a:p>
          <a:endParaRPr lang="tr-TR"/>
        </a:p>
      </dgm:t>
    </dgm:pt>
    <dgm:pt modelId="{8FF88C56-1A19-4725-85C5-7F85FE4F7157}" type="sibTrans" cxnId="{E45B02F1-A3C9-48E4-BEE2-8750A92765AD}">
      <dgm:prSet/>
      <dgm:spPr/>
      <dgm:t>
        <a:bodyPr/>
        <a:lstStyle/>
        <a:p>
          <a:endParaRPr lang="tr-TR"/>
        </a:p>
      </dgm:t>
    </dgm:pt>
    <dgm:pt modelId="{B650D702-B942-42B6-9A26-CA7475A0B072}" type="pres">
      <dgm:prSet presAssocID="{B1560280-187F-4E28-8BDE-26DA45BA7CEC}" presName="linear" presStyleCnt="0">
        <dgm:presLayoutVars>
          <dgm:animLvl val="lvl"/>
          <dgm:resizeHandles val="exact"/>
        </dgm:presLayoutVars>
      </dgm:prSet>
      <dgm:spPr/>
    </dgm:pt>
    <dgm:pt modelId="{2DE4CFDE-D151-4F82-9227-881C5232D762}" type="pres">
      <dgm:prSet presAssocID="{6F0D0F2A-6CC3-46A9-8032-C3C87EFDE80F}" presName="parentText" presStyleLbl="node1" presStyleIdx="0" presStyleCnt="3">
        <dgm:presLayoutVars>
          <dgm:chMax val="0"/>
          <dgm:bulletEnabled val="1"/>
        </dgm:presLayoutVars>
      </dgm:prSet>
      <dgm:spPr/>
    </dgm:pt>
    <dgm:pt modelId="{8A105395-DA93-46D1-B42C-8637D1D99D51}" type="pres">
      <dgm:prSet presAssocID="{C738A848-8BA7-4B9A-90C0-E1F7C2AE8189}" presName="spacer" presStyleCnt="0"/>
      <dgm:spPr/>
    </dgm:pt>
    <dgm:pt modelId="{D295DAAB-F7F7-43F7-8BE4-DD93F8DEF391}" type="pres">
      <dgm:prSet presAssocID="{1A1258D5-3B88-4072-A81C-70227E59AC26}" presName="parentText" presStyleLbl="node1" presStyleIdx="1" presStyleCnt="3">
        <dgm:presLayoutVars>
          <dgm:chMax val="0"/>
          <dgm:bulletEnabled val="1"/>
        </dgm:presLayoutVars>
      </dgm:prSet>
      <dgm:spPr/>
    </dgm:pt>
    <dgm:pt modelId="{968C5D50-FAA4-4891-B762-01717D38E430}" type="pres">
      <dgm:prSet presAssocID="{4B428EC1-EFF7-48BA-9D4A-81529DF525DF}" presName="spacer" presStyleCnt="0"/>
      <dgm:spPr/>
    </dgm:pt>
    <dgm:pt modelId="{A50B5DB3-2DFA-4C85-BB0E-B2FBBEC5E685}" type="pres">
      <dgm:prSet presAssocID="{9F7E0D6A-DCBB-471D-8EF7-1FC69C49FFAC}" presName="parentText" presStyleLbl="node1" presStyleIdx="2" presStyleCnt="3">
        <dgm:presLayoutVars>
          <dgm:chMax val="0"/>
          <dgm:bulletEnabled val="1"/>
        </dgm:presLayoutVars>
      </dgm:prSet>
      <dgm:spPr/>
    </dgm:pt>
  </dgm:ptLst>
  <dgm:cxnLst>
    <dgm:cxn modelId="{1941AB05-1CAE-4BA6-B087-00DB9E714EBB}" type="presOf" srcId="{6F0D0F2A-6CC3-46A9-8032-C3C87EFDE80F}" destId="{2DE4CFDE-D151-4F82-9227-881C5232D762}" srcOrd="0" destOrd="0" presId="urn:microsoft.com/office/officeart/2005/8/layout/vList2"/>
    <dgm:cxn modelId="{9FB1DC0B-DFE0-4229-AF23-238622E269DF}" srcId="{B1560280-187F-4E28-8BDE-26DA45BA7CEC}" destId="{1A1258D5-3B88-4072-A81C-70227E59AC26}" srcOrd="1" destOrd="0" parTransId="{C4988611-E339-4611-B883-E69DB9BE757A}" sibTransId="{4B428EC1-EFF7-48BA-9D4A-81529DF525DF}"/>
    <dgm:cxn modelId="{4C00F31B-F208-4E09-BDDD-19225F062518}" type="presOf" srcId="{B1560280-187F-4E28-8BDE-26DA45BA7CEC}" destId="{B650D702-B942-42B6-9A26-CA7475A0B072}" srcOrd="0" destOrd="0" presId="urn:microsoft.com/office/officeart/2005/8/layout/vList2"/>
    <dgm:cxn modelId="{E1838124-6BDB-461F-9C98-E79636065873}" type="presOf" srcId="{9F7E0D6A-DCBB-471D-8EF7-1FC69C49FFAC}" destId="{A50B5DB3-2DFA-4C85-BB0E-B2FBBEC5E685}" srcOrd="0" destOrd="0" presId="urn:microsoft.com/office/officeart/2005/8/layout/vList2"/>
    <dgm:cxn modelId="{FA0B9799-4A63-4A21-BA01-FEB8B703BEDC}" type="presOf" srcId="{1A1258D5-3B88-4072-A81C-70227E59AC26}" destId="{D295DAAB-F7F7-43F7-8BE4-DD93F8DEF391}" srcOrd="0" destOrd="0" presId="urn:microsoft.com/office/officeart/2005/8/layout/vList2"/>
    <dgm:cxn modelId="{52F4EEB3-4BCE-429F-BE9F-69CAC3298DF9}" srcId="{B1560280-187F-4E28-8BDE-26DA45BA7CEC}" destId="{6F0D0F2A-6CC3-46A9-8032-C3C87EFDE80F}" srcOrd="0" destOrd="0" parTransId="{DBAED5FB-8DD6-46CA-8C30-4E64F4570C60}" sibTransId="{C738A848-8BA7-4B9A-90C0-E1F7C2AE8189}"/>
    <dgm:cxn modelId="{E45B02F1-A3C9-48E4-BEE2-8750A92765AD}" srcId="{B1560280-187F-4E28-8BDE-26DA45BA7CEC}" destId="{9F7E0D6A-DCBB-471D-8EF7-1FC69C49FFAC}" srcOrd="2" destOrd="0" parTransId="{7E83DE31-1413-48C1-90E2-84D7F50905DB}" sibTransId="{8FF88C56-1A19-4725-85C5-7F85FE4F7157}"/>
    <dgm:cxn modelId="{BF42EEEE-B456-4906-BC8E-8AD9E335A684}" type="presParOf" srcId="{B650D702-B942-42B6-9A26-CA7475A0B072}" destId="{2DE4CFDE-D151-4F82-9227-881C5232D762}" srcOrd="0" destOrd="0" presId="urn:microsoft.com/office/officeart/2005/8/layout/vList2"/>
    <dgm:cxn modelId="{4FE8DCB1-37F4-4F70-B441-3A7963E2A6D9}" type="presParOf" srcId="{B650D702-B942-42B6-9A26-CA7475A0B072}" destId="{8A105395-DA93-46D1-B42C-8637D1D99D51}" srcOrd="1" destOrd="0" presId="urn:microsoft.com/office/officeart/2005/8/layout/vList2"/>
    <dgm:cxn modelId="{CC3CFD1E-0BB6-40B8-8746-14A5BED05B13}" type="presParOf" srcId="{B650D702-B942-42B6-9A26-CA7475A0B072}" destId="{D295DAAB-F7F7-43F7-8BE4-DD93F8DEF391}" srcOrd="2" destOrd="0" presId="urn:microsoft.com/office/officeart/2005/8/layout/vList2"/>
    <dgm:cxn modelId="{EB607F68-F4E7-4BD3-9286-CB1134572205}" type="presParOf" srcId="{B650D702-B942-42B6-9A26-CA7475A0B072}" destId="{968C5D50-FAA4-4891-B762-01717D38E430}" srcOrd="3" destOrd="0" presId="urn:microsoft.com/office/officeart/2005/8/layout/vList2"/>
    <dgm:cxn modelId="{642F1D86-CB24-46EC-AEAA-4B2ECD53CD50}" type="presParOf" srcId="{B650D702-B942-42B6-9A26-CA7475A0B072}" destId="{A50B5DB3-2DFA-4C85-BB0E-B2FBBEC5E6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07529C3-414A-4371-849F-863878857FC5}" type="doc">
      <dgm:prSet loTypeId="urn:microsoft.com/office/officeart/2005/8/layout/hProcess9" loCatId="process" qsTypeId="urn:microsoft.com/office/officeart/2005/8/quickstyle/3d1" qsCatId="3D" csTypeId="urn:microsoft.com/office/officeart/2005/8/colors/colorful5" csCatId="colorful" phldr="1"/>
      <dgm:spPr/>
      <dgm:t>
        <a:bodyPr/>
        <a:lstStyle/>
        <a:p>
          <a:endParaRPr lang="tr-TR"/>
        </a:p>
      </dgm:t>
    </dgm:pt>
    <dgm:pt modelId="{C97B5465-33B0-43AC-A607-4A5E2ADFBEF4}">
      <dgm:prSet/>
      <dgm:spPr/>
      <dgm:t>
        <a:bodyPr/>
        <a:lstStyle/>
        <a:p>
          <a:pPr algn="l" rtl="0"/>
          <a:r>
            <a:rPr lang="tr-TR" b="1" dirty="0"/>
            <a:t>Probenesid 0.5-2 g/gün, Sülfinpirazon 100-800 mg/gün</a:t>
          </a:r>
        </a:p>
      </dgm:t>
    </dgm:pt>
    <dgm:pt modelId="{43CB9FFE-B90A-4D85-AD3B-9D5BEEF349E3}" type="parTrans" cxnId="{CD9B614B-B6F6-45F6-8039-D8E565275C4A}">
      <dgm:prSet/>
      <dgm:spPr/>
      <dgm:t>
        <a:bodyPr/>
        <a:lstStyle/>
        <a:p>
          <a:endParaRPr lang="tr-TR"/>
        </a:p>
      </dgm:t>
    </dgm:pt>
    <dgm:pt modelId="{FBD600B7-B31A-4E3C-A143-DBB41592C6E4}" type="sibTrans" cxnId="{CD9B614B-B6F6-45F6-8039-D8E565275C4A}">
      <dgm:prSet/>
      <dgm:spPr/>
      <dgm:t>
        <a:bodyPr/>
        <a:lstStyle/>
        <a:p>
          <a:endParaRPr lang="tr-TR"/>
        </a:p>
      </dgm:t>
    </dgm:pt>
    <dgm:pt modelId="{F1A4BC49-327E-4DFD-84F2-88FA643D1C51}">
      <dgm:prSet/>
      <dgm:spPr/>
      <dgm:t>
        <a:bodyPr/>
        <a:lstStyle/>
        <a:p>
          <a:pPr rtl="0"/>
          <a:r>
            <a:rPr lang="tr-TR" b="1" dirty="0"/>
            <a:t>Sıvı alımı günde 2 litreden fazla olmalı</a:t>
          </a:r>
        </a:p>
      </dgm:t>
    </dgm:pt>
    <dgm:pt modelId="{6469A136-4D3C-495B-A9B0-0AE334E13107}" type="parTrans" cxnId="{D78366AB-420D-4647-AEE8-8105B577A643}">
      <dgm:prSet/>
      <dgm:spPr/>
      <dgm:t>
        <a:bodyPr/>
        <a:lstStyle/>
        <a:p>
          <a:endParaRPr lang="tr-TR"/>
        </a:p>
      </dgm:t>
    </dgm:pt>
    <dgm:pt modelId="{0986745A-8C5C-499F-90BC-B20499A1C656}" type="sibTrans" cxnId="{D78366AB-420D-4647-AEE8-8105B577A643}">
      <dgm:prSet/>
      <dgm:spPr/>
      <dgm:t>
        <a:bodyPr/>
        <a:lstStyle/>
        <a:p>
          <a:endParaRPr lang="tr-TR"/>
        </a:p>
      </dgm:t>
    </dgm:pt>
    <dgm:pt modelId="{09D24DB8-4C98-4AD2-8A0D-D47B3CF14CB0}">
      <dgm:prSet/>
      <dgm:spPr/>
      <dgm:t>
        <a:bodyPr/>
        <a:lstStyle/>
        <a:p>
          <a:pPr rtl="0"/>
          <a:r>
            <a:rPr lang="tr-TR" b="1"/>
            <a:t>Kreatinin klerensi &gt; 50 ml/dak. olmalı</a:t>
          </a:r>
        </a:p>
      </dgm:t>
    </dgm:pt>
    <dgm:pt modelId="{E125A8EE-8FED-4077-9FD8-497E858DAD52}" type="parTrans" cxnId="{52E5BB37-8082-487C-9B8E-BE3C1CABC01B}">
      <dgm:prSet/>
      <dgm:spPr/>
      <dgm:t>
        <a:bodyPr/>
        <a:lstStyle/>
        <a:p>
          <a:endParaRPr lang="tr-TR"/>
        </a:p>
      </dgm:t>
    </dgm:pt>
    <dgm:pt modelId="{B53C10C4-A797-43EB-9F4D-EEE5E6EDED9B}" type="sibTrans" cxnId="{52E5BB37-8082-487C-9B8E-BE3C1CABC01B}">
      <dgm:prSet/>
      <dgm:spPr/>
      <dgm:t>
        <a:bodyPr/>
        <a:lstStyle/>
        <a:p>
          <a:endParaRPr lang="tr-TR"/>
        </a:p>
      </dgm:t>
    </dgm:pt>
    <dgm:pt modelId="{431DF760-5F67-4C77-83A4-D6F82D473FD7}">
      <dgm:prSet/>
      <dgm:spPr/>
      <dgm:t>
        <a:bodyPr/>
        <a:lstStyle/>
        <a:p>
          <a:pPr rtl="0"/>
          <a:r>
            <a:rPr lang="tr-TR" b="1" dirty="0"/>
            <a:t>Taş hikayesi olmamalı</a:t>
          </a:r>
        </a:p>
      </dgm:t>
    </dgm:pt>
    <dgm:pt modelId="{26966875-ED23-4C9D-BA53-2FF5BF29543B}" type="parTrans" cxnId="{E8C7BB3E-BE21-4890-B83F-6A6EDF79DA21}">
      <dgm:prSet/>
      <dgm:spPr/>
      <dgm:t>
        <a:bodyPr/>
        <a:lstStyle/>
        <a:p>
          <a:endParaRPr lang="tr-TR"/>
        </a:p>
      </dgm:t>
    </dgm:pt>
    <dgm:pt modelId="{ACA44DFA-9534-4BCC-A570-EDE8A8C098B6}" type="sibTrans" cxnId="{E8C7BB3E-BE21-4890-B83F-6A6EDF79DA21}">
      <dgm:prSet/>
      <dgm:spPr/>
      <dgm:t>
        <a:bodyPr/>
        <a:lstStyle/>
        <a:p>
          <a:endParaRPr lang="tr-TR"/>
        </a:p>
      </dgm:t>
    </dgm:pt>
    <dgm:pt modelId="{5BD6392E-9C8B-4277-8341-DB4DF4FD872F}">
      <dgm:prSet/>
      <dgm:spPr/>
      <dgm:t>
        <a:bodyPr/>
        <a:lstStyle/>
        <a:p>
          <a:pPr rtl="0"/>
          <a:r>
            <a:rPr lang="tr-TR" b="1" dirty="0"/>
            <a:t>Aspirin kullanmamalı</a:t>
          </a:r>
        </a:p>
      </dgm:t>
    </dgm:pt>
    <dgm:pt modelId="{6EABC503-B417-432E-A7DB-35AD677D3D4E}" type="parTrans" cxnId="{1F491837-33B7-4440-9120-DE9050D448F8}">
      <dgm:prSet/>
      <dgm:spPr/>
      <dgm:t>
        <a:bodyPr/>
        <a:lstStyle/>
        <a:p>
          <a:endParaRPr lang="tr-TR"/>
        </a:p>
      </dgm:t>
    </dgm:pt>
    <dgm:pt modelId="{4570B5F8-8D23-4CBC-8459-DDCE3066EB99}" type="sibTrans" cxnId="{1F491837-33B7-4440-9120-DE9050D448F8}">
      <dgm:prSet/>
      <dgm:spPr/>
      <dgm:t>
        <a:bodyPr/>
        <a:lstStyle/>
        <a:p>
          <a:endParaRPr lang="tr-TR"/>
        </a:p>
      </dgm:t>
    </dgm:pt>
    <dgm:pt modelId="{63EAF366-9B4E-4F77-AC80-B3C8472CE581}">
      <dgm:prSet/>
      <dgm:spPr/>
      <dgm:t>
        <a:bodyPr/>
        <a:lstStyle/>
        <a:p>
          <a:pPr rtl="0"/>
          <a:endParaRPr lang="tr-TR" b="1" dirty="0"/>
        </a:p>
      </dgm:t>
    </dgm:pt>
    <dgm:pt modelId="{0002D1EE-DA71-408E-9FBA-FD2DC6E3CB0B}" type="sibTrans" cxnId="{2AEE6DCA-2B37-44B0-BC6A-C812DC04269B}">
      <dgm:prSet/>
      <dgm:spPr/>
      <dgm:t>
        <a:bodyPr/>
        <a:lstStyle/>
        <a:p>
          <a:endParaRPr lang="tr-TR"/>
        </a:p>
      </dgm:t>
    </dgm:pt>
    <dgm:pt modelId="{5F99B14F-8D1A-4C4B-874B-C6CE07A19C1C}" type="parTrans" cxnId="{2AEE6DCA-2B37-44B0-BC6A-C812DC04269B}">
      <dgm:prSet/>
      <dgm:spPr/>
      <dgm:t>
        <a:bodyPr/>
        <a:lstStyle/>
        <a:p>
          <a:endParaRPr lang="tr-TR"/>
        </a:p>
      </dgm:t>
    </dgm:pt>
    <dgm:pt modelId="{2869C2AC-6EAB-42FC-A786-34698B474353}" type="pres">
      <dgm:prSet presAssocID="{E07529C3-414A-4371-849F-863878857FC5}" presName="CompostProcess" presStyleCnt="0">
        <dgm:presLayoutVars>
          <dgm:dir/>
          <dgm:resizeHandles val="exact"/>
        </dgm:presLayoutVars>
      </dgm:prSet>
      <dgm:spPr/>
    </dgm:pt>
    <dgm:pt modelId="{C501F217-1E0A-4BD7-A59E-A5E6003C9872}" type="pres">
      <dgm:prSet presAssocID="{E07529C3-414A-4371-849F-863878857FC5}" presName="arrow" presStyleLbl="bgShp" presStyleIdx="0" presStyleCnt="1"/>
      <dgm:spPr/>
    </dgm:pt>
    <dgm:pt modelId="{78296682-58AB-424C-B854-46899CB25D4F}" type="pres">
      <dgm:prSet presAssocID="{E07529C3-414A-4371-849F-863878857FC5}" presName="linearProcess" presStyleCnt="0"/>
      <dgm:spPr/>
    </dgm:pt>
    <dgm:pt modelId="{A9470C3E-18A1-4E6E-941C-B8EC9FB84028}" type="pres">
      <dgm:prSet presAssocID="{C97B5465-33B0-43AC-A607-4A5E2ADFBEF4}" presName="textNode" presStyleLbl="node1" presStyleIdx="0" presStyleCnt="2">
        <dgm:presLayoutVars>
          <dgm:bulletEnabled val="1"/>
        </dgm:presLayoutVars>
      </dgm:prSet>
      <dgm:spPr/>
    </dgm:pt>
    <dgm:pt modelId="{4E63070C-610D-4BEF-BB28-037FD3951A7C}" type="pres">
      <dgm:prSet presAssocID="{FBD600B7-B31A-4E3C-A143-DBB41592C6E4}" presName="sibTrans" presStyleCnt="0"/>
      <dgm:spPr/>
    </dgm:pt>
    <dgm:pt modelId="{A4FAB539-23C0-47A2-942B-3AF258EC15FD}" type="pres">
      <dgm:prSet presAssocID="{63EAF366-9B4E-4F77-AC80-B3C8472CE581}" presName="textNode" presStyleLbl="node1" presStyleIdx="1" presStyleCnt="2">
        <dgm:presLayoutVars>
          <dgm:bulletEnabled val="1"/>
        </dgm:presLayoutVars>
      </dgm:prSet>
      <dgm:spPr/>
    </dgm:pt>
  </dgm:ptLst>
  <dgm:cxnLst>
    <dgm:cxn modelId="{E486C318-ED4D-4FCF-BA1C-A2D4864C902C}" type="presOf" srcId="{09D24DB8-4C98-4AD2-8A0D-D47B3CF14CB0}" destId="{A4FAB539-23C0-47A2-942B-3AF258EC15FD}" srcOrd="0" destOrd="2" presId="urn:microsoft.com/office/officeart/2005/8/layout/hProcess9"/>
    <dgm:cxn modelId="{1F491837-33B7-4440-9120-DE9050D448F8}" srcId="{63EAF366-9B4E-4F77-AC80-B3C8472CE581}" destId="{5BD6392E-9C8B-4277-8341-DB4DF4FD872F}" srcOrd="3" destOrd="0" parTransId="{6EABC503-B417-432E-A7DB-35AD677D3D4E}" sibTransId="{4570B5F8-8D23-4CBC-8459-DDCE3066EB99}"/>
    <dgm:cxn modelId="{52E5BB37-8082-487C-9B8E-BE3C1CABC01B}" srcId="{63EAF366-9B4E-4F77-AC80-B3C8472CE581}" destId="{09D24DB8-4C98-4AD2-8A0D-D47B3CF14CB0}" srcOrd="1" destOrd="0" parTransId="{E125A8EE-8FED-4077-9FD8-497E858DAD52}" sibTransId="{B53C10C4-A797-43EB-9F4D-EEE5E6EDED9B}"/>
    <dgm:cxn modelId="{E8C7BB3E-BE21-4890-B83F-6A6EDF79DA21}" srcId="{63EAF366-9B4E-4F77-AC80-B3C8472CE581}" destId="{431DF760-5F67-4C77-83A4-D6F82D473FD7}" srcOrd="2" destOrd="0" parTransId="{26966875-ED23-4C9D-BA53-2FF5BF29543B}" sibTransId="{ACA44DFA-9534-4BCC-A570-EDE8A8C098B6}"/>
    <dgm:cxn modelId="{BD97F947-F0E6-4E9C-B6C5-F24C07743E09}" type="presOf" srcId="{F1A4BC49-327E-4DFD-84F2-88FA643D1C51}" destId="{A4FAB539-23C0-47A2-942B-3AF258EC15FD}" srcOrd="0" destOrd="1" presId="urn:microsoft.com/office/officeart/2005/8/layout/hProcess9"/>
    <dgm:cxn modelId="{CD9B614B-B6F6-45F6-8039-D8E565275C4A}" srcId="{E07529C3-414A-4371-849F-863878857FC5}" destId="{C97B5465-33B0-43AC-A607-4A5E2ADFBEF4}" srcOrd="0" destOrd="0" parTransId="{43CB9FFE-B90A-4D85-AD3B-9D5BEEF349E3}" sibTransId="{FBD600B7-B31A-4E3C-A143-DBB41592C6E4}"/>
    <dgm:cxn modelId="{6D15AD73-CE5B-4128-AC69-7AA8CBFCBE6A}" type="presOf" srcId="{E07529C3-414A-4371-849F-863878857FC5}" destId="{2869C2AC-6EAB-42FC-A786-34698B474353}" srcOrd="0" destOrd="0" presId="urn:microsoft.com/office/officeart/2005/8/layout/hProcess9"/>
    <dgm:cxn modelId="{F37D9198-3A19-476A-8588-D06881AD8A84}" type="presOf" srcId="{5BD6392E-9C8B-4277-8341-DB4DF4FD872F}" destId="{A4FAB539-23C0-47A2-942B-3AF258EC15FD}" srcOrd="0" destOrd="4" presId="urn:microsoft.com/office/officeart/2005/8/layout/hProcess9"/>
    <dgm:cxn modelId="{A23B7B9F-8BE4-4651-B264-873A649B7EF8}" type="presOf" srcId="{63EAF366-9B4E-4F77-AC80-B3C8472CE581}" destId="{A4FAB539-23C0-47A2-942B-3AF258EC15FD}" srcOrd="0" destOrd="0" presId="urn:microsoft.com/office/officeart/2005/8/layout/hProcess9"/>
    <dgm:cxn modelId="{D78366AB-420D-4647-AEE8-8105B577A643}" srcId="{63EAF366-9B4E-4F77-AC80-B3C8472CE581}" destId="{F1A4BC49-327E-4DFD-84F2-88FA643D1C51}" srcOrd="0" destOrd="0" parTransId="{6469A136-4D3C-495B-A9B0-0AE334E13107}" sibTransId="{0986745A-8C5C-499F-90BC-B20499A1C656}"/>
    <dgm:cxn modelId="{7B8828B8-6CC2-43B7-9BAF-EBCD3D17B5EF}" type="presOf" srcId="{C97B5465-33B0-43AC-A607-4A5E2ADFBEF4}" destId="{A9470C3E-18A1-4E6E-941C-B8EC9FB84028}" srcOrd="0" destOrd="0" presId="urn:microsoft.com/office/officeart/2005/8/layout/hProcess9"/>
    <dgm:cxn modelId="{EF87C0BC-4221-469C-93B7-916FF7D18360}" type="presOf" srcId="{431DF760-5F67-4C77-83A4-D6F82D473FD7}" destId="{A4FAB539-23C0-47A2-942B-3AF258EC15FD}" srcOrd="0" destOrd="3" presId="urn:microsoft.com/office/officeart/2005/8/layout/hProcess9"/>
    <dgm:cxn modelId="{2AEE6DCA-2B37-44B0-BC6A-C812DC04269B}" srcId="{E07529C3-414A-4371-849F-863878857FC5}" destId="{63EAF366-9B4E-4F77-AC80-B3C8472CE581}" srcOrd="1" destOrd="0" parTransId="{5F99B14F-8D1A-4C4B-874B-C6CE07A19C1C}" sibTransId="{0002D1EE-DA71-408E-9FBA-FD2DC6E3CB0B}"/>
    <dgm:cxn modelId="{3AA59498-56AE-4755-A4F7-5D49994DFE47}" type="presParOf" srcId="{2869C2AC-6EAB-42FC-A786-34698B474353}" destId="{C501F217-1E0A-4BD7-A59E-A5E6003C9872}" srcOrd="0" destOrd="0" presId="urn:microsoft.com/office/officeart/2005/8/layout/hProcess9"/>
    <dgm:cxn modelId="{392B618E-8CC7-4F2B-8048-EA6F0A6C44E4}" type="presParOf" srcId="{2869C2AC-6EAB-42FC-A786-34698B474353}" destId="{78296682-58AB-424C-B854-46899CB25D4F}" srcOrd="1" destOrd="0" presId="urn:microsoft.com/office/officeart/2005/8/layout/hProcess9"/>
    <dgm:cxn modelId="{B8EF19FA-21EF-473B-8733-D995DACD9CAB}" type="presParOf" srcId="{78296682-58AB-424C-B854-46899CB25D4F}" destId="{A9470C3E-18A1-4E6E-941C-B8EC9FB84028}" srcOrd="0" destOrd="0" presId="urn:microsoft.com/office/officeart/2005/8/layout/hProcess9"/>
    <dgm:cxn modelId="{7B35F26F-A86A-4AEA-AFDC-50C06DE4C845}" type="presParOf" srcId="{78296682-58AB-424C-B854-46899CB25D4F}" destId="{4E63070C-610D-4BEF-BB28-037FD3951A7C}" srcOrd="1" destOrd="0" presId="urn:microsoft.com/office/officeart/2005/8/layout/hProcess9"/>
    <dgm:cxn modelId="{30611ADA-FAB5-4045-B8F2-0F31C5A9C6D0}" type="presParOf" srcId="{78296682-58AB-424C-B854-46899CB25D4F}" destId="{A4FAB539-23C0-47A2-942B-3AF258EC15FD}"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10C889-B956-4419-B0BD-36F19CF4C7E4}" type="doc">
      <dgm:prSet loTypeId="urn:microsoft.com/office/officeart/2008/layout/VerticalCurvedList" loCatId="list" qsTypeId="urn:microsoft.com/office/officeart/2005/8/quickstyle/3d2" qsCatId="3D" csTypeId="urn:microsoft.com/office/officeart/2005/8/colors/colorful5" csCatId="colorful"/>
      <dgm:spPr/>
      <dgm:t>
        <a:bodyPr/>
        <a:lstStyle/>
        <a:p>
          <a:endParaRPr lang="tr-TR"/>
        </a:p>
      </dgm:t>
    </dgm:pt>
    <dgm:pt modelId="{5E653C30-AC71-4ED2-BBDA-13AF75C70469}">
      <dgm:prSet/>
      <dgm:spPr/>
      <dgm:t>
        <a:bodyPr/>
        <a:lstStyle/>
        <a:p>
          <a:pPr rtl="0"/>
          <a:r>
            <a:rPr lang="tr-TR" b="1"/>
            <a:t>Ürik asit yüksekliği gut değil</a:t>
          </a:r>
        </a:p>
      </dgm:t>
    </dgm:pt>
    <dgm:pt modelId="{1AE23254-D445-4002-A0E1-982C3E4C8196}" type="parTrans" cxnId="{285E1AEC-E1B3-4ADE-A927-B4B52E8B39FE}">
      <dgm:prSet/>
      <dgm:spPr/>
      <dgm:t>
        <a:bodyPr/>
        <a:lstStyle/>
        <a:p>
          <a:endParaRPr lang="tr-TR"/>
        </a:p>
      </dgm:t>
    </dgm:pt>
    <dgm:pt modelId="{AC739C6A-F18B-4A5F-A717-0D682F224454}" type="sibTrans" cxnId="{285E1AEC-E1B3-4ADE-A927-B4B52E8B39FE}">
      <dgm:prSet/>
      <dgm:spPr/>
      <dgm:t>
        <a:bodyPr/>
        <a:lstStyle/>
        <a:p>
          <a:endParaRPr lang="tr-TR"/>
        </a:p>
      </dgm:t>
    </dgm:pt>
    <dgm:pt modelId="{4D98B1D2-BAB9-4C8F-95A6-EFC62814FCCB}">
      <dgm:prSet/>
      <dgm:spPr/>
      <dgm:t>
        <a:bodyPr/>
        <a:lstStyle/>
        <a:p>
          <a:pPr rtl="0"/>
          <a:r>
            <a:rPr lang="tr-TR" b="1"/>
            <a:t>Asemptomatik hiperürisemi: ilişkili hastalıkların tedavisi, kilo verme,ÜA yükselten ilaçlara dikkat</a:t>
          </a:r>
        </a:p>
      </dgm:t>
    </dgm:pt>
    <dgm:pt modelId="{41D9A760-EE5F-4A26-997C-9C129245D4F6}" type="parTrans" cxnId="{4EF1C83F-E45E-42E8-BAC7-CFCA10F2FA47}">
      <dgm:prSet/>
      <dgm:spPr/>
      <dgm:t>
        <a:bodyPr/>
        <a:lstStyle/>
        <a:p>
          <a:endParaRPr lang="tr-TR"/>
        </a:p>
      </dgm:t>
    </dgm:pt>
    <dgm:pt modelId="{F4A695BF-4335-47C8-B566-3D050A1792FC}" type="sibTrans" cxnId="{4EF1C83F-E45E-42E8-BAC7-CFCA10F2FA47}">
      <dgm:prSet/>
      <dgm:spPr/>
      <dgm:t>
        <a:bodyPr/>
        <a:lstStyle/>
        <a:p>
          <a:endParaRPr lang="tr-TR"/>
        </a:p>
      </dgm:t>
    </dgm:pt>
    <dgm:pt modelId="{1CAD94C9-680A-485A-B0A5-4901C238824D}">
      <dgm:prSet/>
      <dgm:spPr/>
      <dgm:t>
        <a:bodyPr/>
        <a:lstStyle/>
        <a:p>
          <a:pPr rtl="0"/>
          <a:r>
            <a:rPr lang="tr-TR" b="1"/>
            <a:t>Diyet: çok katı olmamalı</a:t>
          </a:r>
        </a:p>
      </dgm:t>
    </dgm:pt>
    <dgm:pt modelId="{00A5E176-12ED-435D-95C6-DAC2B4F0B2D9}" type="parTrans" cxnId="{72AEBD84-878D-41F4-B827-1255B9917B54}">
      <dgm:prSet/>
      <dgm:spPr/>
      <dgm:t>
        <a:bodyPr/>
        <a:lstStyle/>
        <a:p>
          <a:endParaRPr lang="tr-TR"/>
        </a:p>
      </dgm:t>
    </dgm:pt>
    <dgm:pt modelId="{148F66AD-2929-4F73-9056-B9DEEEAA12CA}" type="sibTrans" cxnId="{72AEBD84-878D-41F4-B827-1255B9917B54}">
      <dgm:prSet/>
      <dgm:spPr/>
      <dgm:t>
        <a:bodyPr/>
        <a:lstStyle/>
        <a:p>
          <a:endParaRPr lang="tr-TR"/>
        </a:p>
      </dgm:t>
    </dgm:pt>
    <dgm:pt modelId="{6A6E552B-560D-46B5-AF3E-C1D9D5A4585B}">
      <dgm:prSet/>
      <dgm:spPr/>
      <dgm:t>
        <a:bodyPr/>
        <a:lstStyle/>
        <a:p>
          <a:pPr rtl="0"/>
          <a:r>
            <a:rPr lang="tr-TR" b="1"/>
            <a:t>Akut atak tanısı: MSU kristali, podogra</a:t>
          </a:r>
        </a:p>
      </dgm:t>
    </dgm:pt>
    <dgm:pt modelId="{5352E543-2B3C-43B4-846C-B22BA2388457}" type="parTrans" cxnId="{1F2CC26E-780E-4BE5-9CB0-A140958F2D3A}">
      <dgm:prSet/>
      <dgm:spPr/>
      <dgm:t>
        <a:bodyPr/>
        <a:lstStyle/>
        <a:p>
          <a:endParaRPr lang="tr-TR"/>
        </a:p>
      </dgm:t>
    </dgm:pt>
    <dgm:pt modelId="{E0624D78-14B5-4F82-972B-32149914FA6C}" type="sibTrans" cxnId="{1F2CC26E-780E-4BE5-9CB0-A140958F2D3A}">
      <dgm:prSet/>
      <dgm:spPr/>
      <dgm:t>
        <a:bodyPr/>
        <a:lstStyle/>
        <a:p>
          <a:endParaRPr lang="tr-TR"/>
        </a:p>
      </dgm:t>
    </dgm:pt>
    <dgm:pt modelId="{31D1FCFF-D2D0-447A-9B8B-F9C34210D743}">
      <dgm:prSet/>
      <dgm:spPr/>
      <dgm:t>
        <a:bodyPr/>
        <a:lstStyle/>
        <a:p>
          <a:pPr rtl="0"/>
          <a:r>
            <a:rPr lang="tr-TR" b="1"/>
            <a:t>Akut atak tedavisi: NSAİİ, Kolşisin, steroid</a:t>
          </a:r>
        </a:p>
      </dgm:t>
    </dgm:pt>
    <dgm:pt modelId="{49D185BC-0602-4423-8962-051085C2F781}" type="parTrans" cxnId="{A98A53F3-E765-48BB-BE51-7629B4D6B986}">
      <dgm:prSet/>
      <dgm:spPr/>
      <dgm:t>
        <a:bodyPr/>
        <a:lstStyle/>
        <a:p>
          <a:endParaRPr lang="tr-TR"/>
        </a:p>
      </dgm:t>
    </dgm:pt>
    <dgm:pt modelId="{8E94A889-B2E4-46FC-B08C-9173547E11B5}" type="sibTrans" cxnId="{A98A53F3-E765-48BB-BE51-7629B4D6B986}">
      <dgm:prSet/>
      <dgm:spPr/>
      <dgm:t>
        <a:bodyPr/>
        <a:lstStyle/>
        <a:p>
          <a:endParaRPr lang="tr-TR"/>
        </a:p>
      </dgm:t>
    </dgm:pt>
    <dgm:pt modelId="{242409BB-0B26-4EF5-AEF5-7AA03B153EDF}">
      <dgm:prSet/>
      <dgm:spPr/>
      <dgm:t>
        <a:bodyPr/>
        <a:lstStyle/>
        <a:p>
          <a:pPr rtl="0"/>
          <a:r>
            <a:rPr lang="tr-TR" b="1"/>
            <a:t>Proflaksi: düşük doz, en az 3-6 ay</a:t>
          </a:r>
        </a:p>
      </dgm:t>
    </dgm:pt>
    <dgm:pt modelId="{1D7596C0-4F25-484F-A2AA-2C94201551C7}" type="parTrans" cxnId="{C7BB9882-4C79-40F1-812C-AEC89A63E535}">
      <dgm:prSet/>
      <dgm:spPr/>
      <dgm:t>
        <a:bodyPr/>
        <a:lstStyle/>
        <a:p>
          <a:endParaRPr lang="tr-TR"/>
        </a:p>
      </dgm:t>
    </dgm:pt>
    <dgm:pt modelId="{2F964805-466A-4AE3-B7B9-A3EBAED467D2}" type="sibTrans" cxnId="{C7BB9882-4C79-40F1-812C-AEC89A63E535}">
      <dgm:prSet/>
      <dgm:spPr/>
      <dgm:t>
        <a:bodyPr/>
        <a:lstStyle/>
        <a:p>
          <a:endParaRPr lang="tr-TR"/>
        </a:p>
      </dgm:t>
    </dgm:pt>
    <dgm:pt modelId="{85CB902E-4416-49F0-89F8-F591EC983482}">
      <dgm:prSet/>
      <dgm:spPr/>
      <dgm:t>
        <a:bodyPr/>
        <a:lstStyle/>
        <a:p>
          <a:pPr rtl="0"/>
          <a:r>
            <a:rPr lang="tr-TR" b="1"/>
            <a:t>ÜA düşürücü tedavi: 2. atak, ÜA &lt; 6 mg/dl olmalı, muhtemelen ömür boyu</a:t>
          </a:r>
        </a:p>
      </dgm:t>
    </dgm:pt>
    <dgm:pt modelId="{803C538D-FBB7-48B8-897C-BF4B867BE0DA}" type="parTrans" cxnId="{85438040-6E7E-493C-827F-78EBA13125E9}">
      <dgm:prSet/>
      <dgm:spPr/>
      <dgm:t>
        <a:bodyPr/>
        <a:lstStyle/>
        <a:p>
          <a:endParaRPr lang="tr-TR"/>
        </a:p>
      </dgm:t>
    </dgm:pt>
    <dgm:pt modelId="{4D875C2F-BACB-43CB-9D71-72638498C78C}" type="sibTrans" cxnId="{85438040-6E7E-493C-827F-78EBA13125E9}">
      <dgm:prSet/>
      <dgm:spPr/>
      <dgm:t>
        <a:bodyPr/>
        <a:lstStyle/>
        <a:p>
          <a:endParaRPr lang="tr-TR"/>
        </a:p>
      </dgm:t>
    </dgm:pt>
    <dgm:pt modelId="{B0E7B289-82B8-467D-A7F0-78A90E84079D}">
      <dgm:prSet/>
      <dgm:spPr/>
      <dgm:t>
        <a:bodyPr/>
        <a:lstStyle/>
        <a:p>
          <a:endParaRPr lang="tr-TR"/>
        </a:p>
      </dgm:t>
    </dgm:pt>
    <dgm:pt modelId="{CBFF34DC-2E47-42B6-98F8-63BD2B245C13}" type="parTrans" cxnId="{9FAB5983-5E73-4CCB-BA86-D6FF5F995C1C}">
      <dgm:prSet/>
      <dgm:spPr/>
      <dgm:t>
        <a:bodyPr/>
        <a:lstStyle/>
        <a:p>
          <a:endParaRPr lang="tr-TR"/>
        </a:p>
      </dgm:t>
    </dgm:pt>
    <dgm:pt modelId="{0110CB11-37E3-4C4F-A030-2454CEC614DB}" type="sibTrans" cxnId="{9FAB5983-5E73-4CCB-BA86-D6FF5F995C1C}">
      <dgm:prSet/>
      <dgm:spPr/>
      <dgm:t>
        <a:bodyPr/>
        <a:lstStyle/>
        <a:p>
          <a:endParaRPr lang="tr-TR"/>
        </a:p>
      </dgm:t>
    </dgm:pt>
    <dgm:pt modelId="{22FD7CCA-B195-49A3-AFF0-BC6C654F53D8}">
      <dgm:prSet/>
      <dgm:spPr/>
      <dgm:t>
        <a:bodyPr/>
        <a:lstStyle/>
        <a:p>
          <a:endParaRPr lang="tr-TR"/>
        </a:p>
      </dgm:t>
    </dgm:pt>
    <dgm:pt modelId="{8C67DAB9-35AE-4A06-BD57-F19351262DC2}" type="parTrans" cxnId="{EFE8CB75-6FA7-42FC-B02B-A20F2AAF5FEC}">
      <dgm:prSet/>
      <dgm:spPr/>
      <dgm:t>
        <a:bodyPr/>
        <a:lstStyle/>
        <a:p>
          <a:endParaRPr lang="tr-TR"/>
        </a:p>
      </dgm:t>
    </dgm:pt>
    <dgm:pt modelId="{58641780-73DA-409C-A87E-2A20AFF5D9A0}" type="sibTrans" cxnId="{EFE8CB75-6FA7-42FC-B02B-A20F2AAF5FEC}">
      <dgm:prSet/>
      <dgm:spPr/>
      <dgm:t>
        <a:bodyPr/>
        <a:lstStyle/>
        <a:p>
          <a:endParaRPr lang="tr-TR"/>
        </a:p>
      </dgm:t>
    </dgm:pt>
    <dgm:pt modelId="{42BB6857-203F-498B-90B9-FF6915952D10}" type="pres">
      <dgm:prSet presAssocID="{0A10C889-B956-4419-B0BD-36F19CF4C7E4}" presName="Name0" presStyleCnt="0">
        <dgm:presLayoutVars>
          <dgm:chMax val="7"/>
          <dgm:chPref val="7"/>
          <dgm:dir/>
        </dgm:presLayoutVars>
      </dgm:prSet>
      <dgm:spPr/>
    </dgm:pt>
    <dgm:pt modelId="{01FC1D4D-9378-466B-9401-02080CC178B4}" type="pres">
      <dgm:prSet presAssocID="{0A10C889-B956-4419-B0BD-36F19CF4C7E4}" presName="Name1" presStyleCnt="0"/>
      <dgm:spPr/>
    </dgm:pt>
    <dgm:pt modelId="{2A91759A-BADC-47B8-A13B-79945856300A}" type="pres">
      <dgm:prSet presAssocID="{0A10C889-B956-4419-B0BD-36F19CF4C7E4}" presName="cycle" presStyleCnt="0"/>
      <dgm:spPr/>
    </dgm:pt>
    <dgm:pt modelId="{E07B6A2A-4CDF-47EF-B689-BFF327DB950F}" type="pres">
      <dgm:prSet presAssocID="{0A10C889-B956-4419-B0BD-36F19CF4C7E4}" presName="srcNode" presStyleLbl="node1" presStyleIdx="0" presStyleCnt="7"/>
      <dgm:spPr/>
    </dgm:pt>
    <dgm:pt modelId="{FCD5C62C-D8CE-484E-BA17-42DF7934AEE3}" type="pres">
      <dgm:prSet presAssocID="{0A10C889-B956-4419-B0BD-36F19CF4C7E4}" presName="conn" presStyleLbl="parChTrans1D2" presStyleIdx="0" presStyleCnt="1"/>
      <dgm:spPr/>
    </dgm:pt>
    <dgm:pt modelId="{594429E9-0659-44C5-BB64-94668B18C2F3}" type="pres">
      <dgm:prSet presAssocID="{0A10C889-B956-4419-B0BD-36F19CF4C7E4}" presName="extraNode" presStyleLbl="node1" presStyleIdx="0" presStyleCnt="7"/>
      <dgm:spPr/>
    </dgm:pt>
    <dgm:pt modelId="{1401F6AD-725C-4971-8B8D-B4490B04A8B4}" type="pres">
      <dgm:prSet presAssocID="{0A10C889-B956-4419-B0BD-36F19CF4C7E4}" presName="dstNode" presStyleLbl="node1" presStyleIdx="0" presStyleCnt="7"/>
      <dgm:spPr/>
    </dgm:pt>
    <dgm:pt modelId="{894D2719-BBBD-4F02-A738-7FACB3F619BE}" type="pres">
      <dgm:prSet presAssocID="{5E653C30-AC71-4ED2-BBDA-13AF75C70469}" presName="text_1" presStyleLbl="node1" presStyleIdx="0" presStyleCnt="7">
        <dgm:presLayoutVars>
          <dgm:bulletEnabled val="1"/>
        </dgm:presLayoutVars>
      </dgm:prSet>
      <dgm:spPr/>
    </dgm:pt>
    <dgm:pt modelId="{0CBC2CA7-4E3A-4690-A71B-B7F2F59BABCD}" type="pres">
      <dgm:prSet presAssocID="{5E653C30-AC71-4ED2-BBDA-13AF75C70469}" presName="accent_1" presStyleCnt="0"/>
      <dgm:spPr/>
    </dgm:pt>
    <dgm:pt modelId="{67F6A773-662A-45F3-9BA1-B4412AE56A6A}" type="pres">
      <dgm:prSet presAssocID="{5E653C30-AC71-4ED2-BBDA-13AF75C70469}" presName="accentRepeatNode" presStyleLbl="solidFgAcc1" presStyleIdx="0" presStyleCnt="7"/>
      <dgm:spPr/>
    </dgm:pt>
    <dgm:pt modelId="{CE4955AB-BEE8-45D6-AF79-DEE2029A320E}" type="pres">
      <dgm:prSet presAssocID="{4D98B1D2-BAB9-4C8F-95A6-EFC62814FCCB}" presName="text_2" presStyleLbl="node1" presStyleIdx="1" presStyleCnt="7">
        <dgm:presLayoutVars>
          <dgm:bulletEnabled val="1"/>
        </dgm:presLayoutVars>
      </dgm:prSet>
      <dgm:spPr/>
    </dgm:pt>
    <dgm:pt modelId="{C61957F6-13C3-4302-8FD3-86089D09BF3C}" type="pres">
      <dgm:prSet presAssocID="{4D98B1D2-BAB9-4C8F-95A6-EFC62814FCCB}" presName="accent_2" presStyleCnt="0"/>
      <dgm:spPr/>
    </dgm:pt>
    <dgm:pt modelId="{662A1C06-482A-400E-B56C-141B9B0F04DA}" type="pres">
      <dgm:prSet presAssocID="{4D98B1D2-BAB9-4C8F-95A6-EFC62814FCCB}" presName="accentRepeatNode" presStyleLbl="solidFgAcc1" presStyleIdx="1" presStyleCnt="7"/>
      <dgm:spPr/>
    </dgm:pt>
    <dgm:pt modelId="{6FA9AC8D-BA35-4EF7-9EF7-EA4B15487201}" type="pres">
      <dgm:prSet presAssocID="{1CAD94C9-680A-485A-B0A5-4901C238824D}" presName="text_3" presStyleLbl="node1" presStyleIdx="2" presStyleCnt="7">
        <dgm:presLayoutVars>
          <dgm:bulletEnabled val="1"/>
        </dgm:presLayoutVars>
      </dgm:prSet>
      <dgm:spPr/>
    </dgm:pt>
    <dgm:pt modelId="{B94CE394-297B-44C9-A185-93369232F695}" type="pres">
      <dgm:prSet presAssocID="{1CAD94C9-680A-485A-B0A5-4901C238824D}" presName="accent_3" presStyleCnt="0"/>
      <dgm:spPr/>
    </dgm:pt>
    <dgm:pt modelId="{79AB81C7-9A35-4D65-A1D8-E87B75A667B3}" type="pres">
      <dgm:prSet presAssocID="{1CAD94C9-680A-485A-B0A5-4901C238824D}" presName="accentRepeatNode" presStyleLbl="solidFgAcc1" presStyleIdx="2" presStyleCnt="7"/>
      <dgm:spPr/>
    </dgm:pt>
    <dgm:pt modelId="{B8870B13-A279-431C-8619-404141EEFE29}" type="pres">
      <dgm:prSet presAssocID="{6A6E552B-560D-46B5-AF3E-C1D9D5A4585B}" presName="text_4" presStyleLbl="node1" presStyleIdx="3" presStyleCnt="7">
        <dgm:presLayoutVars>
          <dgm:bulletEnabled val="1"/>
        </dgm:presLayoutVars>
      </dgm:prSet>
      <dgm:spPr/>
    </dgm:pt>
    <dgm:pt modelId="{58792FC5-4B42-427D-BE6C-CBC5B540C79B}" type="pres">
      <dgm:prSet presAssocID="{6A6E552B-560D-46B5-AF3E-C1D9D5A4585B}" presName="accent_4" presStyleCnt="0"/>
      <dgm:spPr/>
    </dgm:pt>
    <dgm:pt modelId="{3C521292-C434-4B7C-890D-F519E67CD870}" type="pres">
      <dgm:prSet presAssocID="{6A6E552B-560D-46B5-AF3E-C1D9D5A4585B}" presName="accentRepeatNode" presStyleLbl="solidFgAcc1" presStyleIdx="3" presStyleCnt="7"/>
      <dgm:spPr/>
    </dgm:pt>
    <dgm:pt modelId="{FDF0A46B-7600-4C62-A113-FB9E4E2874BE}" type="pres">
      <dgm:prSet presAssocID="{31D1FCFF-D2D0-447A-9B8B-F9C34210D743}" presName="text_5" presStyleLbl="node1" presStyleIdx="4" presStyleCnt="7">
        <dgm:presLayoutVars>
          <dgm:bulletEnabled val="1"/>
        </dgm:presLayoutVars>
      </dgm:prSet>
      <dgm:spPr/>
    </dgm:pt>
    <dgm:pt modelId="{C37EB3F5-65CD-44C6-A659-5655C264F521}" type="pres">
      <dgm:prSet presAssocID="{31D1FCFF-D2D0-447A-9B8B-F9C34210D743}" presName="accent_5" presStyleCnt="0"/>
      <dgm:spPr/>
    </dgm:pt>
    <dgm:pt modelId="{5920AAD3-9628-4339-8CBD-9E775E9F7D70}" type="pres">
      <dgm:prSet presAssocID="{31D1FCFF-D2D0-447A-9B8B-F9C34210D743}" presName="accentRepeatNode" presStyleLbl="solidFgAcc1" presStyleIdx="4" presStyleCnt="7"/>
      <dgm:spPr/>
    </dgm:pt>
    <dgm:pt modelId="{3F20DC6F-7B40-49F7-AF12-6D88EAA4E7FA}" type="pres">
      <dgm:prSet presAssocID="{242409BB-0B26-4EF5-AEF5-7AA03B153EDF}" presName="text_6" presStyleLbl="node1" presStyleIdx="5" presStyleCnt="7">
        <dgm:presLayoutVars>
          <dgm:bulletEnabled val="1"/>
        </dgm:presLayoutVars>
      </dgm:prSet>
      <dgm:spPr/>
    </dgm:pt>
    <dgm:pt modelId="{26409CEF-FA03-4AC1-92C9-ABA2B0F4A724}" type="pres">
      <dgm:prSet presAssocID="{242409BB-0B26-4EF5-AEF5-7AA03B153EDF}" presName="accent_6" presStyleCnt="0"/>
      <dgm:spPr/>
    </dgm:pt>
    <dgm:pt modelId="{D8D237D1-FD83-4655-A0DC-37ED390CBF34}" type="pres">
      <dgm:prSet presAssocID="{242409BB-0B26-4EF5-AEF5-7AA03B153EDF}" presName="accentRepeatNode" presStyleLbl="solidFgAcc1" presStyleIdx="5" presStyleCnt="7"/>
      <dgm:spPr/>
    </dgm:pt>
    <dgm:pt modelId="{E889E65F-0520-4AF8-8609-AB27AE0CEF4D}" type="pres">
      <dgm:prSet presAssocID="{85CB902E-4416-49F0-89F8-F591EC983482}" presName="text_7" presStyleLbl="node1" presStyleIdx="6" presStyleCnt="7">
        <dgm:presLayoutVars>
          <dgm:bulletEnabled val="1"/>
        </dgm:presLayoutVars>
      </dgm:prSet>
      <dgm:spPr/>
    </dgm:pt>
    <dgm:pt modelId="{96F7804C-C9D5-4F16-B0AC-B3D77C5E892E}" type="pres">
      <dgm:prSet presAssocID="{85CB902E-4416-49F0-89F8-F591EC983482}" presName="accent_7" presStyleCnt="0"/>
      <dgm:spPr/>
    </dgm:pt>
    <dgm:pt modelId="{DA4C4553-0E89-4DEA-8AA1-42F9426C7C4B}" type="pres">
      <dgm:prSet presAssocID="{85CB902E-4416-49F0-89F8-F591EC983482}" presName="accentRepeatNode" presStyleLbl="solidFgAcc1" presStyleIdx="6" presStyleCnt="7"/>
      <dgm:spPr/>
    </dgm:pt>
  </dgm:ptLst>
  <dgm:cxnLst>
    <dgm:cxn modelId="{76232816-3574-4F32-B58F-B26B57C926AB}" type="presOf" srcId="{31D1FCFF-D2D0-447A-9B8B-F9C34210D743}" destId="{FDF0A46B-7600-4C62-A113-FB9E4E2874BE}" srcOrd="0" destOrd="0" presId="urn:microsoft.com/office/officeart/2008/layout/VerticalCurvedList"/>
    <dgm:cxn modelId="{3809CA17-EAEB-4DE2-BBF0-E715B7C25208}" type="presOf" srcId="{1CAD94C9-680A-485A-B0A5-4901C238824D}" destId="{6FA9AC8D-BA35-4EF7-9EF7-EA4B15487201}" srcOrd="0" destOrd="0" presId="urn:microsoft.com/office/officeart/2008/layout/VerticalCurvedList"/>
    <dgm:cxn modelId="{AED54A20-0537-44EA-8B78-253A47ABB28F}" type="presOf" srcId="{242409BB-0B26-4EF5-AEF5-7AA03B153EDF}" destId="{3F20DC6F-7B40-49F7-AF12-6D88EAA4E7FA}" srcOrd="0" destOrd="0" presId="urn:microsoft.com/office/officeart/2008/layout/VerticalCurvedList"/>
    <dgm:cxn modelId="{4EF1C83F-E45E-42E8-BAC7-CFCA10F2FA47}" srcId="{0A10C889-B956-4419-B0BD-36F19CF4C7E4}" destId="{4D98B1D2-BAB9-4C8F-95A6-EFC62814FCCB}" srcOrd="1" destOrd="0" parTransId="{41D9A760-EE5F-4A26-997C-9C129245D4F6}" sibTransId="{F4A695BF-4335-47C8-B566-3D050A1792FC}"/>
    <dgm:cxn modelId="{85438040-6E7E-493C-827F-78EBA13125E9}" srcId="{0A10C889-B956-4419-B0BD-36F19CF4C7E4}" destId="{85CB902E-4416-49F0-89F8-F591EC983482}" srcOrd="6" destOrd="0" parTransId="{803C538D-FBB7-48B8-897C-BF4B867BE0DA}" sibTransId="{4D875C2F-BACB-43CB-9D71-72638498C78C}"/>
    <dgm:cxn modelId="{1F2CC26E-780E-4BE5-9CB0-A140958F2D3A}" srcId="{0A10C889-B956-4419-B0BD-36F19CF4C7E4}" destId="{6A6E552B-560D-46B5-AF3E-C1D9D5A4585B}" srcOrd="3" destOrd="0" parTransId="{5352E543-2B3C-43B4-846C-B22BA2388457}" sibTransId="{E0624D78-14B5-4F82-972B-32149914FA6C}"/>
    <dgm:cxn modelId="{EFE8CB75-6FA7-42FC-B02B-A20F2AAF5FEC}" srcId="{0A10C889-B956-4419-B0BD-36F19CF4C7E4}" destId="{22FD7CCA-B195-49A3-AFF0-BC6C654F53D8}" srcOrd="8" destOrd="0" parTransId="{8C67DAB9-35AE-4A06-BD57-F19351262DC2}" sibTransId="{58641780-73DA-409C-A87E-2A20AFF5D9A0}"/>
    <dgm:cxn modelId="{76EA3858-FF03-478A-8173-8ED412293919}" type="presOf" srcId="{85CB902E-4416-49F0-89F8-F591EC983482}" destId="{E889E65F-0520-4AF8-8609-AB27AE0CEF4D}" srcOrd="0" destOrd="0" presId="urn:microsoft.com/office/officeart/2008/layout/VerticalCurvedList"/>
    <dgm:cxn modelId="{C7BB9882-4C79-40F1-812C-AEC89A63E535}" srcId="{0A10C889-B956-4419-B0BD-36F19CF4C7E4}" destId="{242409BB-0B26-4EF5-AEF5-7AA03B153EDF}" srcOrd="5" destOrd="0" parTransId="{1D7596C0-4F25-484F-A2AA-2C94201551C7}" sibTransId="{2F964805-466A-4AE3-B7B9-A3EBAED467D2}"/>
    <dgm:cxn modelId="{9FAB5983-5E73-4CCB-BA86-D6FF5F995C1C}" srcId="{0A10C889-B956-4419-B0BD-36F19CF4C7E4}" destId="{B0E7B289-82B8-467D-A7F0-78A90E84079D}" srcOrd="7" destOrd="0" parTransId="{CBFF34DC-2E47-42B6-98F8-63BD2B245C13}" sibTransId="{0110CB11-37E3-4C4F-A030-2454CEC614DB}"/>
    <dgm:cxn modelId="{72AEBD84-878D-41F4-B827-1255B9917B54}" srcId="{0A10C889-B956-4419-B0BD-36F19CF4C7E4}" destId="{1CAD94C9-680A-485A-B0A5-4901C238824D}" srcOrd="2" destOrd="0" parTransId="{00A5E176-12ED-435D-95C6-DAC2B4F0B2D9}" sibTransId="{148F66AD-2929-4F73-9056-B9DEEEAA12CA}"/>
    <dgm:cxn modelId="{505386BB-7D98-4ED1-A30B-DFBA98494D5C}" type="presOf" srcId="{0A10C889-B956-4419-B0BD-36F19CF4C7E4}" destId="{42BB6857-203F-498B-90B9-FF6915952D10}" srcOrd="0" destOrd="0" presId="urn:microsoft.com/office/officeart/2008/layout/VerticalCurvedList"/>
    <dgm:cxn modelId="{C6EAE0BF-2880-4030-AFC5-F3433911890C}" type="presOf" srcId="{AC739C6A-F18B-4A5F-A717-0D682F224454}" destId="{FCD5C62C-D8CE-484E-BA17-42DF7934AEE3}" srcOrd="0" destOrd="0" presId="urn:microsoft.com/office/officeart/2008/layout/VerticalCurvedList"/>
    <dgm:cxn modelId="{BA8E4ACA-E031-422A-ACBE-981CCE025B41}" type="presOf" srcId="{5E653C30-AC71-4ED2-BBDA-13AF75C70469}" destId="{894D2719-BBBD-4F02-A738-7FACB3F619BE}" srcOrd="0" destOrd="0" presId="urn:microsoft.com/office/officeart/2008/layout/VerticalCurvedList"/>
    <dgm:cxn modelId="{BB7100E4-F7CE-4D81-8434-76C345E741A1}" type="presOf" srcId="{4D98B1D2-BAB9-4C8F-95A6-EFC62814FCCB}" destId="{CE4955AB-BEE8-45D6-AF79-DEE2029A320E}" srcOrd="0" destOrd="0" presId="urn:microsoft.com/office/officeart/2008/layout/VerticalCurvedList"/>
    <dgm:cxn modelId="{92D078E9-2BE0-4CB3-8C13-BC1B81D12ECF}" type="presOf" srcId="{6A6E552B-560D-46B5-AF3E-C1D9D5A4585B}" destId="{B8870B13-A279-431C-8619-404141EEFE29}" srcOrd="0" destOrd="0" presId="urn:microsoft.com/office/officeart/2008/layout/VerticalCurvedList"/>
    <dgm:cxn modelId="{285E1AEC-E1B3-4ADE-A927-B4B52E8B39FE}" srcId="{0A10C889-B956-4419-B0BD-36F19CF4C7E4}" destId="{5E653C30-AC71-4ED2-BBDA-13AF75C70469}" srcOrd="0" destOrd="0" parTransId="{1AE23254-D445-4002-A0E1-982C3E4C8196}" sibTransId="{AC739C6A-F18B-4A5F-A717-0D682F224454}"/>
    <dgm:cxn modelId="{A98A53F3-E765-48BB-BE51-7629B4D6B986}" srcId="{0A10C889-B956-4419-B0BD-36F19CF4C7E4}" destId="{31D1FCFF-D2D0-447A-9B8B-F9C34210D743}" srcOrd="4" destOrd="0" parTransId="{49D185BC-0602-4423-8962-051085C2F781}" sibTransId="{8E94A889-B2E4-46FC-B08C-9173547E11B5}"/>
    <dgm:cxn modelId="{AA980600-9B32-4674-978D-70DF505BA0E4}" type="presParOf" srcId="{42BB6857-203F-498B-90B9-FF6915952D10}" destId="{01FC1D4D-9378-466B-9401-02080CC178B4}" srcOrd="0" destOrd="0" presId="urn:microsoft.com/office/officeart/2008/layout/VerticalCurvedList"/>
    <dgm:cxn modelId="{EC30EBE5-9718-40F6-A36B-A63695B8E515}" type="presParOf" srcId="{01FC1D4D-9378-466B-9401-02080CC178B4}" destId="{2A91759A-BADC-47B8-A13B-79945856300A}" srcOrd="0" destOrd="0" presId="urn:microsoft.com/office/officeart/2008/layout/VerticalCurvedList"/>
    <dgm:cxn modelId="{03FF8E1B-F072-4D95-9E24-670DEC228EC9}" type="presParOf" srcId="{2A91759A-BADC-47B8-A13B-79945856300A}" destId="{E07B6A2A-4CDF-47EF-B689-BFF327DB950F}" srcOrd="0" destOrd="0" presId="urn:microsoft.com/office/officeart/2008/layout/VerticalCurvedList"/>
    <dgm:cxn modelId="{E0D8189E-9331-4C6A-BBA5-781B10A9D508}" type="presParOf" srcId="{2A91759A-BADC-47B8-A13B-79945856300A}" destId="{FCD5C62C-D8CE-484E-BA17-42DF7934AEE3}" srcOrd="1" destOrd="0" presId="urn:microsoft.com/office/officeart/2008/layout/VerticalCurvedList"/>
    <dgm:cxn modelId="{5C88F300-4DE9-4CAA-A1D0-9355C74EC804}" type="presParOf" srcId="{2A91759A-BADC-47B8-A13B-79945856300A}" destId="{594429E9-0659-44C5-BB64-94668B18C2F3}" srcOrd="2" destOrd="0" presId="urn:microsoft.com/office/officeart/2008/layout/VerticalCurvedList"/>
    <dgm:cxn modelId="{28935312-517F-46D0-BF01-DF9F8762B128}" type="presParOf" srcId="{2A91759A-BADC-47B8-A13B-79945856300A}" destId="{1401F6AD-725C-4971-8B8D-B4490B04A8B4}" srcOrd="3" destOrd="0" presId="urn:microsoft.com/office/officeart/2008/layout/VerticalCurvedList"/>
    <dgm:cxn modelId="{19A64B50-5F3A-4E98-90B3-4F04DE98E63C}" type="presParOf" srcId="{01FC1D4D-9378-466B-9401-02080CC178B4}" destId="{894D2719-BBBD-4F02-A738-7FACB3F619BE}" srcOrd="1" destOrd="0" presId="urn:microsoft.com/office/officeart/2008/layout/VerticalCurvedList"/>
    <dgm:cxn modelId="{0AF32EEF-4ED3-4B95-A4B4-726F49500808}" type="presParOf" srcId="{01FC1D4D-9378-466B-9401-02080CC178B4}" destId="{0CBC2CA7-4E3A-4690-A71B-B7F2F59BABCD}" srcOrd="2" destOrd="0" presId="urn:microsoft.com/office/officeart/2008/layout/VerticalCurvedList"/>
    <dgm:cxn modelId="{39969EBE-D198-4B82-B283-D881CA60BB25}" type="presParOf" srcId="{0CBC2CA7-4E3A-4690-A71B-B7F2F59BABCD}" destId="{67F6A773-662A-45F3-9BA1-B4412AE56A6A}" srcOrd="0" destOrd="0" presId="urn:microsoft.com/office/officeart/2008/layout/VerticalCurvedList"/>
    <dgm:cxn modelId="{14B93489-F209-4C5A-AA99-4CCA2CB93558}" type="presParOf" srcId="{01FC1D4D-9378-466B-9401-02080CC178B4}" destId="{CE4955AB-BEE8-45D6-AF79-DEE2029A320E}" srcOrd="3" destOrd="0" presId="urn:microsoft.com/office/officeart/2008/layout/VerticalCurvedList"/>
    <dgm:cxn modelId="{6EA9417F-F73E-4885-96C4-60114E117901}" type="presParOf" srcId="{01FC1D4D-9378-466B-9401-02080CC178B4}" destId="{C61957F6-13C3-4302-8FD3-86089D09BF3C}" srcOrd="4" destOrd="0" presId="urn:microsoft.com/office/officeart/2008/layout/VerticalCurvedList"/>
    <dgm:cxn modelId="{1BDE050B-24B8-4746-AE8C-AB4FA1D4E734}" type="presParOf" srcId="{C61957F6-13C3-4302-8FD3-86089D09BF3C}" destId="{662A1C06-482A-400E-B56C-141B9B0F04DA}" srcOrd="0" destOrd="0" presId="urn:microsoft.com/office/officeart/2008/layout/VerticalCurvedList"/>
    <dgm:cxn modelId="{6C9A9078-FDEE-44FC-A160-C7138D299BE4}" type="presParOf" srcId="{01FC1D4D-9378-466B-9401-02080CC178B4}" destId="{6FA9AC8D-BA35-4EF7-9EF7-EA4B15487201}" srcOrd="5" destOrd="0" presId="urn:microsoft.com/office/officeart/2008/layout/VerticalCurvedList"/>
    <dgm:cxn modelId="{43B60833-28CA-423C-AFDB-F2F80AF8E835}" type="presParOf" srcId="{01FC1D4D-9378-466B-9401-02080CC178B4}" destId="{B94CE394-297B-44C9-A185-93369232F695}" srcOrd="6" destOrd="0" presId="urn:microsoft.com/office/officeart/2008/layout/VerticalCurvedList"/>
    <dgm:cxn modelId="{71A789AC-BE65-44EE-BF8C-FDEB90B9002F}" type="presParOf" srcId="{B94CE394-297B-44C9-A185-93369232F695}" destId="{79AB81C7-9A35-4D65-A1D8-E87B75A667B3}" srcOrd="0" destOrd="0" presId="urn:microsoft.com/office/officeart/2008/layout/VerticalCurvedList"/>
    <dgm:cxn modelId="{E3294B8A-BECE-4BAB-A3D7-24F7E0F42164}" type="presParOf" srcId="{01FC1D4D-9378-466B-9401-02080CC178B4}" destId="{B8870B13-A279-431C-8619-404141EEFE29}" srcOrd="7" destOrd="0" presId="urn:microsoft.com/office/officeart/2008/layout/VerticalCurvedList"/>
    <dgm:cxn modelId="{911A7404-EB14-4D7A-B7C7-87BB2F42765E}" type="presParOf" srcId="{01FC1D4D-9378-466B-9401-02080CC178B4}" destId="{58792FC5-4B42-427D-BE6C-CBC5B540C79B}" srcOrd="8" destOrd="0" presId="urn:microsoft.com/office/officeart/2008/layout/VerticalCurvedList"/>
    <dgm:cxn modelId="{AF481FD9-FEC6-4CCC-98A5-E9BF2157F987}" type="presParOf" srcId="{58792FC5-4B42-427D-BE6C-CBC5B540C79B}" destId="{3C521292-C434-4B7C-890D-F519E67CD870}" srcOrd="0" destOrd="0" presId="urn:microsoft.com/office/officeart/2008/layout/VerticalCurvedList"/>
    <dgm:cxn modelId="{C0CB9105-1643-44C3-A778-A39C86937E11}" type="presParOf" srcId="{01FC1D4D-9378-466B-9401-02080CC178B4}" destId="{FDF0A46B-7600-4C62-A113-FB9E4E2874BE}" srcOrd="9" destOrd="0" presId="urn:microsoft.com/office/officeart/2008/layout/VerticalCurvedList"/>
    <dgm:cxn modelId="{0C29EA47-26DB-46B4-9CEE-C2AE9EE67D83}" type="presParOf" srcId="{01FC1D4D-9378-466B-9401-02080CC178B4}" destId="{C37EB3F5-65CD-44C6-A659-5655C264F521}" srcOrd="10" destOrd="0" presId="urn:microsoft.com/office/officeart/2008/layout/VerticalCurvedList"/>
    <dgm:cxn modelId="{4C226E6C-234B-4A5F-8869-14E434042F37}" type="presParOf" srcId="{C37EB3F5-65CD-44C6-A659-5655C264F521}" destId="{5920AAD3-9628-4339-8CBD-9E775E9F7D70}" srcOrd="0" destOrd="0" presId="urn:microsoft.com/office/officeart/2008/layout/VerticalCurvedList"/>
    <dgm:cxn modelId="{A7019B3C-C81F-459D-B8EE-4165FE6EDC3B}" type="presParOf" srcId="{01FC1D4D-9378-466B-9401-02080CC178B4}" destId="{3F20DC6F-7B40-49F7-AF12-6D88EAA4E7FA}" srcOrd="11" destOrd="0" presId="urn:microsoft.com/office/officeart/2008/layout/VerticalCurvedList"/>
    <dgm:cxn modelId="{F7A7B02E-8D44-4BE7-8011-26C0359F08C0}" type="presParOf" srcId="{01FC1D4D-9378-466B-9401-02080CC178B4}" destId="{26409CEF-FA03-4AC1-92C9-ABA2B0F4A724}" srcOrd="12" destOrd="0" presId="urn:microsoft.com/office/officeart/2008/layout/VerticalCurvedList"/>
    <dgm:cxn modelId="{4FF55E87-F192-432B-883E-98C3BA398049}" type="presParOf" srcId="{26409CEF-FA03-4AC1-92C9-ABA2B0F4A724}" destId="{D8D237D1-FD83-4655-A0DC-37ED390CBF34}" srcOrd="0" destOrd="0" presId="urn:microsoft.com/office/officeart/2008/layout/VerticalCurvedList"/>
    <dgm:cxn modelId="{FA390E7A-8666-4FEC-9AE8-D1D281F9379B}" type="presParOf" srcId="{01FC1D4D-9378-466B-9401-02080CC178B4}" destId="{E889E65F-0520-4AF8-8609-AB27AE0CEF4D}" srcOrd="13" destOrd="0" presId="urn:microsoft.com/office/officeart/2008/layout/VerticalCurvedList"/>
    <dgm:cxn modelId="{296A2AEC-CA33-4C1B-836C-50E377DFA46C}" type="presParOf" srcId="{01FC1D4D-9378-466B-9401-02080CC178B4}" destId="{96F7804C-C9D5-4F16-B0AC-B3D77C5E892E}" srcOrd="14" destOrd="0" presId="urn:microsoft.com/office/officeart/2008/layout/VerticalCurvedList"/>
    <dgm:cxn modelId="{B505B43E-CDC4-40E4-BC2A-79C6E9C35FDD}" type="presParOf" srcId="{96F7804C-C9D5-4F16-B0AC-B3D77C5E892E}" destId="{DA4C4553-0E89-4DEA-8AA1-42F9426C7C4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F2DB3-10D6-4DC2-BC2F-8DFF82D54B5B}" type="doc">
      <dgm:prSet loTypeId="urn:microsoft.com/office/officeart/2005/8/layout/lProcess3" loCatId="process" qsTypeId="urn:microsoft.com/office/officeart/2005/8/quickstyle/3d1" qsCatId="3D" csTypeId="urn:microsoft.com/office/officeart/2005/8/colors/colorful4" csCatId="colorful" phldr="1"/>
      <dgm:spPr/>
      <dgm:t>
        <a:bodyPr/>
        <a:lstStyle/>
        <a:p>
          <a:endParaRPr lang="tr-TR"/>
        </a:p>
      </dgm:t>
    </dgm:pt>
    <dgm:pt modelId="{684AA75F-A37D-40C9-A9F3-69D745A2C6C8}">
      <dgm:prSet/>
      <dgm:spPr/>
      <dgm:t>
        <a:bodyPr/>
        <a:lstStyle/>
        <a:p>
          <a:pPr rtl="0"/>
          <a:r>
            <a:rPr lang="tr-TR" dirty="0"/>
            <a:t>Serum </a:t>
          </a:r>
          <a:r>
            <a:rPr lang="tr-TR" b="1" dirty="0"/>
            <a:t>ürat düzeyinin yüksek* </a:t>
          </a:r>
          <a:r>
            <a:rPr lang="tr-TR" dirty="0"/>
            <a:t>olduğu ANCAK  Gut’a özgü bulguları </a:t>
          </a:r>
          <a:r>
            <a:rPr lang="tr-TR" b="1" dirty="0"/>
            <a:t>olmayan</a:t>
          </a:r>
          <a:r>
            <a:rPr lang="tr-TR" dirty="0"/>
            <a:t> hastalar</a:t>
          </a:r>
        </a:p>
      </dgm:t>
    </dgm:pt>
    <dgm:pt modelId="{8DC22F28-FA7C-4207-8885-D44421DF7B0C}" type="parTrans" cxnId="{088A63CA-6C83-4333-8F86-2855C4EB9577}">
      <dgm:prSet/>
      <dgm:spPr/>
      <dgm:t>
        <a:bodyPr/>
        <a:lstStyle/>
        <a:p>
          <a:endParaRPr lang="tr-TR"/>
        </a:p>
      </dgm:t>
    </dgm:pt>
    <dgm:pt modelId="{7D8F3F9F-6115-4EDD-AEDF-523B4009C02F}" type="sibTrans" cxnId="{088A63CA-6C83-4333-8F86-2855C4EB9577}">
      <dgm:prSet/>
      <dgm:spPr/>
      <dgm:t>
        <a:bodyPr/>
        <a:lstStyle/>
        <a:p>
          <a:endParaRPr lang="tr-TR"/>
        </a:p>
      </dgm:t>
    </dgm:pt>
    <dgm:pt modelId="{6F22C443-3CDB-4A22-8DF4-975F144C4483}" type="pres">
      <dgm:prSet presAssocID="{EACF2DB3-10D6-4DC2-BC2F-8DFF82D54B5B}" presName="Name0" presStyleCnt="0">
        <dgm:presLayoutVars>
          <dgm:chPref val="3"/>
          <dgm:dir/>
          <dgm:animLvl val="lvl"/>
          <dgm:resizeHandles/>
        </dgm:presLayoutVars>
      </dgm:prSet>
      <dgm:spPr/>
    </dgm:pt>
    <dgm:pt modelId="{0C9C5916-D328-4DA1-ACE0-04D6A84C4265}" type="pres">
      <dgm:prSet presAssocID="{684AA75F-A37D-40C9-A9F3-69D745A2C6C8}" presName="horFlow" presStyleCnt="0"/>
      <dgm:spPr/>
    </dgm:pt>
    <dgm:pt modelId="{64F8210D-C6E8-415E-BCC6-EA00EEBCA76C}" type="pres">
      <dgm:prSet presAssocID="{684AA75F-A37D-40C9-A9F3-69D745A2C6C8}" presName="bigChev" presStyleLbl="node1" presStyleIdx="0" presStyleCnt="1" custLinFactY="-4332" custLinFactNeighborX="38321" custLinFactNeighborY="-100000"/>
      <dgm:spPr/>
    </dgm:pt>
  </dgm:ptLst>
  <dgm:cxnLst>
    <dgm:cxn modelId="{2BF74F5E-6F07-4DC8-85CC-1B9E0429139B}" type="presOf" srcId="{684AA75F-A37D-40C9-A9F3-69D745A2C6C8}" destId="{64F8210D-C6E8-415E-BCC6-EA00EEBCA76C}" srcOrd="0" destOrd="0" presId="urn:microsoft.com/office/officeart/2005/8/layout/lProcess3"/>
    <dgm:cxn modelId="{088A63CA-6C83-4333-8F86-2855C4EB9577}" srcId="{EACF2DB3-10D6-4DC2-BC2F-8DFF82D54B5B}" destId="{684AA75F-A37D-40C9-A9F3-69D745A2C6C8}" srcOrd="0" destOrd="0" parTransId="{8DC22F28-FA7C-4207-8885-D44421DF7B0C}" sibTransId="{7D8F3F9F-6115-4EDD-AEDF-523B4009C02F}"/>
    <dgm:cxn modelId="{BD0199EC-6DBD-4D24-915E-15E812BD7240}" type="presOf" srcId="{EACF2DB3-10D6-4DC2-BC2F-8DFF82D54B5B}" destId="{6F22C443-3CDB-4A22-8DF4-975F144C4483}" srcOrd="0" destOrd="0" presId="urn:microsoft.com/office/officeart/2005/8/layout/lProcess3"/>
    <dgm:cxn modelId="{ED84C514-7D9B-4037-848A-22A6CCD6FFC3}" type="presParOf" srcId="{6F22C443-3CDB-4A22-8DF4-975F144C4483}" destId="{0C9C5916-D328-4DA1-ACE0-04D6A84C4265}" srcOrd="0" destOrd="0" presId="urn:microsoft.com/office/officeart/2005/8/layout/lProcess3"/>
    <dgm:cxn modelId="{ED996CB2-80EC-4C94-A784-E3D5CEB10E3A}" type="presParOf" srcId="{0C9C5916-D328-4DA1-ACE0-04D6A84C4265}" destId="{64F8210D-C6E8-415E-BCC6-EA00EEBCA76C}"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F981F5-D579-4A9D-B1B9-B222F5A3B359}" type="doc">
      <dgm:prSet loTypeId="urn:microsoft.com/office/officeart/2005/8/layout/vList2" loCatId="list" qsTypeId="urn:microsoft.com/office/officeart/2005/8/quickstyle/3d1" qsCatId="3D" csTypeId="urn:microsoft.com/office/officeart/2005/8/colors/colorful4" csCatId="colorful"/>
      <dgm:spPr/>
      <dgm:t>
        <a:bodyPr/>
        <a:lstStyle/>
        <a:p>
          <a:endParaRPr lang="tr-TR"/>
        </a:p>
      </dgm:t>
    </dgm:pt>
    <dgm:pt modelId="{F8813159-4416-4B84-8870-448125E42692}">
      <dgm:prSet/>
      <dgm:spPr/>
      <dgm:t>
        <a:bodyPr/>
        <a:lstStyle/>
        <a:p>
          <a:pPr algn="ctr" rtl="0"/>
          <a:r>
            <a:rPr lang="tr-TR" b="0" u="sng" baseline="0" dirty="0"/>
            <a:t>ÜRİK ASİT</a:t>
          </a:r>
          <a:r>
            <a:rPr lang="tr-TR" b="0" baseline="0" dirty="0"/>
            <a:t> düzeyi </a:t>
          </a:r>
          <a:r>
            <a:rPr lang="tr-TR" b="0" u="sng" baseline="0" dirty="0"/>
            <a:t>YAŞ</a:t>
          </a:r>
          <a:r>
            <a:rPr lang="tr-TR" b="0" baseline="0" dirty="0"/>
            <a:t> ve </a:t>
          </a:r>
          <a:r>
            <a:rPr lang="tr-TR" b="0" u="sng" baseline="0" dirty="0"/>
            <a:t>CİNSİYET</a:t>
          </a:r>
          <a:r>
            <a:rPr lang="tr-TR" b="0" baseline="0" dirty="0"/>
            <a:t> </a:t>
          </a:r>
          <a:br>
            <a:rPr lang="tr-TR" b="0" baseline="0" dirty="0"/>
          </a:br>
          <a:r>
            <a:rPr lang="tr-TR" b="0" baseline="0" dirty="0"/>
            <a:t>ile ilişkilidir</a:t>
          </a:r>
          <a:endParaRPr lang="tr-TR" dirty="0"/>
        </a:p>
      </dgm:t>
    </dgm:pt>
    <dgm:pt modelId="{D792D297-B7CF-4024-AF3D-F8EBC04B6580}" type="parTrans" cxnId="{45867971-43CB-47B2-83AC-FAD7C1D0F04C}">
      <dgm:prSet/>
      <dgm:spPr/>
      <dgm:t>
        <a:bodyPr/>
        <a:lstStyle/>
        <a:p>
          <a:endParaRPr lang="tr-TR"/>
        </a:p>
      </dgm:t>
    </dgm:pt>
    <dgm:pt modelId="{E922E03C-BC17-4CBE-A442-4DC6C2E4EEB3}" type="sibTrans" cxnId="{45867971-43CB-47B2-83AC-FAD7C1D0F04C}">
      <dgm:prSet/>
      <dgm:spPr/>
      <dgm:t>
        <a:bodyPr/>
        <a:lstStyle/>
        <a:p>
          <a:endParaRPr lang="tr-TR"/>
        </a:p>
      </dgm:t>
    </dgm:pt>
    <dgm:pt modelId="{9E69F5FC-C723-4C94-9AE9-A1AEF1898841}" type="pres">
      <dgm:prSet presAssocID="{1EF981F5-D579-4A9D-B1B9-B222F5A3B359}" presName="linear" presStyleCnt="0">
        <dgm:presLayoutVars>
          <dgm:animLvl val="lvl"/>
          <dgm:resizeHandles val="exact"/>
        </dgm:presLayoutVars>
      </dgm:prSet>
      <dgm:spPr/>
    </dgm:pt>
    <dgm:pt modelId="{FB0E043D-D563-4C57-9317-9F30514D3CA3}" type="pres">
      <dgm:prSet presAssocID="{F8813159-4416-4B84-8870-448125E42692}" presName="parentText" presStyleLbl="node1" presStyleIdx="0" presStyleCnt="1">
        <dgm:presLayoutVars>
          <dgm:chMax val="0"/>
          <dgm:bulletEnabled val="1"/>
        </dgm:presLayoutVars>
      </dgm:prSet>
      <dgm:spPr/>
    </dgm:pt>
  </dgm:ptLst>
  <dgm:cxnLst>
    <dgm:cxn modelId="{45867971-43CB-47B2-83AC-FAD7C1D0F04C}" srcId="{1EF981F5-D579-4A9D-B1B9-B222F5A3B359}" destId="{F8813159-4416-4B84-8870-448125E42692}" srcOrd="0" destOrd="0" parTransId="{D792D297-B7CF-4024-AF3D-F8EBC04B6580}" sibTransId="{E922E03C-BC17-4CBE-A442-4DC6C2E4EEB3}"/>
    <dgm:cxn modelId="{51362D8E-734B-47B0-85CA-A72482209251}" type="presOf" srcId="{F8813159-4416-4B84-8870-448125E42692}" destId="{FB0E043D-D563-4C57-9317-9F30514D3CA3}" srcOrd="0" destOrd="0" presId="urn:microsoft.com/office/officeart/2005/8/layout/vList2"/>
    <dgm:cxn modelId="{9FFE72BF-B22A-4011-8705-29AF7FCA9F8D}" type="presOf" srcId="{1EF981F5-D579-4A9D-B1B9-B222F5A3B359}" destId="{9E69F5FC-C723-4C94-9AE9-A1AEF1898841}" srcOrd="0" destOrd="0" presId="urn:microsoft.com/office/officeart/2005/8/layout/vList2"/>
    <dgm:cxn modelId="{2B183B41-3839-4B5F-9F8E-5D196BB0F5C2}" type="presParOf" srcId="{9E69F5FC-C723-4C94-9AE9-A1AEF1898841}" destId="{FB0E043D-D563-4C57-9317-9F30514D3C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15972E-38B9-46E3-8515-A940337157A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6730CBBF-E329-4625-AEFD-A512D7ACAE72}">
      <dgm:prSet/>
      <dgm:spPr/>
      <dgm:t>
        <a:bodyPr/>
        <a:lstStyle/>
        <a:p>
          <a:pPr rtl="0"/>
          <a:r>
            <a:rPr lang="tr-TR" dirty="0"/>
            <a:t>Ağır hiperürisemi </a:t>
          </a:r>
          <a:r>
            <a:rPr lang="tr-TR" dirty="0">
              <a:effectLst>
                <a:outerShdw blurRad="38100" dist="38100" dir="2700000" algn="tl">
                  <a:srgbClr val="000000">
                    <a:alpha val="43137"/>
                  </a:srgbClr>
                </a:outerShdw>
              </a:effectLst>
            </a:rPr>
            <a:t>(♂ &gt; 13 mg/dL, ♀ &gt; 10 mg/dL)*</a:t>
          </a:r>
        </a:p>
      </dgm:t>
    </dgm:pt>
    <dgm:pt modelId="{CC3DB7F7-42A2-4E41-B129-16852CD42B8A}" type="parTrans" cxnId="{F7CC2FCE-701B-453D-9D62-8F8D7072A99F}">
      <dgm:prSet/>
      <dgm:spPr/>
      <dgm:t>
        <a:bodyPr/>
        <a:lstStyle/>
        <a:p>
          <a:endParaRPr lang="tr-TR"/>
        </a:p>
      </dgm:t>
    </dgm:pt>
    <dgm:pt modelId="{4B3628FB-8779-40B4-83C8-96071055A1B7}" type="sibTrans" cxnId="{F7CC2FCE-701B-453D-9D62-8F8D7072A99F}">
      <dgm:prSet/>
      <dgm:spPr/>
      <dgm:t>
        <a:bodyPr/>
        <a:lstStyle/>
        <a:p>
          <a:endParaRPr lang="tr-TR"/>
        </a:p>
      </dgm:t>
    </dgm:pt>
    <dgm:pt modelId="{3AF3D938-4415-4BEF-B55F-DF8C59DF9406}">
      <dgm:prSet/>
      <dgm:spPr/>
      <dgm:t>
        <a:bodyPr/>
        <a:lstStyle/>
        <a:p>
          <a:pPr rtl="0"/>
          <a:r>
            <a:rPr lang="tr-TR" dirty="0"/>
            <a:t>Belirgin hiperürikozüri (ürik asit atılımı &gt; 1100 mg/gün)</a:t>
          </a:r>
        </a:p>
      </dgm:t>
    </dgm:pt>
    <dgm:pt modelId="{341C5B45-1670-4598-B9AC-B95386A544AD}" type="parTrans" cxnId="{9759665E-7D1D-4054-B1F1-C9B6D8BF6F77}">
      <dgm:prSet/>
      <dgm:spPr/>
      <dgm:t>
        <a:bodyPr/>
        <a:lstStyle/>
        <a:p>
          <a:endParaRPr lang="tr-TR"/>
        </a:p>
      </dgm:t>
    </dgm:pt>
    <dgm:pt modelId="{0E347819-C4F6-47AB-8B5B-7951D67F0E80}" type="sibTrans" cxnId="{9759665E-7D1D-4054-B1F1-C9B6D8BF6F77}">
      <dgm:prSet/>
      <dgm:spPr/>
      <dgm:t>
        <a:bodyPr/>
        <a:lstStyle/>
        <a:p>
          <a:endParaRPr lang="tr-TR"/>
        </a:p>
      </dgm:t>
    </dgm:pt>
    <dgm:pt modelId="{15B0917B-724E-4CB1-9315-5E501F125352}">
      <dgm:prSet/>
      <dgm:spPr/>
      <dgm:t>
        <a:bodyPr/>
        <a:lstStyle/>
        <a:p>
          <a:pPr rtl="0"/>
          <a:r>
            <a:rPr lang="tr-TR" dirty="0"/>
            <a:t>Tümör lizise neden olabilecek radyoterapi veya kemoterapi</a:t>
          </a:r>
        </a:p>
      </dgm:t>
    </dgm:pt>
    <dgm:pt modelId="{8085EC6E-6FB2-4747-BC0A-A99270B8E85F}" type="parTrans" cxnId="{4C7A4385-7A14-4296-91B1-F0FF0B0A06CC}">
      <dgm:prSet/>
      <dgm:spPr/>
      <dgm:t>
        <a:bodyPr/>
        <a:lstStyle/>
        <a:p>
          <a:endParaRPr lang="tr-TR"/>
        </a:p>
      </dgm:t>
    </dgm:pt>
    <dgm:pt modelId="{517D4CEE-7FE6-4B75-AE48-74C4E0085A27}" type="sibTrans" cxnId="{4C7A4385-7A14-4296-91B1-F0FF0B0A06CC}">
      <dgm:prSet/>
      <dgm:spPr/>
      <dgm:t>
        <a:bodyPr/>
        <a:lstStyle/>
        <a:p>
          <a:endParaRPr lang="tr-TR"/>
        </a:p>
      </dgm:t>
    </dgm:pt>
    <dgm:pt modelId="{433FE1C0-10C6-4517-A6F6-09FE4BC31B8A}" type="pres">
      <dgm:prSet presAssocID="{5B15972E-38B9-46E3-8515-A940337157AE}" presName="linear" presStyleCnt="0">
        <dgm:presLayoutVars>
          <dgm:dir/>
          <dgm:animLvl val="lvl"/>
          <dgm:resizeHandles val="exact"/>
        </dgm:presLayoutVars>
      </dgm:prSet>
      <dgm:spPr/>
    </dgm:pt>
    <dgm:pt modelId="{B49DA9D6-BF0A-43F6-BBE0-95AC7CFE1C47}" type="pres">
      <dgm:prSet presAssocID="{6730CBBF-E329-4625-AEFD-A512D7ACAE72}" presName="parentLin" presStyleCnt="0"/>
      <dgm:spPr/>
    </dgm:pt>
    <dgm:pt modelId="{4FD7B21C-89A5-4D83-AA1A-B43F07EEC40A}" type="pres">
      <dgm:prSet presAssocID="{6730CBBF-E329-4625-AEFD-A512D7ACAE72}" presName="parentLeftMargin" presStyleLbl="node1" presStyleIdx="0" presStyleCnt="3"/>
      <dgm:spPr/>
    </dgm:pt>
    <dgm:pt modelId="{B18BF339-5956-41FA-8771-D504274673FE}" type="pres">
      <dgm:prSet presAssocID="{6730CBBF-E329-4625-AEFD-A512D7ACAE72}" presName="parentText" presStyleLbl="node1" presStyleIdx="0" presStyleCnt="3">
        <dgm:presLayoutVars>
          <dgm:chMax val="0"/>
          <dgm:bulletEnabled val="1"/>
        </dgm:presLayoutVars>
      </dgm:prSet>
      <dgm:spPr/>
    </dgm:pt>
    <dgm:pt modelId="{516C712B-1F42-4DF5-98F8-334B7739B4B3}" type="pres">
      <dgm:prSet presAssocID="{6730CBBF-E329-4625-AEFD-A512D7ACAE72}" presName="negativeSpace" presStyleCnt="0"/>
      <dgm:spPr/>
    </dgm:pt>
    <dgm:pt modelId="{CFD47267-C04E-4B50-9267-AAADA4863262}" type="pres">
      <dgm:prSet presAssocID="{6730CBBF-E329-4625-AEFD-A512D7ACAE72}" presName="childText" presStyleLbl="conFgAcc1" presStyleIdx="0" presStyleCnt="3">
        <dgm:presLayoutVars>
          <dgm:bulletEnabled val="1"/>
        </dgm:presLayoutVars>
      </dgm:prSet>
      <dgm:spPr/>
    </dgm:pt>
    <dgm:pt modelId="{7088F56D-3593-4BC4-B0BC-EFA42D62CD43}" type="pres">
      <dgm:prSet presAssocID="{4B3628FB-8779-40B4-83C8-96071055A1B7}" presName="spaceBetweenRectangles" presStyleCnt="0"/>
      <dgm:spPr/>
    </dgm:pt>
    <dgm:pt modelId="{8AB07673-69F7-4A74-B90D-D9D77208D7B1}" type="pres">
      <dgm:prSet presAssocID="{3AF3D938-4415-4BEF-B55F-DF8C59DF9406}" presName="parentLin" presStyleCnt="0"/>
      <dgm:spPr/>
    </dgm:pt>
    <dgm:pt modelId="{9E870597-438B-4B19-A73B-0678AC9EDEB8}" type="pres">
      <dgm:prSet presAssocID="{3AF3D938-4415-4BEF-B55F-DF8C59DF9406}" presName="parentLeftMargin" presStyleLbl="node1" presStyleIdx="0" presStyleCnt="3"/>
      <dgm:spPr/>
    </dgm:pt>
    <dgm:pt modelId="{5B728960-A8B5-4F69-9F7C-5E5AEB27E7D0}" type="pres">
      <dgm:prSet presAssocID="{3AF3D938-4415-4BEF-B55F-DF8C59DF9406}" presName="parentText" presStyleLbl="node1" presStyleIdx="1" presStyleCnt="3">
        <dgm:presLayoutVars>
          <dgm:chMax val="0"/>
          <dgm:bulletEnabled val="1"/>
        </dgm:presLayoutVars>
      </dgm:prSet>
      <dgm:spPr/>
    </dgm:pt>
    <dgm:pt modelId="{15836D64-A7A4-47B5-8F9F-5DDD8D9A540E}" type="pres">
      <dgm:prSet presAssocID="{3AF3D938-4415-4BEF-B55F-DF8C59DF9406}" presName="negativeSpace" presStyleCnt="0"/>
      <dgm:spPr/>
    </dgm:pt>
    <dgm:pt modelId="{C729D049-4E43-44CC-9D37-D6F623B69574}" type="pres">
      <dgm:prSet presAssocID="{3AF3D938-4415-4BEF-B55F-DF8C59DF9406}" presName="childText" presStyleLbl="conFgAcc1" presStyleIdx="1" presStyleCnt="3">
        <dgm:presLayoutVars>
          <dgm:bulletEnabled val="1"/>
        </dgm:presLayoutVars>
      </dgm:prSet>
      <dgm:spPr/>
    </dgm:pt>
    <dgm:pt modelId="{F3D75223-ADAD-4022-873C-9969C5546DC1}" type="pres">
      <dgm:prSet presAssocID="{0E347819-C4F6-47AB-8B5B-7951D67F0E80}" presName="spaceBetweenRectangles" presStyleCnt="0"/>
      <dgm:spPr/>
    </dgm:pt>
    <dgm:pt modelId="{32D2B7A5-6F8B-46B0-8250-9A88F84B82F3}" type="pres">
      <dgm:prSet presAssocID="{15B0917B-724E-4CB1-9315-5E501F125352}" presName="parentLin" presStyleCnt="0"/>
      <dgm:spPr/>
    </dgm:pt>
    <dgm:pt modelId="{E149E02E-9A01-4E98-BD61-C834DD20DFAF}" type="pres">
      <dgm:prSet presAssocID="{15B0917B-724E-4CB1-9315-5E501F125352}" presName="parentLeftMargin" presStyleLbl="node1" presStyleIdx="1" presStyleCnt="3"/>
      <dgm:spPr/>
    </dgm:pt>
    <dgm:pt modelId="{C65567E0-3CD2-40F9-8722-C2ABEF790AB1}" type="pres">
      <dgm:prSet presAssocID="{15B0917B-724E-4CB1-9315-5E501F125352}" presName="parentText" presStyleLbl="node1" presStyleIdx="2" presStyleCnt="3">
        <dgm:presLayoutVars>
          <dgm:chMax val="0"/>
          <dgm:bulletEnabled val="1"/>
        </dgm:presLayoutVars>
      </dgm:prSet>
      <dgm:spPr/>
    </dgm:pt>
    <dgm:pt modelId="{C4027A6C-BCAC-417F-B55D-3EE3B0E5A231}" type="pres">
      <dgm:prSet presAssocID="{15B0917B-724E-4CB1-9315-5E501F125352}" presName="negativeSpace" presStyleCnt="0"/>
      <dgm:spPr/>
    </dgm:pt>
    <dgm:pt modelId="{FF8BA042-406F-4FE9-8080-10CB62A698BA}" type="pres">
      <dgm:prSet presAssocID="{15B0917B-724E-4CB1-9315-5E501F125352}" presName="childText" presStyleLbl="conFgAcc1" presStyleIdx="2" presStyleCnt="3">
        <dgm:presLayoutVars>
          <dgm:bulletEnabled val="1"/>
        </dgm:presLayoutVars>
      </dgm:prSet>
      <dgm:spPr/>
    </dgm:pt>
  </dgm:ptLst>
  <dgm:cxnLst>
    <dgm:cxn modelId="{BF943302-4F9B-454B-89E6-3D0552E87DAE}" type="presOf" srcId="{15B0917B-724E-4CB1-9315-5E501F125352}" destId="{E149E02E-9A01-4E98-BD61-C834DD20DFAF}" srcOrd="0" destOrd="0" presId="urn:microsoft.com/office/officeart/2005/8/layout/list1"/>
    <dgm:cxn modelId="{77BE0416-06E5-4AD6-A518-89E81415F4AD}" type="presOf" srcId="{3AF3D938-4415-4BEF-B55F-DF8C59DF9406}" destId="{5B728960-A8B5-4F69-9F7C-5E5AEB27E7D0}" srcOrd="1" destOrd="0" presId="urn:microsoft.com/office/officeart/2005/8/layout/list1"/>
    <dgm:cxn modelId="{8D5EDE1C-9237-492E-8D49-CF756E8459BC}" type="presOf" srcId="{5B15972E-38B9-46E3-8515-A940337157AE}" destId="{433FE1C0-10C6-4517-A6F6-09FE4BC31B8A}" srcOrd="0" destOrd="0" presId="urn:microsoft.com/office/officeart/2005/8/layout/list1"/>
    <dgm:cxn modelId="{99AD9F20-5347-42CC-BEB8-4DD6D9DF45C6}" type="presOf" srcId="{6730CBBF-E329-4625-AEFD-A512D7ACAE72}" destId="{B18BF339-5956-41FA-8771-D504274673FE}" srcOrd="1" destOrd="0" presId="urn:microsoft.com/office/officeart/2005/8/layout/list1"/>
    <dgm:cxn modelId="{A2A22F2B-F103-4F5E-8B85-9D7F8C167319}" type="presOf" srcId="{15B0917B-724E-4CB1-9315-5E501F125352}" destId="{C65567E0-3CD2-40F9-8722-C2ABEF790AB1}" srcOrd="1" destOrd="0" presId="urn:microsoft.com/office/officeart/2005/8/layout/list1"/>
    <dgm:cxn modelId="{9759665E-7D1D-4054-B1F1-C9B6D8BF6F77}" srcId="{5B15972E-38B9-46E3-8515-A940337157AE}" destId="{3AF3D938-4415-4BEF-B55F-DF8C59DF9406}" srcOrd="1" destOrd="0" parTransId="{341C5B45-1670-4598-B9AC-B95386A544AD}" sibTransId="{0E347819-C4F6-47AB-8B5B-7951D67F0E80}"/>
    <dgm:cxn modelId="{43C2376D-5E4B-4B5B-95DA-0EB4AF6FE98D}" type="presOf" srcId="{3AF3D938-4415-4BEF-B55F-DF8C59DF9406}" destId="{9E870597-438B-4B19-A73B-0678AC9EDEB8}" srcOrd="0" destOrd="0" presId="urn:microsoft.com/office/officeart/2005/8/layout/list1"/>
    <dgm:cxn modelId="{4C7A4385-7A14-4296-91B1-F0FF0B0A06CC}" srcId="{5B15972E-38B9-46E3-8515-A940337157AE}" destId="{15B0917B-724E-4CB1-9315-5E501F125352}" srcOrd="2" destOrd="0" parTransId="{8085EC6E-6FB2-4747-BC0A-A99270B8E85F}" sibTransId="{517D4CEE-7FE6-4B75-AE48-74C4E0085A27}"/>
    <dgm:cxn modelId="{F7CC2FCE-701B-453D-9D62-8F8D7072A99F}" srcId="{5B15972E-38B9-46E3-8515-A940337157AE}" destId="{6730CBBF-E329-4625-AEFD-A512D7ACAE72}" srcOrd="0" destOrd="0" parTransId="{CC3DB7F7-42A2-4E41-B129-16852CD42B8A}" sibTransId="{4B3628FB-8779-40B4-83C8-96071055A1B7}"/>
    <dgm:cxn modelId="{771CC2DE-2A7D-49E3-892B-0925AE227C4D}" type="presOf" srcId="{6730CBBF-E329-4625-AEFD-A512D7ACAE72}" destId="{4FD7B21C-89A5-4D83-AA1A-B43F07EEC40A}" srcOrd="0" destOrd="0" presId="urn:microsoft.com/office/officeart/2005/8/layout/list1"/>
    <dgm:cxn modelId="{C3206F79-B18C-4245-905C-D7BC3B65C949}" type="presParOf" srcId="{433FE1C0-10C6-4517-A6F6-09FE4BC31B8A}" destId="{B49DA9D6-BF0A-43F6-BBE0-95AC7CFE1C47}" srcOrd="0" destOrd="0" presId="urn:microsoft.com/office/officeart/2005/8/layout/list1"/>
    <dgm:cxn modelId="{88070E18-D90C-4C55-A617-9A93D07A6BCF}" type="presParOf" srcId="{B49DA9D6-BF0A-43F6-BBE0-95AC7CFE1C47}" destId="{4FD7B21C-89A5-4D83-AA1A-B43F07EEC40A}" srcOrd="0" destOrd="0" presId="urn:microsoft.com/office/officeart/2005/8/layout/list1"/>
    <dgm:cxn modelId="{1C53BB6D-60B5-47FA-A2D5-D4D86A957AB4}" type="presParOf" srcId="{B49DA9D6-BF0A-43F6-BBE0-95AC7CFE1C47}" destId="{B18BF339-5956-41FA-8771-D504274673FE}" srcOrd="1" destOrd="0" presId="urn:microsoft.com/office/officeart/2005/8/layout/list1"/>
    <dgm:cxn modelId="{8C4B8A60-E524-426F-8186-C37BA7C8CD3C}" type="presParOf" srcId="{433FE1C0-10C6-4517-A6F6-09FE4BC31B8A}" destId="{516C712B-1F42-4DF5-98F8-334B7739B4B3}" srcOrd="1" destOrd="0" presId="urn:microsoft.com/office/officeart/2005/8/layout/list1"/>
    <dgm:cxn modelId="{E3484F2B-7C55-4681-B13C-CE3F59F132E2}" type="presParOf" srcId="{433FE1C0-10C6-4517-A6F6-09FE4BC31B8A}" destId="{CFD47267-C04E-4B50-9267-AAADA4863262}" srcOrd="2" destOrd="0" presId="urn:microsoft.com/office/officeart/2005/8/layout/list1"/>
    <dgm:cxn modelId="{C43CFC18-97C3-421A-BC00-8734F379BFAD}" type="presParOf" srcId="{433FE1C0-10C6-4517-A6F6-09FE4BC31B8A}" destId="{7088F56D-3593-4BC4-B0BC-EFA42D62CD43}" srcOrd="3" destOrd="0" presId="urn:microsoft.com/office/officeart/2005/8/layout/list1"/>
    <dgm:cxn modelId="{96388386-BFB8-4631-B334-82691E814EE6}" type="presParOf" srcId="{433FE1C0-10C6-4517-A6F6-09FE4BC31B8A}" destId="{8AB07673-69F7-4A74-B90D-D9D77208D7B1}" srcOrd="4" destOrd="0" presId="urn:microsoft.com/office/officeart/2005/8/layout/list1"/>
    <dgm:cxn modelId="{76FD802C-9487-4753-ABB9-904EED83D385}" type="presParOf" srcId="{8AB07673-69F7-4A74-B90D-D9D77208D7B1}" destId="{9E870597-438B-4B19-A73B-0678AC9EDEB8}" srcOrd="0" destOrd="0" presId="urn:microsoft.com/office/officeart/2005/8/layout/list1"/>
    <dgm:cxn modelId="{75C5B30F-0B8A-41E6-AAEC-D38E2E48E17C}" type="presParOf" srcId="{8AB07673-69F7-4A74-B90D-D9D77208D7B1}" destId="{5B728960-A8B5-4F69-9F7C-5E5AEB27E7D0}" srcOrd="1" destOrd="0" presId="urn:microsoft.com/office/officeart/2005/8/layout/list1"/>
    <dgm:cxn modelId="{248CD6B9-DFF5-427E-A40A-4ADF536E9478}" type="presParOf" srcId="{433FE1C0-10C6-4517-A6F6-09FE4BC31B8A}" destId="{15836D64-A7A4-47B5-8F9F-5DDD8D9A540E}" srcOrd="5" destOrd="0" presId="urn:microsoft.com/office/officeart/2005/8/layout/list1"/>
    <dgm:cxn modelId="{3D8EB4FE-09CA-4470-88EE-8A09BEEF8EAA}" type="presParOf" srcId="{433FE1C0-10C6-4517-A6F6-09FE4BC31B8A}" destId="{C729D049-4E43-44CC-9D37-D6F623B69574}" srcOrd="6" destOrd="0" presId="urn:microsoft.com/office/officeart/2005/8/layout/list1"/>
    <dgm:cxn modelId="{E692D9A2-F367-46AC-B0F6-22BA944FC912}" type="presParOf" srcId="{433FE1C0-10C6-4517-A6F6-09FE4BC31B8A}" destId="{F3D75223-ADAD-4022-873C-9969C5546DC1}" srcOrd="7" destOrd="0" presId="urn:microsoft.com/office/officeart/2005/8/layout/list1"/>
    <dgm:cxn modelId="{916D0542-430B-4B4F-9D47-D664EAFC032C}" type="presParOf" srcId="{433FE1C0-10C6-4517-A6F6-09FE4BC31B8A}" destId="{32D2B7A5-6F8B-46B0-8250-9A88F84B82F3}" srcOrd="8" destOrd="0" presId="urn:microsoft.com/office/officeart/2005/8/layout/list1"/>
    <dgm:cxn modelId="{CD71DE9F-B1E9-4C5B-9FAD-12A18AC10FDA}" type="presParOf" srcId="{32D2B7A5-6F8B-46B0-8250-9A88F84B82F3}" destId="{E149E02E-9A01-4E98-BD61-C834DD20DFAF}" srcOrd="0" destOrd="0" presId="urn:microsoft.com/office/officeart/2005/8/layout/list1"/>
    <dgm:cxn modelId="{835661B7-E1F5-4EC0-A185-F10D04408C2D}" type="presParOf" srcId="{32D2B7A5-6F8B-46B0-8250-9A88F84B82F3}" destId="{C65567E0-3CD2-40F9-8722-C2ABEF790AB1}" srcOrd="1" destOrd="0" presId="urn:microsoft.com/office/officeart/2005/8/layout/list1"/>
    <dgm:cxn modelId="{368AEB83-AB80-40AE-9D9A-5AD8FCEA3874}" type="presParOf" srcId="{433FE1C0-10C6-4517-A6F6-09FE4BC31B8A}" destId="{C4027A6C-BCAC-417F-B55D-3EE3B0E5A231}" srcOrd="9" destOrd="0" presId="urn:microsoft.com/office/officeart/2005/8/layout/list1"/>
    <dgm:cxn modelId="{2889D6D0-DA7E-4196-B450-47C63221F3E5}" type="presParOf" srcId="{433FE1C0-10C6-4517-A6F6-09FE4BC31B8A}" destId="{FF8BA042-406F-4FE9-8080-10CB62A698B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D5870F-1DC0-44EA-B81F-EFE5EE12728E}" type="doc">
      <dgm:prSet loTypeId="urn:microsoft.com/office/officeart/2005/8/layout/target3" loCatId="relationship" qsTypeId="urn:microsoft.com/office/officeart/2005/8/quickstyle/3d1" qsCatId="3D" csTypeId="urn:microsoft.com/office/officeart/2005/8/colors/accent1_2" csCatId="accent1"/>
      <dgm:spPr/>
      <dgm:t>
        <a:bodyPr/>
        <a:lstStyle/>
        <a:p>
          <a:endParaRPr lang="tr-TR"/>
        </a:p>
      </dgm:t>
    </dgm:pt>
    <dgm:pt modelId="{E35197B0-358F-4BBE-A2B6-3F55C23A0FAF}">
      <dgm:prSet/>
      <dgm:spPr/>
      <dgm:t>
        <a:bodyPr/>
        <a:lstStyle/>
        <a:p>
          <a:pPr rtl="0"/>
          <a:r>
            <a:rPr lang="tr-TR" b="1" baseline="0"/>
            <a:t>GUT</a:t>
          </a:r>
          <a:endParaRPr lang="tr-TR"/>
        </a:p>
      </dgm:t>
    </dgm:pt>
    <dgm:pt modelId="{F010B718-6C8B-44B4-B833-AA2F39F542E6}" type="parTrans" cxnId="{459F5A4A-2DCD-458B-880B-849F862B6CA9}">
      <dgm:prSet/>
      <dgm:spPr/>
      <dgm:t>
        <a:bodyPr/>
        <a:lstStyle/>
        <a:p>
          <a:endParaRPr lang="tr-TR"/>
        </a:p>
      </dgm:t>
    </dgm:pt>
    <dgm:pt modelId="{3161901E-677E-42AF-A1BA-FF23431953D7}" type="sibTrans" cxnId="{459F5A4A-2DCD-458B-880B-849F862B6CA9}">
      <dgm:prSet/>
      <dgm:spPr/>
      <dgm:t>
        <a:bodyPr/>
        <a:lstStyle/>
        <a:p>
          <a:endParaRPr lang="tr-TR"/>
        </a:p>
      </dgm:t>
    </dgm:pt>
    <dgm:pt modelId="{FD34E5BF-0E47-4A48-9A09-95047BE15CDC}" type="pres">
      <dgm:prSet presAssocID="{B6D5870F-1DC0-44EA-B81F-EFE5EE12728E}" presName="Name0" presStyleCnt="0">
        <dgm:presLayoutVars>
          <dgm:chMax val="7"/>
          <dgm:dir/>
          <dgm:animLvl val="lvl"/>
          <dgm:resizeHandles val="exact"/>
        </dgm:presLayoutVars>
      </dgm:prSet>
      <dgm:spPr/>
    </dgm:pt>
    <dgm:pt modelId="{6CDA5FDF-83D8-491B-A623-6A89C77C7710}" type="pres">
      <dgm:prSet presAssocID="{E35197B0-358F-4BBE-A2B6-3F55C23A0FAF}" presName="circle1" presStyleLbl="node1" presStyleIdx="0" presStyleCnt="1"/>
      <dgm:spPr/>
    </dgm:pt>
    <dgm:pt modelId="{94DDB32D-A01C-44B9-8519-B2B55CB620E4}" type="pres">
      <dgm:prSet presAssocID="{E35197B0-358F-4BBE-A2B6-3F55C23A0FAF}" presName="space" presStyleCnt="0"/>
      <dgm:spPr/>
    </dgm:pt>
    <dgm:pt modelId="{D0087DE7-DA8D-4D78-85B8-170F02688416}" type="pres">
      <dgm:prSet presAssocID="{E35197B0-358F-4BBE-A2B6-3F55C23A0FAF}" presName="rect1" presStyleLbl="alignAcc1" presStyleIdx="0" presStyleCnt="1" custLinFactNeighborX="-552" custLinFactNeighborY="19975"/>
      <dgm:spPr/>
    </dgm:pt>
    <dgm:pt modelId="{2AE9C101-33CD-473D-B106-EC874D8A2A6F}" type="pres">
      <dgm:prSet presAssocID="{E35197B0-358F-4BBE-A2B6-3F55C23A0FAF}" presName="rect1ParTxNoCh" presStyleLbl="alignAcc1" presStyleIdx="0" presStyleCnt="1">
        <dgm:presLayoutVars>
          <dgm:chMax val="1"/>
          <dgm:bulletEnabled val="1"/>
        </dgm:presLayoutVars>
      </dgm:prSet>
      <dgm:spPr/>
    </dgm:pt>
  </dgm:ptLst>
  <dgm:cxnLst>
    <dgm:cxn modelId="{459F5A4A-2DCD-458B-880B-849F862B6CA9}" srcId="{B6D5870F-1DC0-44EA-B81F-EFE5EE12728E}" destId="{E35197B0-358F-4BBE-A2B6-3F55C23A0FAF}" srcOrd="0" destOrd="0" parTransId="{F010B718-6C8B-44B4-B833-AA2F39F542E6}" sibTransId="{3161901E-677E-42AF-A1BA-FF23431953D7}"/>
    <dgm:cxn modelId="{F73D004D-0F77-445F-A918-3BA822BD02EF}" type="presOf" srcId="{E35197B0-358F-4BBE-A2B6-3F55C23A0FAF}" destId="{2AE9C101-33CD-473D-B106-EC874D8A2A6F}" srcOrd="1" destOrd="0" presId="urn:microsoft.com/office/officeart/2005/8/layout/target3"/>
    <dgm:cxn modelId="{7A5608D3-2E72-4ADB-A1C7-8FB175F4362F}" type="presOf" srcId="{E35197B0-358F-4BBE-A2B6-3F55C23A0FAF}" destId="{D0087DE7-DA8D-4D78-85B8-170F02688416}" srcOrd="0" destOrd="0" presId="urn:microsoft.com/office/officeart/2005/8/layout/target3"/>
    <dgm:cxn modelId="{C399FFEE-49A6-4703-A888-2A8A660C3A39}" type="presOf" srcId="{B6D5870F-1DC0-44EA-B81F-EFE5EE12728E}" destId="{FD34E5BF-0E47-4A48-9A09-95047BE15CDC}" srcOrd="0" destOrd="0" presId="urn:microsoft.com/office/officeart/2005/8/layout/target3"/>
    <dgm:cxn modelId="{0FD16775-2268-499A-A01F-64F541F4106C}" type="presParOf" srcId="{FD34E5BF-0E47-4A48-9A09-95047BE15CDC}" destId="{6CDA5FDF-83D8-491B-A623-6A89C77C7710}" srcOrd="0" destOrd="0" presId="urn:microsoft.com/office/officeart/2005/8/layout/target3"/>
    <dgm:cxn modelId="{AEE7B03B-E562-43E2-8B85-A23AD792EAD2}" type="presParOf" srcId="{FD34E5BF-0E47-4A48-9A09-95047BE15CDC}" destId="{94DDB32D-A01C-44B9-8519-B2B55CB620E4}" srcOrd="1" destOrd="0" presId="urn:microsoft.com/office/officeart/2005/8/layout/target3"/>
    <dgm:cxn modelId="{3CC4FD43-FD96-4075-9A98-1CBFD13044C2}" type="presParOf" srcId="{FD34E5BF-0E47-4A48-9A09-95047BE15CDC}" destId="{D0087DE7-DA8D-4D78-85B8-170F02688416}" srcOrd="2" destOrd="0" presId="urn:microsoft.com/office/officeart/2005/8/layout/target3"/>
    <dgm:cxn modelId="{FF41B96A-73B3-422C-ACA8-8E3C1F74E9AF}" type="presParOf" srcId="{FD34E5BF-0E47-4A48-9A09-95047BE15CDC}" destId="{2AE9C101-33CD-473D-B106-EC874D8A2A6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4CDB1A-780C-452A-B720-3C8D5A47721A}" type="doc">
      <dgm:prSet loTypeId="urn:microsoft.com/office/officeart/2005/8/layout/hProcess9" loCatId="process" qsTypeId="urn:microsoft.com/office/officeart/2005/8/quickstyle/3d2" qsCatId="3D" csTypeId="urn:microsoft.com/office/officeart/2005/8/colors/colorful4" csCatId="colorful"/>
      <dgm:spPr/>
      <dgm:t>
        <a:bodyPr/>
        <a:lstStyle/>
        <a:p>
          <a:endParaRPr lang="tr-TR"/>
        </a:p>
      </dgm:t>
    </dgm:pt>
    <dgm:pt modelId="{DF550EAC-5E57-4A81-BDD5-006CD54A0797}">
      <dgm:prSet/>
      <dgm:spPr/>
      <dgm:t>
        <a:bodyPr/>
        <a:lstStyle/>
        <a:p>
          <a:pPr rtl="0"/>
          <a:r>
            <a:rPr lang="tr-TR"/>
            <a:t>Bir veya daha çok eklemde </a:t>
          </a:r>
          <a:r>
            <a:rPr lang="tr-TR" b="1"/>
            <a:t>mono sodyum ürat (MSÜ)</a:t>
          </a:r>
          <a:r>
            <a:rPr lang="tr-TR"/>
            <a:t> kristallerinin depolanması</a:t>
          </a:r>
        </a:p>
      </dgm:t>
    </dgm:pt>
    <dgm:pt modelId="{335FA249-7492-45EB-B7C5-CAD64E49A4F0}" type="parTrans" cxnId="{28AA716A-ACEE-4B41-9766-62B6F1F3EE36}">
      <dgm:prSet/>
      <dgm:spPr/>
      <dgm:t>
        <a:bodyPr/>
        <a:lstStyle/>
        <a:p>
          <a:endParaRPr lang="tr-TR"/>
        </a:p>
      </dgm:t>
    </dgm:pt>
    <dgm:pt modelId="{B06FE9D0-C12D-4232-8CB1-A8294C15DEBD}" type="sibTrans" cxnId="{28AA716A-ACEE-4B41-9766-62B6F1F3EE36}">
      <dgm:prSet/>
      <dgm:spPr/>
      <dgm:t>
        <a:bodyPr/>
        <a:lstStyle/>
        <a:p>
          <a:endParaRPr lang="tr-TR"/>
        </a:p>
      </dgm:t>
    </dgm:pt>
    <dgm:pt modelId="{48D1C747-662D-4843-BAA0-987C897E1CCA}">
      <dgm:prSet/>
      <dgm:spPr/>
      <dgm:t>
        <a:bodyPr/>
        <a:lstStyle/>
        <a:p>
          <a:pPr rtl="0"/>
          <a:r>
            <a:rPr lang="tr-TR"/>
            <a:t>Bu kristallere karşı oluşan </a:t>
          </a:r>
          <a:r>
            <a:rPr lang="tr-TR" b="1"/>
            <a:t>inflamatuar</a:t>
          </a:r>
          <a:r>
            <a:rPr lang="tr-TR"/>
            <a:t> yanıt sonucu gelişen </a:t>
          </a:r>
          <a:r>
            <a:rPr lang="tr-TR" b="1"/>
            <a:t>periferik artrit</a:t>
          </a:r>
          <a:endParaRPr lang="tr-TR"/>
        </a:p>
      </dgm:t>
    </dgm:pt>
    <dgm:pt modelId="{43E794EE-E288-4160-8404-C4D854F3EC6E}" type="parTrans" cxnId="{8080A149-F884-429E-9319-A1A04E41525C}">
      <dgm:prSet/>
      <dgm:spPr/>
      <dgm:t>
        <a:bodyPr/>
        <a:lstStyle/>
        <a:p>
          <a:endParaRPr lang="tr-TR"/>
        </a:p>
      </dgm:t>
    </dgm:pt>
    <dgm:pt modelId="{185F9504-7694-485A-A9AD-8438A47A2BBB}" type="sibTrans" cxnId="{8080A149-F884-429E-9319-A1A04E41525C}">
      <dgm:prSet/>
      <dgm:spPr/>
      <dgm:t>
        <a:bodyPr/>
        <a:lstStyle/>
        <a:p>
          <a:endParaRPr lang="tr-TR"/>
        </a:p>
      </dgm:t>
    </dgm:pt>
    <dgm:pt modelId="{B6A4392D-86DA-4483-92FD-8A99405A2092}" type="pres">
      <dgm:prSet presAssocID="{5F4CDB1A-780C-452A-B720-3C8D5A47721A}" presName="CompostProcess" presStyleCnt="0">
        <dgm:presLayoutVars>
          <dgm:dir/>
          <dgm:resizeHandles val="exact"/>
        </dgm:presLayoutVars>
      </dgm:prSet>
      <dgm:spPr/>
    </dgm:pt>
    <dgm:pt modelId="{A46A1E1B-F65A-4262-A918-8F1F5B881B7E}" type="pres">
      <dgm:prSet presAssocID="{5F4CDB1A-780C-452A-B720-3C8D5A47721A}" presName="arrow" presStyleLbl="bgShp" presStyleIdx="0" presStyleCnt="1"/>
      <dgm:spPr/>
    </dgm:pt>
    <dgm:pt modelId="{20D85B20-127A-48F7-8299-A30F308BA51E}" type="pres">
      <dgm:prSet presAssocID="{5F4CDB1A-780C-452A-B720-3C8D5A47721A}" presName="linearProcess" presStyleCnt="0"/>
      <dgm:spPr/>
    </dgm:pt>
    <dgm:pt modelId="{A10F98B2-E0DA-46E4-A513-7B4BAA7D16CD}" type="pres">
      <dgm:prSet presAssocID="{DF550EAC-5E57-4A81-BDD5-006CD54A0797}" presName="textNode" presStyleLbl="node1" presStyleIdx="0" presStyleCnt="2">
        <dgm:presLayoutVars>
          <dgm:bulletEnabled val="1"/>
        </dgm:presLayoutVars>
      </dgm:prSet>
      <dgm:spPr/>
    </dgm:pt>
    <dgm:pt modelId="{5064B09D-265B-4338-8903-B0BB69FD8D92}" type="pres">
      <dgm:prSet presAssocID="{B06FE9D0-C12D-4232-8CB1-A8294C15DEBD}" presName="sibTrans" presStyleCnt="0"/>
      <dgm:spPr/>
    </dgm:pt>
    <dgm:pt modelId="{568C1188-F50B-4803-9721-A6DE2BEE7412}" type="pres">
      <dgm:prSet presAssocID="{48D1C747-662D-4843-BAA0-987C897E1CCA}" presName="textNode" presStyleLbl="node1" presStyleIdx="1" presStyleCnt="2">
        <dgm:presLayoutVars>
          <dgm:bulletEnabled val="1"/>
        </dgm:presLayoutVars>
      </dgm:prSet>
      <dgm:spPr/>
    </dgm:pt>
  </dgm:ptLst>
  <dgm:cxnLst>
    <dgm:cxn modelId="{DB593215-8430-4B11-A014-3DCAB407C509}" type="presOf" srcId="{DF550EAC-5E57-4A81-BDD5-006CD54A0797}" destId="{A10F98B2-E0DA-46E4-A513-7B4BAA7D16CD}" srcOrd="0" destOrd="0" presId="urn:microsoft.com/office/officeart/2005/8/layout/hProcess9"/>
    <dgm:cxn modelId="{BFEEE117-575C-43A3-B6F8-3BD0EE2EFB76}" type="presOf" srcId="{48D1C747-662D-4843-BAA0-987C897E1CCA}" destId="{568C1188-F50B-4803-9721-A6DE2BEE7412}" srcOrd="0" destOrd="0" presId="urn:microsoft.com/office/officeart/2005/8/layout/hProcess9"/>
    <dgm:cxn modelId="{8080A149-F884-429E-9319-A1A04E41525C}" srcId="{5F4CDB1A-780C-452A-B720-3C8D5A47721A}" destId="{48D1C747-662D-4843-BAA0-987C897E1CCA}" srcOrd="1" destOrd="0" parTransId="{43E794EE-E288-4160-8404-C4D854F3EC6E}" sibTransId="{185F9504-7694-485A-A9AD-8438A47A2BBB}"/>
    <dgm:cxn modelId="{28AA716A-ACEE-4B41-9766-62B6F1F3EE36}" srcId="{5F4CDB1A-780C-452A-B720-3C8D5A47721A}" destId="{DF550EAC-5E57-4A81-BDD5-006CD54A0797}" srcOrd="0" destOrd="0" parTransId="{335FA249-7492-45EB-B7C5-CAD64E49A4F0}" sibTransId="{B06FE9D0-C12D-4232-8CB1-A8294C15DEBD}"/>
    <dgm:cxn modelId="{497D9376-108B-4E4D-A7B1-278FB45CA113}" type="presOf" srcId="{5F4CDB1A-780C-452A-B720-3C8D5A47721A}" destId="{B6A4392D-86DA-4483-92FD-8A99405A2092}" srcOrd="0" destOrd="0" presId="urn:microsoft.com/office/officeart/2005/8/layout/hProcess9"/>
    <dgm:cxn modelId="{CFB9FBE4-F58E-4CA8-927C-8B0E01F68D0E}" type="presParOf" srcId="{B6A4392D-86DA-4483-92FD-8A99405A2092}" destId="{A46A1E1B-F65A-4262-A918-8F1F5B881B7E}" srcOrd="0" destOrd="0" presId="urn:microsoft.com/office/officeart/2005/8/layout/hProcess9"/>
    <dgm:cxn modelId="{74470C9D-4A12-4AFC-93B6-492ED627B8EA}" type="presParOf" srcId="{B6A4392D-86DA-4483-92FD-8A99405A2092}" destId="{20D85B20-127A-48F7-8299-A30F308BA51E}" srcOrd="1" destOrd="0" presId="urn:microsoft.com/office/officeart/2005/8/layout/hProcess9"/>
    <dgm:cxn modelId="{048D9B07-65DC-4D3A-8A20-79C4648DFF9B}" type="presParOf" srcId="{20D85B20-127A-48F7-8299-A30F308BA51E}" destId="{A10F98B2-E0DA-46E4-A513-7B4BAA7D16CD}" srcOrd="0" destOrd="0" presId="urn:microsoft.com/office/officeart/2005/8/layout/hProcess9"/>
    <dgm:cxn modelId="{140B85D2-44AA-4290-8D0C-61982FF4B352}" type="presParOf" srcId="{20D85B20-127A-48F7-8299-A30F308BA51E}" destId="{5064B09D-265B-4338-8903-B0BB69FD8D92}" srcOrd="1" destOrd="0" presId="urn:microsoft.com/office/officeart/2005/8/layout/hProcess9"/>
    <dgm:cxn modelId="{BEF80018-B65D-4898-8EBB-111F0B8EAAB1}" type="presParOf" srcId="{20D85B20-127A-48F7-8299-A30F308BA51E}" destId="{568C1188-F50B-4803-9721-A6DE2BEE7412}"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6F4F03-D3CB-449B-9F44-894D7EE7DE77}"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tr-TR"/>
        </a:p>
      </dgm:t>
    </dgm:pt>
    <dgm:pt modelId="{4537AFB0-786C-43B0-9D2C-6C26A3EF66AB}">
      <dgm:prSet/>
      <dgm:spPr/>
      <dgm:t>
        <a:bodyPr/>
        <a:lstStyle/>
        <a:p>
          <a:pPr rtl="0"/>
          <a:r>
            <a:rPr lang="tr-TR" dirty="0"/>
            <a:t>Erişkinde </a:t>
          </a:r>
          <a:r>
            <a:rPr lang="tr-TR" b="1" dirty="0"/>
            <a:t>en sık</a:t>
          </a:r>
          <a:r>
            <a:rPr lang="tr-TR" dirty="0"/>
            <a:t> görülen inflamatuar artropati</a:t>
          </a:r>
        </a:p>
      </dgm:t>
    </dgm:pt>
    <dgm:pt modelId="{3606DF24-D17E-4373-B0DA-57F2374FD222}" type="parTrans" cxnId="{312A0F61-E94F-4C39-9EB9-FF79658FD17D}">
      <dgm:prSet/>
      <dgm:spPr/>
      <dgm:t>
        <a:bodyPr/>
        <a:lstStyle/>
        <a:p>
          <a:endParaRPr lang="tr-TR"/>
        </a:p>
      </dgm:t>
    </dgm:pt>
    <dgm:pt modelId="{E188A8A9-9928-4EB2-8F4A-E80022A254B6}" type="sibTrans" cxnId="{312A0F61-E94F-4C39-9EB9-FF79658FD17D}">
      <dgm:prSet/>
      <dgm:spPr/>
      <dgm:t>
        <a:bodyPr/>
        <a:lstStyle/>
        <a:p>
          <a:endParaRPr lang="tr-TR"/>
        </a:p>
      </dgm:t>
    </dgm:pt>
    <dgm:pt modelId="{5D54AEF7-A9FE-423A-A47A-DDB186AD0F3E}">
      <dgm:prSet/>
      <dgm:spPr/>
      <dgm:t>
        <a:bodyPr/>
        <a:lstStyle/>
        <a:p>
          <a:pPr rtl="0"/>
          <a:r>
            <a:rPr lang="tr-TR" b="1"/>
            <a:t>E</a:t>
          </a:r>
          <a:r>
            <a:rPr lang="tr-TR"/>
            <a:t>/K: 3-4/1</a:t>
          </a:r>
        </a:p>
      </dgm:t>
    </dgm:pt>
    <dgm:pt modelId="{74F17E7E-6AB5-4D05-9C2A-3EAEEE5D8505}" type="parTrans" cxnId="{C7B56E01-3D2E-4BD4-8780-DC6B8C71C9E4}">
      <dgm:prSet/>
      <dgm:spPr/>
      <dgm:t>
        <a:bodyPr/>
        <a:lstStyle/>
        <a:p>
          <a:endParaRPr lang="tr-TR"/>
        </a:p>
      </dgm:t>
    </dgm:pt>
    <dgm:pt modelId="{D970A504-DF30-424B-9B44-786D7AD8134D}" type="sibTrans" cxnId="{C7B56E01-3D2E-4BD4-8780-DC6B8C71C9E4}">
      <dgm:prSet/>
      <dgm:spPr/>
      <dgm:t>
        <a:bodyPr/>
        <a:lstStyle/>
        <a:p>
          <a:endParaRPr lang="tr-TR"/>
        </a:p>
      </dgm:t>
    </dgm:pt>
    <dgm:pt modelId="{6FB4181D-580B-4C11-BFD5-FA36AD42D5A3}">
      <dgm:prSet/>
      <dgm:spPr/>
      <dgm:t>
        <a:bodyPr/>
        <a:lstStyle/>
        <a:p>
          <a:pPr rtl="0"/>
          <a:r>
            <a:rPr lang="tr-TR"/>
            <a:t>Menopoz sonrası fark azalır</a:t>
          </a:r>
        </a:p>
      </dgm:t>
    </dgm:pt>
    <dgm:pt modelId="{6184E653-5EDD-4242-A071-F9C85243AFBF}" type="parTrans" cxnId="{35B427D9-2C04-4D88-AB7C-058B7D143204}">
      <dgm:prSet/>
      <dgm:spPr/>
      <dgm:t>
        <a:bodyPr/>
        <a:lstStyle/>
        <a:p>
          <a:endParaRPr lang="tr-TR"/>
        </a:p>
      </dgm:t>
    </dgm:pt>
    <dgm:pt modelId="{18A841E9-AE7E-407A-87ED-F53DEECACABB}" type="sibTrans" cxnId="{35B427D9-2C04-4D88-AB7C-058B7D143204}">
      <dgm:prSet/>
      <dgm:spPr/>
      <dgm:t>
        <a:bodyPr/>
        <a:lstStyle/>
        <a:p>
          <a:endParaRPr lang="tr-TR"/>
        </a:p>
      </dgm:t>
    </dgm:pt>
    <dgm:pt modelId="{3E7E436F-B06C-4522-88C8-8F21DA01956A}">
      <dgm:prSet/>
      <dgm:spPr/>
      <dgm:t>
        <a:bodyPr/>
        <a:lstStyle/>
        <a:p>
          <a:pPr rtl="0"/>
          <a:r>
            <a:rPr lang="tr-TR"/>
            <a:t>İleri yaşta sıklığı artıyor</a:t>
          </a:r>
        </a:p>
      </dgm:t>
    </dgm:pt>
    <dgm:pt modelId="{8F93804D-7170-4CE2-89CA-0D5FE8823EF3}" type="parTrans" cxnId="{0120A8AC-8FAE-4FAB-8DDF-3A92D784BCD2}">
      <dgm:prSet/>
      <dgm:spPr/>
      <dgm:t>
        <a:bodyPr/>
        <a:lstStyle/>
        <a:p>
          <a:endParaRPr lang="tr-TR"/>
        </a:p>
      </dgm:t>
    </dgm:pt>
    <dgm:pt modelId="{BA394679-F702-489E-9B95-01520155979A}" type="sibTrans" cxnId="{0120A8AC-8FAE-4FAB-8DDF-3A92D784BCD2}">
      <dgm:prSet/>
      <dgm:spPr/>
      <dgm:t>
        <a:bodyPr/>
        <a:lstStyle/>
        <a:p>
          <a:endParaRPr lang="tr-TR"/>
        </a:p>
      </dgm:t>
    </dgm:pt>
    <dgm:pt modelId="{18136CF7-2008-40ED-8FAB-7C6B1B2CF178}">
      <dgm:prSet/>
      <dgm:spPr/>
      <dgm:t>
        <a:bodyPr/>
        <a:lstStyle/>
        <a:p>
          <a:pPr rtl="0"/>
          <a:r>
            <a:rPr lang="tr-TR" b="1"/>
            <a:t>%4</a:t>
          </a:r>
          <a:r>
            <a:rPr lang="tr-TR" b="1">
              <a:sym typeface="Wingdings"/>
            </a:rPr>
            <a:t></a:t>
          </a:r>
          <a:r>
            <a:rPr lang="tr-TR" b="1"/>
            <a:t>%8-12</a:t>
          </a:r>
          <a:endParaRPr lang="tr-TR"/>
        </a:p>
      </dgm:t>
    </dgm:pt>
    <dgm:pt modelId="{9F620C8B-56CB-491D-AD95-13839BA11C5C}" type="parTrans" cxnId="{B54CA711-AC61-4AA9-8F3F-B7CDF695E23C}">
      <dgm:prSet/>
      <dgm:spPr/>
      <dgm:t>
        <a:bodyPr/>
        <a:lstStyle/>
        <a:p>
          <a:endParaRPr lang="tr-TR"/>
        </a:p>
      </dgm:t>
    </dgm:pt>
    <dgm:pt modelId="{495DB2CA-C887-4D45-90A4-0928D94202D7}" type="sibTrans" cxnId="{B54CA711-AC61-4AA9-8F3F-B7CDF695E23C}">
      <dgm:prSet/>
      <dgm:spPr/>
      <dgm:t>
        <a:bodyPr/>
        <a:lstStyle/>
        <a:p>
          <a:endParaRPr lang="tr-TR"/>
        </a:p>
      </dgm:t>
    </dgm:pt>
    <dgm:pt modelId="{3ECA264E-D4C6-4CD5-9904-98E57410A3A7}" type="pres">
      <dgm:prSet presAssocID="{0E6F4F03-D3CB-449B-9F44-894D7EE7DE77}" presName="linear" presStyleCnt="0">
        <dgm:presLayoutVars>
          <dgm:animLvl val="lvl"/>
          <dgm:resizeHandles val="exact"/>
        </dgm:presLayoutVars>
      </dgm:prSet>
      <dgm:spPr/>
    </dgm:pt>
    <dgm:pt modelId="{D7B7C01D-A3FD-41E3-8743-94A235097C79}" type="pres">
      <dgm:prSet presAssocID="{4537AFB0-786C-43B0-9D2C-6C26A3EF66AB}" presName="parentText" presStyleLbl="node1" presStyleIdx="0" presStyleCnt="3">
        <dgm:presLayoutVars>
          <dgm:chMax val="0"/>
          <dgm:bulletEnabled val="1"/>
        </dgm:presLayoutVars>
      </dgm:prSet>
      <dgm:spPr/>
    </dgm:pt>
    <dgm:pt modelId="{8E6C4273-79EF-4746-B07A-8BD693BB4328}" type="pres">
      <dgm:prSet presAssocID="{E188A8A9-9928-4EB2-8F4A-E80022A254B6}" presName="spacer" presStyleCnt="0"/>
      <dgm:spPr/>
    </dgm:pt>
    <dgm:pt modelId="{D7F867E0-2BF7-43F3-A0F4-5EF3841043F0}" type="pres">
      <dgm:prSet presAssocID="{5D54AEF7-A9FE-423A-A47A-DDB186AD0F3E}" presName="parentText" presStyleLbl="node1" presStyleIdx="1" presStyleCnt="3">
        <dgm:presLayoutVars>
          <dgm:chMax val="0"/>
          <dgm:bulletEnabled val="1"/>
        </dgm:presLayoutVars>
      </dgm:prSet>
      <dgm:spPr/>
    </dgm:pt>
    <dgm:pt modelId="{869AE13D-832F-401A-80D2-F00F6232FF3D}" type="pres">
      <dgm:prSet presAssocID="{5D54AEF7-A9FE-423A-A47A-DDB186AD0F3E}" presName="childText" presStyleLbl="revTx" presStyleIdx="0" presStyleCnt="2">
        <dgm:presLayoutVars>
          <dgm:bulletEnabled val="1"/>
        </dgm:presLayoutVars>
      </dgm:prSet>
      <dgm:spPr/>
    </dgm:pt>
    <dgm:pt modelId="{6308FA06-CF41-42C6-8BC8-C7BBC7A9CB65}" type="pres">
      <dgm:prSet presAssocID="{3E7E436F-B06C-4522-88C8-8F21DA01956A}" presName="parentText" presStyleLbl="node1" presStyleIdx="2" presStyleCnt="3">
        <dgm:presLayoutVars>
          <dgm:chMax val="0"/>
          <dgm:bulletEnabled val="1"/>
        </dgm:presLayoutVars>
      </dgm:prSet>
      <dgm:spPr/>
    </dgm:pt>
    <dgm:pt modelId="{9F99175F-C7BF-4448-BCBF-05EFF4811538}" type="pres">
      <dgm:prSet presAssocID="{3E7E436F-B06C-4522-88C8-8F21DA01956A}" presName="childText" presStyleLbl="revTx" presStyleIdx="1" presStyleCnt="2">
        <dgm:presLayoutVars>
          <dgm:bulletEnabled val="1"/>
        </dgm:presLayoutVars>
      </dgm:prSet>
      <dgm:spPr/>
    </dgm:pt>
  </dgm:ptLst>
  <dgm:cxnLst>
    <dgm:cxn modelId="{C7B56E01-3D2E-4BD4-8780-DC6B8C71C9E4}" srcId="{0E6F4F03-D3CB-449B-9F44-894D7EE7DE77}" destId="{5D54AEF7-A9FE-423A-A47A-DDB186AD0F3E}" srcOrd="1" destOrd="0" parTransId="{74F17E7E-6AB5-4D05-9C2A-3EAEEE5D8505}" sibTransId="{D970A504-DF30-424B-9B44-786D7AD8134D}"/>
    <dgm:cxn modelId="{B54CA711-AC61-4AA9-8F3F-B7CDF695E23C}" srcId="{3E7E436F-B06C-4522-88C8-8F21DA01956A}" destId="{18136CF7-2008-40ED-8FAB-7C6B1B2CF178}" srcOrd="0" destOrd="0" parTransId="{9F620C8B-56CB-491D-AD95-13839BA11C5C}" sibTransId="{495DB2CA-C887-4D45-90A4-0928D94202D7}"/>
    <dgm:cxn modelId="{BDAB1C1F-5D1E-4EBB-AE9E-530AF5174536}" type="presOf" srcId="{6FB4181D-580B-4C11-BFD5-FA36AD42D5A3}" destId="{869AE13D-832F-401A-80D2-F00F6232FF3D}" srcOrd="0" destOrd="0" presId="urn:microsoft.com/office/officeart/2005/8/layout/vList2"/>
    <dgm:cxn modelId="{4A6BE439-4176-4AC0-9034-71E48E0087E0}" type="presOf" srcId="{4537AFB0-786C-43B0-9D2C-6C26A3EF66AB}" destId="{D7B7C01D-A3FD-41E3-8743-94A235097C79}" srcOrd="0" destOrd="0" presId="urn:microsoft.com/office/officeart/2005/8/layout/vList2"/>
    <dgm:cxn modelId="{312A0F61-E94F-4C39-9EB9-FF79658FD17D}" srcId="{0E6F4F03-D3CB-449B-9F44-894D7EE7DE77}" destId="{4537AFB0-786C-43B0-9D2C-6C26A3EF66AB}" srcOrd="0" destOrd="0" parTransId="{3606DF24-D17E-4373-B0DA-57F2374FD222}" sibTransId="{E188A8A9-9928-4EB2-8F4A-E80022A254B6}"/>
    <dgm:cxn modelId="{BAE61A42-6A91-4DBD-8138-D1BA3B89E68D}" type="presOf" srcId="{3E7E436F-B06C-4522-88C8-8F21DA01956A}" destId="{6308FA06-CF41-42C6-8BC8-C7BBC7A9CB65}" srcOrd="0" destOrd="0" presId="urn:microsoft.com/office/officeart/2005/8/layout/vList2"/>
    <dgm:cxn modelId="{6F3B4878-93B4-43B4-A65D-92CF954D4D1A}" type="presOf" srcId="{18136CF7-2008-40ED-8FAB-7C6B1B2CF178}" destId="{9F99175F-C7BF-4448-BCBF-05EFF4811538}" srcOrd="0" destOrd="0" presId="urn:microsoft.com/office/officeart/2005/8/layout/vList2"/>
    <dgm:cxn modelId="{6290A98A-8436-43C0-AA63-D434E7CD135A}" type="presOf" srcId="{0E6F4F03-D3CB-449B-9F44-894D7EE7DE77}" destId="{3ECA264E-D4C6-4CD5-9904-98E57410A3A7}" srcOrd="0" destOrd="0" presId="urn:microsoft.com/office/officeart/2005/8/layout/vList2"/>
    <dgm:cxn modelId="{257DF991-9E6A-4C3C-940A-EBE721E2244C}" type="presOf" srcId="{5D54AEF7-A9FE-423A-A47A-DDB186AD0F3E}" destId="{D7F867E0-2BF7-43F3-A0F4-5EF3841043F0}" srcOrd="0" destOrd="0" presId="urn:microsoft.com/office/officeart/2005/8/layout/vList2"/>
    <dgm:cxn modelId="{0120A8AC-8FAE-4FAB-8DDF-3A92D784BCD2}" srcId="{0E6F4F03-D3CB-449B-9F44-894D7EE7DE77}" destId="{3E7E436F-B06C-4522-88C8-8F21DA01956A}" srcOrd="2" destOrd="0" parTransId="{8F93804D-7170-4CE2-89CA-0D5FE8823EF3}" sibTransId="{BA394679-F702-489E-9B95-01520155979A}"/>
    <dgm:cxn modelId="{35B427D9-2C04-4D88-AB7C-058B7D143204}" srcId="{5D54AEF7-A9FE-423A-A47A-DDB186AD0F3E}" destId="{6FB4181D-580B-4C11-BFD5-FA36AD42D5A3}" srcOrd="0" destOrd="0" parTransId="{6184E653-5EDD-4242-A071-F9C85243AFBF}" sibTransId="{18A841E9-AE7E-407A-87ED-F53DEECACABB}"/>
    <dgm:cxn modelId="{5DE134D3-6044-4854-A28B-1BA3F441C37F}" type="presParOf" srcId="{3ECA264E-D4C6-4CD5-9904-98E57410A3A7}" destId="{D7B7C01D-A3FD-41E3-8743-94A235097C79}" srcOrd="0" destOrd="0" presId="urn:microsoft.com/office/officeart/2005/8/layout/vList2"/>
    <dgm:cxn modelId="{8FB6EBFA-6ABB-4F6B-8D7F-711F04020558}" type="presParOf" srcId="{3ECA264E-D4C6-4CD5-9904-98E57410A3A7}" destId="{8E6C4273-79EF-4746-B07A-8BD693BB4328}" srcOrd="1" destOrd="0" presId="urn:microsoft.com/office/officeart/2005/8/layout/vList2"/>
    <dgm:cxn modelId="{3EA082ED-CFD0-471D-BD69-0E14A7353CCE}" type="presParOf" srcId="{3ECA264E-D4C6-4CD5-9904-98E57410A3A7}" destId="{D7F867E0-2BF7-43F3-A0F4-5EF3841043F0}" srcOrd="2" destOrd="0" presId="urn:microsoft.com/office/officeart/2005/8/layout/vList2"/>
    <dgm:cxn modelId="{1164A6CF-508A-43EB-BC18-E5D1DED3D63A}" type="presParOf" srcId="{3ECA264E-D4C6-4CD5-9904-98E57410A3A7}" destId="{869AE13D-832F-401A-80D2-F00F6232FF3D}" srcOrd="3" destOrd="0" presId="urn:microsoft.com/office/officeart/2005/8/layout/vList2"/>
    <dgm:cxn modelId="{6ABA7B9D-D196-46EF-8116-B0D819B60890}" type="presParOf" srcId="{3ECA264E-D4C6-4CD5-9904-98E57410A3A7}" destId="{6308FA06-CF41-42C6-8BC8-C7BBC7A9CB65}" srcOrd="4" destOrd="0" presId="urn:microsoft.com/office/officeart/2005/8/layout/vList2"/>
    <dgm:cxn modelId="{2D7DF58F-50E5-4C5C-9C61-DC5A6BF16B69}" type="presParOf" srcId="{3ECA264E-D4C6-4CD5-9904-98E57410A3A7}" destId="{9F99175F-C7BF-4448-BCBF-05EFF481153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0A03E7-4434-4054-BEAC-67464EACBFE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tr-TR"/>
        </a:p>
      </dgm:t>
    </dgm:pt>
    <dgm:pt modelId="{74B1D332-77EC-486A-BE09-C39748313C25}">
      <dgm:prSet/>
      <dgm:spPr/>
      <dgm:t>
        <a:bodyPr/>
        <a:lstStyle/>
        <a:p>
          <a:pPr rtl="0"/>
          <a:r>
            <a:rPr lang="tr-TR" b="1" baseline="0"/>
            <a:t>Gut Hastalığı Sıklığını Artıran Nedenler</a:t>
          </a:r>
          <a:endParaRPr lang="tr-TR"/>
        </a:p>
      </dgm:t>
    </dgm:pt>
    <dgm:pt modelId="{2E77994C-E100-4460-A1EC-43889CCCFE7C}" type="parTrans" cxnId="{0B8018DA-CBC9-48D1-B83F-1CCD7F265071}">
      <dgm:prSet/>
      <dgm:spPr/>
      <dgm:t>
        <a:bodyPr/>
        <a:lstStyle/>
        <a:p>
          <a:endParaRPr lang="tr-TR"/>
        </a:p>
      </dgm:t>
    </dgm:pt>
    <dgm:pt modelId="{4BC25B74-3BBE-43BC-AD5E-7CE0C0A676CD}" type="sibTrans" cxnId="{0B8018DA-CBC9-48D1-B83F-1CCD7F265071}">
      <dgm:prSet/>
      <dgm:spPr/>
      <dgm:t>
        <a:bodyPr/>
        <a:lstStyle/>
        <a:p>
          <a:endParaRPr lang="tr-TR"/>
        </a:p>
      </dgm:t>
    </dgm:pt>
    <dgm:pt modelId="{3283827D-7B7D-440E-A99A-F6D364DAE7CF}" type="pres">
      <dgm:prSet presAssocID="{4D0A03E7-4434-4054-BEAC-67464EACBFE8}" presName="linear" presStyleCnt="0">
        <dgm:presLayoutVars>
          <dgm:animLvl val="lvl"/>
          <dgm:resizeHandles val="exact"/>
        </dgm:presLayoutVars>
      </dgm:prSet>
      <dgm:spPr/>
    </dgm:pt>
    <dgm:pt modelId="{AAEEBEE5-AFFB-4336-8FE8-0EFED21C201D}" type="pres">
      <dgm:prSet presAssocID="{74B1D332-77EC-486A-BE09-C39748313C25}" presName="parentText" presStyleLbl="node1" presStyleIdx="0" presStyleCnt="1">
        <dgm:presLayoutVars>
          <dgm:chMax val="0"/>
          <dgm:bulletEnabled val="1"/>
        </dgm:presLayoutVars>
      </dgm:prSet>
      <dgm:spPr/>
    </dgm:pt>
  </dgm:ptLst>
  <dgm:cxnLst>
    <dgm:cxn modelId="{D60F9C46-CCB2-45D8-A6F2-B70139741E90}" type="presOf" srcId="{4D0A03E7-4434-4054-BEAC-67464EACBFE8}" destId="{3283827D-7B7D-440E-A99A-F6D364DAE7CF}" srcOrd="0" destOrd="0" presId="urn:microsoft.com/office/officeart/2005/8/layout/vList2"/>
    <dgm:cxn modelId="{2B57F5A6-28D5-4DCD-A3C8-858B6769361D}" type="presOf" srcId="{74B1D332-77EC-486A-BE09-C39748313C25}" destId="{AAEEBEE5-AFFB-4336-8FE8-0EFED21C201D}" srcOrd="0" destOrd="0" presId="urn:microsoft.com/office/officeart/2005/8/layout/vList2"/>
    <dgm:cxn modelId="{0B8018DA-CBC9-48D1-B83F-1CCD7F265071}" srcId="{4D0A03E7-4434-4054-BEAC-67464EACBFE8}" destId="{74B1D332-77EC-486A-BE09-C39748313C25}" srcOrd="0" destOrd="0" parTransId="{2E77994C-E100-4460-A1EC-43889CCCFE7C}" sibTransId="{4BC25B74-3BBE-43BC-AD5E-7CE0C0A676CD}"/>
    <dgm:cxn modelId="{EFA1DA9E-45C2-4113-840F-ED77A1627823}" type="presParOf" srcId="{3283827D-7B7D-440E-A99A-F6D364DAE7CF}" destId="{AAEEBEE5-AFFB-4336-8FE8-0EFED21C20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EF9C-E93F-470B-9F5A-500A5305F41B}">
      <dsp:nvSpPr>
        <dsp:cNvPr id="0" name=""/>
        <dsp:cNvSpPr/>
      </dsp:nvSpPr>
      <dsp:spPr>
        <a:xfrm>
          <a:off x="680084" y="0"/>
          <a:ext cx="7707630" cy="4876800"/>
        </a:xfrm>
        <a:prstGeom prst="rightArrow">
          <a:avLst/>
        </a:prstGeom>
        <a:gradFill rotWithShape="0">
          <a:gsLst>
            <a:gs pos="0">
              <a:schemeClr val="accent3">
                <a:tint val="40000"/>
                <a:hueOff val="0"/>
                <a:satOff val="0"/>
                <a:lumOff val="0"/>
                <a:alphaOff val="0"/>
                <a:shade val="70000"/>
                <a:satMod val="150000"/>
              </a:schemeClr>
            </a:gs>
            <a:gs pos="34000">
              <a:schemeClr val="accent3">
                <a:tint val="40000"/>
                <a:hueOff val="0"/>
                <a:satOff val="0"/>
                <a:lumOff val="0"/>
                <a:alphaOff val="0"/>
                <a:shade val="70000"/>
                <a:satMod val="140000"/>
              </a:schemeClr>
            </a:gs>
            <a:gs pos="70000">
              <a:schemeClr val="accent3">
                <a:tint val="40000"/>
                <a:hueOff val="0"/>
                <a:satOff val="0"/>
                <a:lumOff val="0"/>
                <a:alphaOff val="0"/>
                <a:tint val="100000"/>
                <a:shade val="90000"/>
                <a:satMod val="140000"/>
              </a:schemeClr>
            </a:gs>
            <a:gs pos="100000">
              <a:schemeClr val="accent3">
                <a:tint val="4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6DC7546-C25A-4D39-92E3-F46F90235211}">
      <dsp:nvSpPr>
        <dsp:cNvPr id="0" name=""/>
        <dsp:cNvSpPr/>
      </dsp:nvSpPr>
      <dsp:spPr>
        <a:xfrm>
          <a:off x="1665012" y="1463040"/>
          <a:ext cx="2720340" cy="1950720"/>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tr-TR" sz="2100" b="1" kern="1200" dirty="0"/>
            <a:t>HİPERÜRİSEMİ</a:t>
          </a:r>
        </a:p>
        <a:p>
          <a:pPr marL="171450" lvl="1" indent="-171450" algn="l" defTabSz="711200" rtl="0">
            <a:lnSpc>
              <a:spcPct val="90000"/>
            </a:lnSpc>
            <a:spcBef>
              <a:spcPct val="0"/>
            </a:spcBef>
            <a:spcAft>
              <a:spcPct val="15000"/>
            </a:spcAft>
            <a:buChar char="•"/>
          </a:pPr>
          <a:r>
            <a:rPr lang="tr-TR" sz="1600" kern="1200" dirty="0"/>
            <a:t>Tanım</a:t>
          </a:r>
        </a:p>
        <a:p>
          <a:pPr marL="171450" lvl="1" indent="-171450" algn="l" defTabSz="711200" rtl="0">
            <a:lnSpc>
              <a:spcPct val="90000"/>
            </a:lnSpc>
            <a:spcBef>
              <a:spcPct val="0"/>
            </a:spcBef>
            <a:spcAft>
              <a:spcPct val="15000"/>
            </a:spcAft>
            <a:buChar char="•"/>
          </a:pPr>
          <a:r>
            <a:rPr lang="tr-TR" sz="1600" kern="1200" dirty="0"/>
            <a:t>Patofizyoloji</a:t>
          </a:r>
        </a:p>
        <a:p>
          <a:pPr marL="171450" lvl="1" indent="-171450" algn="l" defTabSz="711200" rtl="0">
            <a:lnSpc>
              <a:spcPct val="90000"/>
            </a:lnSpc>
            <a:spcBef>
              <a:spcPct val="0"/>
            </a:spcBef>
            <a:spcAft>
              <a:spcPct val="15000"/>
            </a:spcAft>
            <a:buChar char="•"/>
          </a:pPr>
          <a:r>
            <a:rPr lang="tr-TR" sz="1600" kern="1200" dirty="0"/>
            <a:t>Klinik</a:t>
          </a:r>
        </a:p>
        <a:p>
          <a:pPr marL="171450" lvl="1" indent="-171450" algn="l" defTabSz="711200" rtl="0">
            <a:lnSpc>
              <a:spcPct val="90000"/>
            </a:lnSpc>
            <a:spcBef>
              <a:spcPct val="0"/>
            </a:spcBef>
            <a:spcAft>
              <a:spcPct val="15000"/>
            </a:spcAft>
            <a:buChar char="•"/>
          </a:pPr>
          <a:r>
            <a:rPr lang="tr-TR" sz="1600" kern="1200" dirty="0"/>
            <a:t>Tedavi</a:t>
          </a:r>
        </a:p>
      </dsp:txBody>
      <dsp:txXfrm>
        <a:off x="1760238" y="1558266"/>
        <a:ext cx="2529888" cy="1760268"/>
      </dsp:txXfrm>
    </dsp:sp>
    <dsp:sp modelId="{42974DDB-B19F-4C72-BF2A-64048167B80E}">
      <dsp:nvSpPr>
        <dsp:cNvPr id="0" name=""/>
        <dsp:cNvSpPr/>
      </dsp:nvSpPr>
      <dsp:spPr>
        <a:xfrm>
          <a:off x="4682447" y="1463040"/>
          <a:ext cx="2720340" cy="1950720"/>
        </a:xfrm>
        <a:prstGeom prst="roundRect">
          <a:avLst/>
        </a:prstGeom>
        <a:gradFill rotWithShape="0">
          <a:gsLst>
            <a:gs pos="0">
              <a:schemeClr val="accent3">
                <a:hueOff val="11434421"/>
                <a:satOff val="2484"/>
                <a:lumOff val="-3530"/>
                <a:alphaOff val="0"/>
                <a:shade val="70000"/>
                <a:satMod val="150000"/>
              </a:schemeClr>
            </a:gs>
            <a:gs pos="34000">
              <a:schemeClr val="accent3">
                <a:hueOff val="11434421"/>
                <a:satOff val="2484"/>
                <a:lumOff val="-3530"/>
                <a:alphaOff val="0"/>
                <a:shade val="70000"/>
                <a:satMod val="140000"/>
              </a:schemeClr>
            </a:gs>
            <a:gs pos="70000">
              <a:schemeClr val="accent3">
                <a:hueOff val="11434421"/>
                <a:satOff val="2484"/>
                <a:lumOff val="-3530"/>
                <a:alphaOff val="0"/>
                <a:tint val="100000"/>
                <a:shade val="90000"/>
                <a:satMod val="140000"/>
              </a:schemeClr>
            </a:gs>
            <a:gs pos="100000">
              <a:schemeClr val="accent3">
                <a:hueOff val="11434421"/>
                <a:satOff val="2484"/>
                <a:lumOff val="-353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tr-TR" sz="2100" b="1" kern="1200" dirty="0"/>
            <a:t>GUT</a:t>
          </a:r>
        </a:p>
        <a:p>
          <a:pPr marL="171450" lvl="1" indent="-171450" algn="l" defTabSz="711200" rtl="0">
            <a:lnSpc>
              <a:spcPct val="90000"/>
            </a:lnSpc>
            <a:spcBef>
              <a:spcPct val="0"/>
            </a:spcBef>
            <a:spcAft>
              <a:spcPct val="15000"/>
            </a:spcAft>
            <a:buChar char="•"/>
          </a:pPr>
          <a:r>
            <a:rPr lang="tr-TR" sz="1600" kern="1200" dirty="0"/>
            <a:t>Tanım</a:t>
          </a:r>
        </a:p>
        <a:p>
          <a:pPr marL="171450" lvl="1" indent="-171450" algn="l" defTabSz="711200" rtl="0">
            <a:lnSpc>
              <a:spcPct val="90000"/>
            </a:lnSpc>
            <a:spcBef>
              <a:spcPct val="0"/>
            </a:spcBef>
            <a:spcAft>
              <a:spcPct val="15000"/>
            </a:spcAft>
            <a:buChar char="•"/>
          </a:pPr>
          <a:r>
            <a:rPr lang="tr-TR" sz="1600" kern="1200" dirty="0"/>
            <a:t>Epidemoloji</a:t>
          </a:r>
        </a:p>
        <a:p>
          <a:pPr marL="171450" lvl="1" indent="-171450" algn="l" defTabSz="711200" rtl="0">
            <a:lnSpc>
              <a:spcPct val="90000"/>
            </a:lnSpc>
            <a:spcBef>
              <a:spcPct val="0"/>
            </a:spcBef>
            <a:spcAft>
              <a:spcPct val="15000"/>
            </a:spcAft>
            <a:buChar char="•"/>
          </a:pPr>
          <a:r>
            <a:rPr lang="tr-TR" sz="1600" kern="1200" dirty="0"/>
            <a:t>Patogenez</a:t>
          </a:r>
        </a:p>
        <a:p>
          <a:pPr marL="171450" lvl="1" indent="-171450" algn="l" defTabSz="711200" rtl="0">
            <a:lnSpc>
              <a:spcPct val="90000"/>
            </a:lnSpc>
            <a:spcBef>
              <a:spcPct val="0"/>
            </a:spcBef>
            <a:spcAft>
              <a:spcPct val="15000"/>
            </a:spcAft>
            <a:buChar char="•"/>
          </a:pPr>
          <a:r>
            <a:rPr lang="tr-TR" sz="1600" kern="1200" dirty="0"/>
            <a:t>Klinik</a:t>
          </a:r>
        </a:p>
        <a:p>
          <a:pPr marL="171450" lvl="1" indent="-171450" algn="l" defTabSz="711200" rtl="0">
            <a:lnSpc>
              <a:spcPct val="90000"/>
            </a:lnSpc>
            <a:spcBef>
              <a:spcPct val="0"/>
            </a:spcBef>
            <a:spcAft>
              <a:spcPct val="15000"/>
            </a:spcAft>
            <a:buChar char="•"/>
          </a:pPr>
          <a:r>
            <a:rPr lang="tr-TR" sz="1600" kern="1200" dirty="0"/>
            <a:t>Tedavi</a:t>
          </a:r>
        </a:p>
      </dsp:txBody>
      <dsp:txXfrm>
        <a:off x="4777673" y="1558266"/>
        <a:ext cx="2529888" cy="17602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3121D-F8B5-4267-98CD-779F574DC2A5}">
      <dsp:nvSpPr>
        <dsp:cNvPr id="0" name=""/>
        <dsp:cNvSpPr/>
      </dsp:nvSpPr>
      <dsp:spPr>
        <a:xfrm>
          <a:off x="3319491" y="1241633"/>
          <a:ext cx="1590617" cy="1590812"/>
        </a:xfrm>
        <a:prstGeom prst="ellipse">
          <a:avLst/>
        </a:prstGeom>
        <a:solidFill>
          <a:schemeClr val="accent5">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02BC516-58F9-41F3-A1E7-93042A32CFE4}">
      <dsp:nvSpPr>
        <dsp:cNvPr id="0" name=""/>
        <dsp:cNvSpPr/>
      </dsp:nvSpPr>
      <dsp:spPr>
        <a:xfrm>
          <a:off x="3203508" y="0"/>
          <a:ext cx="1822582" cy="9753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tr-TR" sz="1600" b="1" kern="1200" dirty="0"/>
            <a:t>Uzun yaşam</a:t>
          </a:r>
        </a:p>
      </dsp:txBody>
      <dsp:txXfrm>
        <a:off x="3203508" y="0"/>
        <a:ext cx="1822582" cy="975360"/>
      </dsp:txXfrm>
    </dsp:sp>
    <dsp:sp modelId="{5FC0A847-E241-489D-B290-18E0A5C8CC1C}">
      <dsp:nvSpPr>
        <dsp:cNvPr id="0" name=""/>
        <dsp:cNvSpPr/>
      </dsp:nvSpPr>
      <dsp:spPr>
        <a:xfrm>
          <a:off x="3786072" y="1465966"/>
          <a:ext cx="1590617" cy="1590812"/>
        </a:xfrm>
        <a:prstGeom prst="ellipse">
          <a:avLst/>
        </a:prstGeom>
        <a:solidFill>
          <a:schemeClr val="accent5">
            <a:alpha val="50000"/>
            <a:hueOff val="-2066229"/>
            <a:satOff val="3092"/>
            <a:lumOff val="-346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AF53CD8-049F-4D3F-AB92-D959AC8584BF}">
      <dsp:nvSpPr>
        <dsp:cNvPr id="0" name=""/>
        <dsp:cNvSpPr/>
      </dsp:nvSpPr>
      <dsp:spPr>
        <a:xfrm>
          <a:off x="5572865" y="926592"/>
          <a:ext cx="1723168" cy="10728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tr-TR" sz="1600" b="1" kern="1200" dirty="0"/>
            <a:t>Diyet</a:t>
          </a:r>
        </a:p>
      </dsp:txBody>
      <dsp:txXfrm>
        <a:off x="5572865" y="926592"/>
        <a:ext cx="1723168" cy="1072896"/>
      </dsp:txXfrm>
    </dsp:sp>
    <dsp:sp modelId="{40C66886-7D90-45E6-AF03-B8D7435F5373}">
      <dsp:nvSpPr>
        <dsp:cNvPr id="0" name=""/>
        <dsp:cNvSpPr/>
      </dsp:nvSpPr>
      <dsp:spPr>
        <a:xfrm>
          <a:off x="3900729" y="1970714"/>
          <a:ext cx="1590617" cy="1590812"/>
        </a:xfrm>
        <a:prstGeom prst="ellipse">
          <a:avLst/>
        </a:prstGeom>
        <a:solidFill>
          <a:schemeClr val="accent5">
            <a:alpha val="50000"/>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0AFD681-D11B-4804-9F3A-2EAFEF3D7B6D}">
      <dsp:nvSpPr>
        <dsp:cNvPr id="0" name=""/>
        <dsp:cNvSpPr/>
      </dsp:nvSpPr>
      <dsp:spPr>
        <a:xfrm>
          <a:off x="5738554" y="2292096"/>
          <a:ext cx="1690030" cy="1146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tr-TR" sz="1600" b="1" kern="1200" dirty="0"/>
            <a:t>Hipertansiyonda artış</a:t>
          </a:r>
        </a:p>
      </dsp:txBody>
      <dsp:txXfrm>
        <a:off x="5738554" y="2292096"/>
        <a:ext cx="1690030" cy="1146048"/>
      </dsp:txXfrm>
    </dsp:sp>
    <dsp:sp modelId="{4B5C4723-2B7B-4B2D-8CCD-300F28C35480}">
      <dsp:nvSpPr>
        <dsp:cNvPr id="0" name=""/>
        <dsp:cNvSpPr/>
      </dsp:nvSpPr>
      <dsp:spPr>
        <a:xfrm>
          <a:off x="3577966" y="2375489"/>
          <a:ext cx="1590617" cy="1590812"/>
        </a:xfrm>
        <a:prstGeom prst="ellipse">
          <a:avLst/>
        </a:prstGeom>
        <a:solidFill>
          <a:schemeClr val="accent5">
            <a:alpha val="50000"/>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0F50E77-ABDC-4562-BAFB-53308CFCDA01}">
      <dsp:nvSpPr>
        <dsp:cNvPr id="0" name=""/>
        <dsp:cNvSpPr/>
      </dsp:nvSpPr>
      <dsp:spPr>
        <a:xfrm>
          <a:off x="5009522" y="3828288"/>
          <a:ext cx="1822582" cy="10485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tr-TR" sz="1600" b="1" kern="1200" dirty="0"/>
            <a:t>Obezite ve metabolik sendromda artış</a:t>
          </a:r>
        </a:p>
      </dsp:txBody>
      <dsp:txXfrm>
        <a:off x="5009522" y="3828288"/>
        <a:ext cx="1822582" cy="1048512"/>
      </dsp:txXfrm>
    </dsp:sp>
    <dsp:sp modelId="{97CBAF24-CFAB-4EEF-AF2C-FBF577FBC49E}">
      <dsp:nvSpPr>
        <dsp:cNvPr id="0" name=""/>
        <dsp:cNvSpPr/>
      </dsp:nvSpPr>
      <dsp:spPr>
        <a:xfrm>
          <a:off x="3061016" y="2375489"/>
          <a:ext cx="1590617" cy="1590812"/>
        </a:xfrm>
        <a:prstGeom prst="ellipse">
          <a:avLst/>
        </a:prstGeom>
        <a:solidFill>
          <a:schemeClr val="accent5">
            <a:alpha val="50000"/>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75462BF-577E-4924-8DBB-D3DB0E6EC090}">
      <dsp:nvSpPr>
        <dsp:cNvPr id="0" name=""/>
        <dsp:cNvSpPr/>
      </dsp:nvSpPr>
      <dsp:spPr>
        <a:xfrm>
          <a:off x="1397495" y="3828288"/>
          <a:ext cx="1822582" cy="10485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tr-TR" sz="1600" b="1" kern="1200" dirty="0"/>
            <a:t>KBY’de artış</a:t>
          </a:r>
        </a:p>
      </dsp:txBody>
      <dsp:txXfrm>
        <a:off x="1397495" y="3828288"/>
        <a:ext cx="1822582" cy="1048512"/>
      </dsp:txXfrm>
    </dsp:sp>
    <dsp:sp modelId="{33C88BDC-D7CB-4D91-9B05-5B6F1E3020BD}">
      <dsp:nvSpPr>
        <dsp:cNvPr id="0" name=""/>
        <dsp:cNvSpPr/>
      </dsp:nvSpPr>
      <dsp:spPr>
        <a:xfrm>
          <a:off x="2738253" y="1970714"/>
          <a:ext cx="1590617" cy="1590812"/>
        </a:xfrm>
        <a:prstGeom prst="ellipse">
          <a:avLst/>
        </a:prstGeom>
        <a:solidFill>
          <a:schemeClr val="accent5">
            <a:alpha val="50000"/>
            <a:hueOff val="-10331145"/>
            <a:satOff val="15458"/>
            <a:lumOff val="-1731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0C7CE55-7A97-4B4F-BBBB-90BEC0C5AD7D}">
      <dsp:nvSpPr>
        <dsp:cNvPr id="0" name=""/>
        <dsp:cNvSpPr/>
      </dsp:nvSpPr>
      <dsp:spPr>
        <a:xfrm>
          <a:off x="801014" y="2292096"/>
          <a:ext cx="1690030" cy="1146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tr-TR" sz="1600" b="1" kern="1200" dirty="0"/>
            <a:t>Kalp yetmezliği hastalarının uzun yaşaması</a:t>
          </a:r>
        </a:p>
      </dsp:txBody>
      <dsp:txXfrm>
        <a:off x="801014" y="2292096"/>
        <a:ext cx="1690030" cy="1146048"/>
      </dsp:txXfrm>
    </dsp:sp>
    <dsp:sp modelId="{4B7C2E06-70B6-4BFC-B65B-DBF856D0C887}">
      <dsp:nvSpPr>
        <dsp:cNvPr id="0" name=""/>
        <dsp:cNvSpPr/>
      </dsp:nvSpPr>
      <dsp:spPr>
        <a:xfrm>
          <a:off x="2852910" y="1465966"/>
          <a:ext cx="1590617" cy="1590812"/>
        </a:xfrm>
        <a:prstGeom prst="ellipse">
          <a:avLst/>
        </a:prstGeom>
        <a:solidFill>
          <a:schemeClr val="accent5">
            <a:alpha val="50000"/>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8B9FCDC-5E06-4317-A511-3598ED57867D}">
      <dsp:nvSpPr>
        <dsp:cNvPr id="0" name=""/>
        <dsp:cNvSpPr/>
      </dsp:nvSpPr>
      <dsp:spPr>
        <a:xfrm>
          <a:off x="933565" y="926592"/>
          <a:ext cx="1723168" cy="10728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tr-TR" sz="1600" b="1" kern="1200" dirty="0"/>
            <a:t>Diüretik ve aspirin kullanımında </a:t>
          </a:r>
          <a:r>
            <a:rPr lang="tr-TR" sz="1600" b="1" kern="1200" dirty="0">
              <a:sym typeface="Symbol"/>
            </a:rPr>
            <a:t></a:t>
          </a:r>
          <a:endParaRPr lang="tr-TR" sz="1600" b="1" kern="1200" dirty="0"/>
        </a:p>
      </dsp:txBody>
      <dsp:txXfrm>
        <a:off x="933565" y="926592"/>
        <a:ext cx="1723168" cy="10728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35394-8083-4A73-8051-93FDB36F1647}">
      <dsp:nvSpPr>
        <dsp:cNvPr id="0" name=""/>
        <dsp:cNvSpPr/>
      </dsp:nvSpPr>
      <dsp:spPr>
        <a:xfrm>
          <a:off x="3616" y="936126"/>
          <a:ext cx="1581224" cy="948734"/>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kern="1200" dirty="0"/>
            <a:t>Asemptomatik hiperürisemi</a:t>
          </a:r>
        </a:p>
      </dsp:txBody>
      <dsp:txXfrm>
        <a:off x="31403" y="963913"/>
        <a:ext cx="1525650" cy="893160"/>
      </dsp:txXfrm>
    </dsp:sp>
    <dsp:sp modelId="{1CA6854B-6B81-44E7-8331-A1197DFC2790}">
      <dsp:nvSpPr>
        <dsp:cNvPr id="0" name=""/>
        <dsp:cNvSpPr/>
      </dsp:nvSpPr>
      <dsp:spPr>
        <a:xfrm>
          <a:off x="1742963" y="1214422"/>
          <a:ext cx="335219" cy="392143"/>
        </a:xfrm>
        <a:prstGeom prst="rightArrow">
          <a:avLst>
            <a:gd name="adj1" fmla="val 60000"/>
            <a:gd name="adj2" fmla="val 5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tr-TR" sz="1300" kern="1200"/>
        </a:p>
      </dsp:txBody>
      <dsp:txXfrm>
        <a:off x="1742963" y="1292851"/>
        <a:ext cx="234653" cy="235285"/>
      </dsp:txXfrm>
    </dsp:sp>
    <dsp:sp modelId="{939EC375-0B62-424D-9B87-61CE9085C68A}">
      <dsp:nvSpPr>
        <dsp:cNvPr id="0" name=""/>
        <dsp:cNvSpPr/>
      </dsp:nvSpPr>
      <dsp:spPr>
        <a:xfrm>
          <a:off x="2217330" y="936126"/>
          <a:ext cx="1581224" cy="948734"/>
        </a:xfrm>
        <a:prstGeom prst="roundRect">
          <a:avLst>
            <a:gd name="adj" fmla="val 10000"/>
          </a:avLst>
        </a:prstGeom>
        <a:gradFill rotWithShape="0">
          <a:gsLst>
            <a:gs pos="0">
              <a:schemeClr val="accent5">
                <a:hueOff val="-4132458"/>
                <a:satOff val="6183"/>
                <a:lumOff val="-6928"/>
                <a:alphaOff val="0"/>
                <a:shade val="70000"/>
                <a:satMod val="150000"/>
              </a:schemeClr>
            </a:gs>
            <a:gs pos="34000">
              <a:schemeClr val="accent5">
                <a:hueOff val="-4132458"/>
                <a:satOff val="6183"/>
                <a:lumOff val="-6928"/>
                <a:alphaOff val="0"/>
                <a:shade val="70000"/>
                <a:satMod val="140000"/>
              </a:schemeClr>
            </a:gs>
            <a:gs pos="70000">
              <a:schemeClr val="accent5">
                <a:hueOff val="-4132458"/>
                <a:satOff val="6183"/>
                <a:lumOff val="-6928"/>
                <a:alphaOff val="0"/>
                <a:tint val="100000"/>
                <a:shade val="90000"/>
                <a:satMod val="140000"/>
              </a:schemeClr>
            </a:gs>
            <a:gs pos="100000">
              <a:schemeClr val="accent5">
                <a:hueOff val="-4132458"/>
                <a:satOff val="6183"/>
                <a:lumOff val="-69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kern="1200" dirty="0"/>
            <a:t>Akut gut artriti</a:t>
          </a:r>
        </a:p>
      </dsp:txBody>
      <dsp:txXfrm>
        <a:off x="2245117" y="963913"/>
        <a:ext cx="1525650" cy="893160"/>
      </dsp:txXfrm>
    </dsp:sp>
    <dsp:sp modelId="{6A6B85E9-3151-436A-8C20-335AC51236EA}">
      <dsp:nvSpPr>
        <dsp:cNvPr id="0" name=""/>
        <dsp:cNvSpPr/>
      </dsp:nvSpPr>
      <dsp:spPr>
        <a:xfrm>
          <a:off x="3956677" y="1214422"/>
          <a:ext cx="335219" cy="392143"/>
        </a:xfrm>
        <a:prstGeom prst="rightArrow">
          <a:avLst>
            <a:gd name="adj1" fmla="val 60000"/>
            <a:gd name="adj2" fmla="val 50000"/>
          </a:avLst>
        </a:prstGeom>
        <a:gradFill rotWithShape="0">
          <a:gsLst>
            <a:gs pos="0">
              <a:schemeClr val="accent5">
                <a:hueOff val="-6198687"/>
                <a:satOff val="9275"/>
                <a:lumOff val="-10392"/>
                <a:alphaOff val="0"/>
                <a:shade val="70000"/>
                <a:satMod val="150000"/>
              </a:schemeClr>
            </a:gs>
            <a:gs pos="34000">
              <a:schemeClr val="accent5">
                <a:hueOff val="-6198687"/>
                <a:satOff val="9275"/>
                <a:lumOff val="-10392"/>
                <a:alphaOff val="0"/>
                <a:shade val="70000"/>
                <a:satMod val="140000"/>
              </a:schemeClr>
            </a:gs>
            <a:gs pos="70000">
              <a:schemeClr val="accent5">
                <a:hueOff val="-6198687"/>
                <a:satOff val="9275"/>
                <a:lumOff val="-10392"/>
                <a:alphaOff val="0"/>
                <a:tint val="100000"/>
                <a:shade val="90000"/>
                <a:satMod val="140000"/>
              </a:schemeClr>
            </a:gs>
            <a:gs pos="100000">
              <a:schemeClr val="accent5">
                <a:hueOff val="-6198687"/>
                <a:satOff val="927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tr-TR" sz="1300" kern="1200"/>
        </a:p>
      </dsp:txBody>
      <dsp:txXfrm>
        <a:off x="3956677" y="1292851"/>
        <a:ext cx="234653" cy="235285"/>
      </dsp:txXfrm>
    </dsp:sp>
    <dsp:sp modelId="{0F0200C6-4DB9-41D9-A884-213DA03815BC}">
      <dsp:nvSpPr>
        <dsp:cNvPr id="0" name=""/>
        <dsp:cNvSpPr/>
      </dsp:nvSpPr>
      <dsp:spPr>
        <a:xfrm>
          <a:off x="4431044" y="936126"/>
          <a:ext cx="1581224" cy="948734"/>
        </a:xfrm>
        <a:prstGeom prst="roundRect">
          <a:avLst>
            <a:gd name="adj" fmla="val 10000"/>
          </a:avLst>
        </a:prstGeom>
        <a:gradFill rotWithShape="0">
          <a:gsLst>
            <a:gs pos="0">
              <a:schemeClr val="accent5">
                <a:hueOff val="-8264916"/>
                <a:satOff val="12367"/>
                <a:lumOff val="-13855"/>
                <a:alphaOff val="0"/>
                <a:shade val="70000"/>
                <a:satMod val="150000"/>
              </a:schemeClr>
            </a:gs>
            <a:gs pos="34000">
              <a:schemeClr val="accent5">
                <a:hueOff val="-8264916"/>
                <a:satOff val="12367"/>
                <a:lumOff val="-13855"/>
                <a:alphaOff val="0"/>
                <a:shade val="70000"/>
                <a:satMod val="140000"/>
              </a:schemeClr>
            </a:gs>
            <a:gs pos="70000">
              <a:schemeClr val="accent5">
                <a:hueOff val="-8264916"/>
                <a:satOff val="12367"/>
                <a:lumOff val="-13855"/>
                <a:alphaOff val="0"/>
                <a:tint val="100000"/>
                <a:shade val="90000"/>
                <a:satMod val="140000"/>
              </a:schemeClr>
            </a:gs>
            <a:gs pos="100000">
              <a:schemeClr val="accent5">
                <a:hueOff val="-8264916"/>
                <a:satOff val="12367"/>
                <a:lumOff val="-1385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kern="1200" dirty="0"/>
            <a:t>Ataklar arası evre veya interkritik gut</a:t>
          </a:r>
        </a:p>
      </dsp:txBody>
      <dsp:txXfrm>
        <a:off x="4458831" y="963913"/>
        <a:ext cx="1525650" cy="893160"/>
      </dsp:txXfrm>
    </dsp:sp>
    <dsp:sp modelId="{DD99FB1B-9417-4A5D-8EFB-1371380FCC85}">
      <dsp:nvSpPr>
        <dsp:cNvPr id="0" name=""/>
        <dsp:cNvSpPr/>
      </dsp:nvSpPr>
      <dsp:spPr>
        <a:xfrm>
          <a:off x="6170391" y="1214422"/>
          <a:ext cx="335219" cy="392143"/>
        </a:xfrm>
        <a:prstGeom prst="rightArrow">
          <a:avLst>
            <a:gd name="adj1" fmla="val 60000"/>
            <a:gd name="adj2" fmla="val 50000"/>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tr-TR" sz="1300" kern="1200"/>
        </a:p>
      </dsp:txBody>
      <dsp:txXfrm>
        <a:off x="6170391" y="1292851"/>
        <a:ext cx="234653" cy="235285"/>
      </dsp:txXfrm>
    </dsp:sp>
    <dsp:sp modelId="{776C4FB8-2280-40F8-BAB9-8D01B2996960}">
      <dsp:nvSpPr>
        <dsp:cNvPr id="0" name=""/>
        <dsp:cNvSpPr/>
      </dsp:nvSpPr>
      <dsp:spPr>
        <a:xfrm>
          <a:off x="6644759" y="936126"/>
          <a:ext cx="1581224" cy="948734"/>
        </a:xfrm>
        <a:prstGeom prst="roundRect">
          <a:avLst>
            <a:gd name="adj" fmla="val 10000"/>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kern="1200" dirty="0"/>
            <a:t>Kronik veya tofüslü gut</a:t>
          </a:r>
        </a:p>
      </dsp:txBody>
      <dsp:txXfrm>
        <a:off x="6672546" y="963913"/>
        <a:ext cx="1525650" cy="8931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E593F-AE35-4433-B758-50F5E7A05B9D}">
      <dsp:nvSpPr>
        <dsp:cNvPr id="0" name=""/>
        <dsp:cNvSpPr/>
      </dsp:nvSpPr>
      <dsp:spPr>
        <a:xfrm rot="16200000">
          <a:off x="-1186767" y="2434277"/>
          <a:ext cx="3607021" cy="763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72945" bIns="0" numCol="1" spcCol="1270" anchor="t" anchorCtr="0">
          <a:noAutofit/>
        </a:bodyPr>
        <a:lstStyle/>
        <a:p>
          <a:pPr marL="0" lvl="0" indent="0" algn="r" defTabSz="1600200" rtl="0">
            <a:lnSpc>
              <a:spcPct val="90000"/>
            </a:lnSpc>
            <a:spcBef>
              <a:spcPct val="0"/>
            </a:spcBef>
            <a:spcAft>
              <a:spcPct val="35000"/>
            </a:spcAft>
            <a:buNone/>
          </a:pPr>
          <a:r>
            <a:rPr lang="tr-TR" sz="3600" kern="1200" dirty="0"/>
            <a:t>Akut atak</a:t>
          </a:r>
        </a:p>
      </dsp:txBody>
      <dsp:txXfrm>
        <a:off x="-1186767" y="2434277"/>
        <a:ext cx="3607021" cy="763023"/>
      </dsp:txXfrm>
    </dsp:sp>
    <dsp:sp modelId="{DA479C33-029B-43EA-9217-F5D5A5EDAA6F}">
      <dsp:nvSpPr>
        <dsp:cNvPr id="0" name=""/>
        <dsp:cNvSpPr/>
      </dsp:nvSpPr>
      <dsp:spPr>
        <a:xfrm>
          <a:off x="998255" y="1012278"/>
          <a:ext cx="6989757" cy="3607021"/>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672945" rIns="170688" bIns="170688" numCol="1" spcCol="1270" anchor="t" anchorCtr="0">
          <a:noAutofit/>
        </a:bodyPr>
        <a:lstStyle/>
        <a:p>
          <a:pPr marL="228600" lvl="1" indent="-228600" algn="l" defTabSz="1066800" rtl="0">
            <a:lnSpc>
              <a:spcPct val="90000"/>
            </a:lnSpc>
            <a:spcBef>
              <a:spcPct val="0"/>
            </a:spcBef>
            <a:spcAft>
              <a:spcPct val="15000"/>
            </a:spcAft>
            <a:buChar char="•"/>
          </a:pPr>
          <a:r>
            <a:rPr lang="tr-TR" sz="2400" kern="1200" dirty="0"/>
            <a:t>Saatler içinde, </a:t>
          </a:r>
          <a:r>
            <a:rPr lang="tr-TR" sz="2400" b="1" kern="1200" dirty="0"/>
            <a:t>sıklıkla gece</a:t>
          </a:r>
        </a:p>
        <a:p>
          <a:pPr marL="228600" lvl="1" indent="-228600" algn="l" defTabSz="1066800" rtl="0">
            <a:lnSpc>
              <a:spcPct val="90000"/>
            </a:lnSpc>
            <a:spcBef>
              <a:spcPct val="0"/>
            </a:spcBef>
            <a:spcAft>
              <a:spcPct val="15000"/>
            </a:spcAft>
            <a:buChar char="•"/>
          </a:pPr>
          <a:r>
            <a:rPr lang="tr-TR" sz="2400" kern="1200" dirty="0"/>
            <a:t>Şiddetli ağrı, şişlik, kızarıklık ve hassasiyet</a:t>
          </a:r>
        </a:p>
        <a:p>
          <a:pPr marL="228600" lvl="1" indent="-228600" algn="l" defTabSz="1066800" rtl="0">
            <a:lnSpc>
              <a:spcPct val="90000"/>
            </a:lnSpc>
            <a:spcBef>
              <a:spcPct val="0"/>
            </a:spcBef>
            <a:spcAft>
              <a:spcPct val="15000"/>
            </a:spcAft>
            <a:buChar char="•"/>
          </a:pPr>
          <a:r>
            <a:rPr lang="tr-TR" sz="2400" b="1" kern="1200" dirty="0"/>
            <a:t>Podogra: </a:t>
          </a:r>
          <a:r>
            <a:rPr lang="tr-TR" sz="2400" kern="1200" dirty="0"/>
            <a:t>1. MTF eklemde klasik prezentasyon</a:t>
          </a:r>
        </a:p>
        <a:p>
          <a:pPr marL="228600" lvl="1" indent="-228600" algn="l" defTabSz="1066800" rtl="0">
            <a:lnSpc>
              <a:spcPct val="90000"/>
            </a:lnSpc>
            <a:spcBef>
              <a:spcPct val="0"/>
            </a:spcBef>
            <a:spcAft>
              <a:spcPct val="15000"/>
            </a:spcAft>
            <a:buChar char="•"/>
          </a:pPr>
          <a:r>
            <a:rPr lang="tr-TR" sz="2400" kern="1200" dirty="0"/>
            <a:t>Ayak bileği, el bileği, dirsek, olekranon bursası </a:t>
          </a:r>
          <a:r>
            <a:rPr lang="tr-TR" sz="2400" b="1" kern="1200" dirty="0"/>
            <a:t>nadiren </a:t>
          </a:r>
          <a:r>
            <a:rPr lang="tr-TR" sz="2400" kern="1200" dirty="0"/>
            <a:t>başlangıçta tutulabilir</a:t>
          </a:r>
        </a:p>
      </dsp:txBody>
      <dsp:txXfrm>
        <a:off x="998255" y="1012278"/>
        <a:ext cx="6989757" cy="3607021"/>
      </dsp:txXfrm>
    </dsp:sp>
    <dsp:sp modelId="{1EAC5DBC-0F0E-462F-A93C-75505C979589}">
      <dsp:nvSpPr>
        <dsp:cNvPr id="0" name=""/>
        <dsp:cNvSpPr/>
      </dsp:nvSpPr>
      <dsp:spPr>
        <a:xfrm>
          <a:off x="235231" y="5086"/>
          <a:ext cx="1526047" cy="1526047"/>
        </a:xfrm>
        <a:prstGeom prst="rect">
          <a:avLst/>
        </a:prstGeom>
        <a:blipFill rotWithShape="1">
          <a:blip xmlns:r="http://schemas.openxmlformats.org/officeDocument/2006/relationships" r:embed="rId1"/>
          <a:stretch>
            <a:fillRect/>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F0CE4-34EE-4AF8-9FB1-C709B35392FC}">
      <dsp:nvSpPr>
        <dsp:cNvPr id="0" name=""/>
        <dsp:cNvSpPr/>
      </dsp:nvSpPr>
      <dsp:spPr>
        <a:xfrm>
          <a:off x="0" y="183905"/>
          <a:ext cx="5832475" cy="1216800"/>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tr-TR" sz="1700" b="1" kern="1200" dirty="0"/>
            <a:t>Başlangıç olarak %20 den daha az</a:t>
          </a:r>
        </a:p>
      </dsp:txBody>
      <dsp:txXfrm>
        <a:off x="59399" y="243304"/>
        <a:ext cx="5713677" cy="1098002"/>
      </dsp:txXfrm>
    </dsp:sp>
    <dsp:sp modelId="{F4E34A47-9429-4C57-9994-8203354993E9}">
      <dsp:nvSpPr>
        <dsp:cNvPr id="0" name=""/>
        <dsp:cNvSpPr/>
      </dsp:nvSpPr>
      <dsp:spPr>
        <a:xfrm>
          <a:off x="0" y="1587906"/>
          <a:ext cx="5832475" cy="1216800"/>
        </a:xfrm>
        <a:prstGeom prst="roundRect">
          <a:avLst/>
        </a:prstGeom>
        <a:gradFill rotWithShape="0">
          <a:gsLst>
            <a:gs pos="0">
              <a:schemeClr val="accent3">
                <a:hueOff val="5717211"/>
                <a:satOff val="1242"/>
                <a:lumOff val="-1765"/>
                <a:alphaOff val="0"/>
                <a:shade val="70000"/>
                <a:satMod val="150000"/>
              </a:schemeClr>
            </a:gs>
            <a:gs pos="34000">
              <a:schemeClr val="accent3">
                <a:hueOff val="5717211"/>
                <a:satOff val="1242"/>
                <a:lumOff val="-1765"/>
                <a:alphaOff val="0"/>
                <a:shade val="70000"/>
                <a:satMod val="140000"/>
              </a:schemeClr>
            </a:gs>
            <a:gs pos="70000">
              <a:schemeClr val="accent3">
                <a:hueOff val="5717211"/>
                <a:satOff val="1242"/>
                <a:lumOff val="-1765"/>
                <a:alphaOff val="0"/>
                <a:tint val="100000"/>
                <a:shade val="90000"/>
                <a:satMod val="140000"/>
              </a:schemeClr>
            </a:gs>
            <a:gs pos="100000">
              <a:schemeClr val="accent3">
                <a:hueOff val="5717211"/>
                <a:satOff val="1242"/>
                <a:lumOff val="-176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tr-TR" sz="1700" b="1" kern="1200" dirty="0"/>
            <a:t>Myeloproliferatif- lenfoproliferatif hastalıklarda,  </a:t>
          </a:r>
        </a:p>
        <a:p>
          <a:pPr marL="0" lvl="0" indent="0" algn="l" defTabSz="755650" rtl="0">
            <a:lnSpc>
              <a:spcPct val="90000"/>
            </a:lnSpc>
            <a:spcBef>
              <a:spcPct val="0"/>
            </a:spcBef>
            <a:spcAft>
              <a:spcPct val="35000"/>
            </a:spcAft>
            <a:buNone/>
          </a:pPr>
          <a:r>
            <a:rPr lang="tr-TR" sz="1700" b="1" kern="1200" dirty="0"/>
            <a:t>siklosporin A kullanan transplantlı hastalarda sıktır</a:t>
          </a:r>
        </a:p>
      </dsp:txBody>
      <dsp:txXfrm>
        <a:off x="59399" y="1647305"/>
        <a:ext cx="5713677" cy="1098002"/>
      </dsp:txXfrm>
    </dsp:sp>
    <dsp:sp modelId="{E10D6103-8B7B-4A5A-89C9-23E5E760CC6D}">
      <dsp:nvSpPr>
        <dsp:cNvPr id="0" name=""/>
        <dsp:cNvSpPr/>
      </dsp:nvSpPr>
      <dsp:spPr>
        <a:xfrm>
          <a:off x="0" y="2991906"/>
          <a:ext cx="5832475" cy="1216800"/>
        </a:xfrm>
        <a:prstGeom prst="roundRect">
          <a:avLst/>
        </a:prstGeom>
        <a:gradFill rotWithShape="0">
          <a:gsLst>
            <a:gs pos="0">
              <a:schemeClr val="accent3">
                <a:hueOff val="11434421"/>
                <a:satOff val="2484"/>
                <a:lumOff val="-3530"/>
                <a:alphaOff val="0"/>
                <a:shade val="70000"/>
                <a:satMod val="150000"/>
              </a:schemeClr>
            </a:gs>
            <a:gs pos="34000">
              <a:schemeClr val="accent3">
                <a:hueOff val="11434421"/>
                <a:satOff val="2484"/>
                <a:lumOff val="-3530"/>
                <a:alphaOff val="0"/>
                <a:shade val="70000"/>
                <a:satMod val="140000"/>
              </a:schemeClr>
            </a:gs>
            <a:gs pos="70000">
              <a:schemeClr val="accent3">
                <a:hueOff val="11434421"/>
                <a:satOff val="2484"/>
                <a:lumOff val="-3530"/>
                <a:alphaOff val="0"/>
                <a:tint val="100000"/>
                <a:shade val="90000"/>
                <a:satMod val="140000"/>
              </a:schemeClr>
            </a:gs>
            <a:gs pos="100000">
              <a:schemeClr val="accent3">
                <a:hueOff val="11434421"/>
                <a:satOff val="2484"/>
                <a:lumOff val="-353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tr-TR" sz="1700" b="1" kern="1200" dirty="0"/>
            <a:t>Tofüs depolanması yaygındır</a:t>
          </a:r>
        </a:p>
      </dsp:txBody>
      <dsp:txXfrm>
        <a:off x="59399" y="3051305"/>
        <a:ext cx="5713677"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3905A-CC1B-4AB4-B2AF-13ABA3BD1BA4}">
      <dsp:nvSpPr>
        <dsp:cNvPr id="0" name=""/>
        <dsp:cNvSpPr/>
      </dsp:nvSpPr>
      <dsp:spPr>
        <a:xfrm>
          <a:off x="0" y="17346"/>
          <a:ext cx="8229600" cy="973440"/>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Ataklar arası genellikle semptomsuzdur </a:t>
          </a:r>
        </a:p>
      </dsp:txBody>
      <dsp:txXfrm>
        <a:off x="47519" y="64865"/>
        <a:ext cx="8134562" cy="878402"/>
      </dsp:txXfrm>
    </dsp:sp>
    <dsp:sp modelId="{3D8BF99C-CA96-4BFF-8B8B-A1D15D45EDF3}">
      <dsp:nvSpPr>
        <dsp:cNvPr id="0" name=""/>
        <dsp:cNvSpPr/>
      </dsp:nvSpPr>
      <dsp:spPr>
        <a:xfrm>
          <a:off x="0" y="1140546"/>
          <a:ext cx="8229600" cy="973440"/>
        </a:xfrm>
        <a:prstGeom prst="roundRect">
          <a:avLst/>
        </a:prstGeom>
        <a:gradFill rotWithShape="0">
          <a:gsLst>
            <a:gs pos="0">
              <a:schemeClr val="accent3">
                <a:hueOff val="5717211"/>
                <a:satOff val="1242"/>
                <a:lumOff val="-1765"/>
                <a:alphaOff val="0"/>
                <a:shade val="70000"/>
                <a:satMod val="150000"/>
              </a:schemeClr>
            </a:gs>
            <a:gs pos="34000">
              <a:schemeClr val="accent3">
                <a:hueOff val="5717211"/>
                <a:satOff val="1242"/>
                <a:lumOff val="-1765"/>
                <a:alphaOff val="0"/>
                <a:shade val="70000"/>
                <a:satMod val="140000"/>
              </a:schemeClr>
            </a:gs>
            <a:gs pos="70000">
              <a:schemeClr val="accent3">
                <a:hueOff val="5717211"/>
                <a:satOff val="1242"/>
                <a:lumOff val="-1765"/>
                <a:alphaOff val="0"/>
                <a:tint val="100000"/>
                <a:shade val="90000"/>
                <a:satMod val="140000"/>
              </a:schemeClr>
            </a:gs>
            <a:gs pos="100000">
              <a:schemeClr val="accent3">
                <a:hueOff val="5717211"/>
                <a:satOff val="1242"/>
                <a:lumOff val="-176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Süresi değişkendir</a:t>
          </a:r>
        </a:p>
      </dsp:txBody>
      <dsp:txXfrm>
        <a:off x="47519" y="1188065"/>
        <a:ext cx="8134562" cy="878402"/>
      </dsp:txXfrm>
    </dsp:sp>
    <dsp:sp modelId="{7CAEFD45-D11C-46DC-99DA-E3F43F5CBB6C}">
      <dsp:nvSpPr>
        <dsp:cNvPr id="0" name=""/>
        <dsp:cNvSpPr/>
      </dsp:nvSpPr>
      <dsp:spPr>
        <a:xfrm>
          <a:off x="0" y="2263746"/>
          <a:ext cx="8229600" cy="973440"/>
        </a:xfrm>
        <a:prstGeom prst="roundRect">
          <a:avLst/>
        </a:prstGeom>
        <a:gradFill rotWithShape="0">
          <a:gsLst>
            <a:gs pos="0">
              <a:schemeClr val="accent3">
                <a:hueOff val="11434421"/>
                <a:satOff val="2484"/>
                <a:lumOff val="-3530"/>
                <a:alphaOff val="0"/>
                <a:shade val="70000"/>
                <a:satMod val="150000"/>
              </a:schemeClr>
            </a:gs>
            <a:gs pos="34000">
              <a:schemeClr val="accent3">
                <a:hueOff val="11434421"/>
                <a:satOff val="2484"/>
                <a:lumOff val="-3530"/>
                <a:alphaOff val="0"/>
                <a:shade val="70000"/>
                <a:satMod val="140000"/>
              </a:schemeClr>
            </a:gs>
            <a:gs pos="70000">
              <a:schemeClr val="accent3">
                <a:hueOff val="11434421"/>
                <a:satOff val="2484"/>
                <a:lumOff val="-3530"/>
                <a:alphaOff val="0"/>
                <a:tint val="100000"/>
                <a:shade val="90000"/>
                <a:satMod val="140000"/>
              </a:schemeClr>
            </a:gs>
            <a:gs pos="100000">
              <a:schemeClr val="accent3">
                <a:hueOff val="11434421"/>
                <a:satOff val="2484"/>
                <a:lumOff val="-353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Tedavisiz hastalarda </a:t>
          </a:r>
        </a:p>
      </dsp:txBody>
      <dsp:txXfrm>
        <a:off x="47519" y="2311265"/>
        <a:ext cx="8134562" cy="878402"/>
      </dsp:txXfrm>
    </dsp:sp>
    <dsp:sp modelId="{5BC1D36D-AB3F-46A8-91F2-385843A1E1C3}">
      <dsp:nvSpPr>
        <dsp:cNvPr id="0" name=""/>
        <dsp:cNvSpPr/>
      </dsp:nvSpPr>
      <dsp:spPr>
        <a:xfrm>
          <a:off x="0" y="3237185"/>
          <a:ext cx="8229600" cy="11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tr-TR" sz="2400" kern="1200" dirty="0"/>
            <a:t>Semptomsuz periyot kısalır</a:t>
          </a:r>
        </a:p>
        <a:p>
          <a:pPr marL="228600" lvl="1" indent="-228600" algn="l" defTabSz="1066800" rtl="0">
            <a:lnSpc>
              <a:spcPct val="90000"/>
            </a:lnSpc>
            <a:spcBef>
              <a:spcPct val="0"/>
            </a:spcBef>
            <a:spcAft>
              <a:spcPct val="20000"/>
            </a:spcAft>
            <a:buChar char="•"/>
          </a:pPr>
          <a:r>
            <a:rPr lang="tr-TR" sz="2400" kern="1200" dirty="0"/>
            <a:t>Atakların şiddeti, süresi artar</a:t>
          </a:r>
        </a:p>
        <a:p>
          <a:pPr marL="228600" lvl="1" indent="-228600" algn="l" defTabSz="1066800" rtl="0">
            <a:lnSpc>
              <a:spcPct val="90000"/>
            </a:lnSpc>
            <a:spcBef>
              <a:spcPct val="0"/>
            </a:spcBef>
            <a:spcAft>
              <a:spcPct val="20000"/>
            </a:spcAft>
            <a:buChar char="•"/>
          </a:pPr>
          <a:r>
            <a:rPr lang="tr-TR" sz="2400" kern="1200" dirty="0"/>
            <a:t>Poliartiküler hale gelir</a:t>
          </a:r>
        </a:p>
      </dsp:txBody>
      <dsp:txXfrm>
        <a:off x="0" y="3237185"/>
        <a:ext cx="8229600" cy="11571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205D-EF8F-40E5-86A3-C765C39D0C9F}">
      <dsp:nvSpPr>
        <dsp:cNvPr id="0" name=""/>
        <dsp:cNvSpPr/>
      </dsp:nvSpPr>
      <dsp:spPr>
        <a:xfrm>
          <a:off x="0" y="135487"/>
          <a:ext cx="5180013" cy="1216800"/>
        </a:xfrm>
        <a:prstGeom prst="round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kern="1200" dirty="0"/>
            <a:t>Bağ dokusunda üratın depolanması ile karakterize</a:t>
          </a:r>
        </a:p>
      </dsp:txBody>
      <dsp:txXfrm>
        <a:off x="59399" y="194886"/>
        <a:ext cx="5061215" cy="1098002"/>
      </dsp:txXfrm>
    </dsp:sp>
    <dsp:sp modelId="{B1A31B0F-22CD-40D6-9059-837A188A0B04}">
      <dsp:nvSpPr>
        <dsp:cNvPr id="0" name=""/>
        <dsp:cNvSpPr/>
      </dsp:nvSpPr>
      <dsp:spPr>
        <a:xfrm>
          <a:off x="0" y="1539487"/>
          <a:ext cx="5180013" cy="1216800"/>
        </a:xfrm>
        <a:prstGeom prst="roundRect">
          <a:avLst/>
        </a:prstGeom>
        <a:gradFill rotWithShape="0">
          <a:gsLst>
            <a:gs pos="0">
              <a:schemeClr val="accent5">
                <a:hueOff val="-6198687"/>
                <a:satOff val="9275"/>
                <a:lumOff val="-10392"/>
                <a:alphaOff val="0"/>
                <a:shade val="70000"/>
                <a:satMod val="150000"/>
              </a:schemeClr>
            </a:gs>
            <a:gs pos="34000">
              <a:schemeClr val="accent5">
                <a:hueOff val="-6198687"/>
                <a:satOff val="9275"/>
                <a:lumOff val="-10392"/>
                <a:alphaOff val="0"/>
                <a:shade val="70000"/>
                <a:satMod val="140000"/>
              </a:schemeClr>
            </a:gs>
            <a:gs pos="70000">
              <a:schemeClr val="accent5">
                <a:hueOff val="-6198687"/>
                <a:satOff val="9275"/>
                <a:lumOff val="-10392"/>
                <a:alphaOff val="0"/>
                <a:tint val="100000"/>
                <a:shade val="90000"/>
                <a:satMod val="140000"/>
              </a:schemeClr>
            </a:gs>
            <a:gs pos="100000">
              <a:schemeClr val="accent5">
                <a:hueOff val="-6198687"/>
                <a:satOff val="927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kern="1200" dirty="0"/>
            <a:t>Ağrı veya hassasiyet yok</a:t>
          </a:r>
        </a:p>
      </dsp:txBody>
      <dsp:txXfrm>
        <a:off x="59399" y="1598886"/>
        <a:ext cx="5061215" cy="1098002"/>
      </dsp:txXfrm>
    </dsp:sp>
    <dsp:sp modelId="{E25D157D-3A0C-4CF6-A992-FA503A6B77CC}">
      <dsp:nvSpPr>
        <dsp:cNvPr id="0" name=""/>
        <dsp:cNvSpPr/>
      </dsp:nvSpPr>
      <dsp:spPr>
        <a:xfrm>
          <a:off x="0" y="2943487"/>
          <a:ext cx="5180013" cy="1216800"/>
        </a:xfrm>
        <a:prstGeom prst="roundRect">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kern="1200" dirty="0"/>
            <a:t>Kronik granülomatöz inflamatuar cevap gelişebilir</a:t>
          </a:r>
        </a:p>
      </dsp:txBody>
      <dsp:txXfrm>
        <a:off x="59399" y="3002886"/>
        <a:ext cx="5061215"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2E89F-BFAD-4228-B00E-03A0887A34D7}">
      <dsp:nvSpPr>
        <dsp:cNvPr id="0" name=""/>
        <dsp:cNvSpPr/>
      </dsp:nvSpPr>
      <dsp:spPr>
        <a:xfrm>
          <a:off x="0" y="0"/>
          <a:ext cx="2232025" cy="2232025"/>
        </a:xfrm>
        <a:prstGeom prst="pie">
          <a:avLst>
            <a:gd name="adj1" fmla="val 5400000"/>
            <a:gd name="adj2" fmla="val 1620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631A1-65FE-4A3E-96FF-5290EA2C53BC}">
      <dsp:nvSpPr>
        <dsp:cNvPr id="0" name=""/>
        <dsp:cNvSpPr/>
      </dsp:nvSpPr>
      <dsp:spPr>
        <a:xfrm>
          <a:off x="1116012" y="0"/>
          <a:ext cx="7113587" cy="223202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tr-TR" sz="2700" u="sng" kern="1200"/>
            <a:t>Kesin tanı:</a:t>
          </a:r>
          <a:r>
            <a:rPr lang="tr-TR" sz="2700" kern="1200"/>
            <a:t> sinoviyal sıvıda MSU kristallerinin gösterilmesi</a:t>
          </a:r>
        </a:p>
      </dsp:txBody>
      <dsp:txXfrm>
        <a:off x="1116012" y="0"/>
        <a:ext cx="7113587" cy="1060211"/>
      </dsp:txXfrm>
    </dsp:sp>
    <dsp:sp modelId="{42AA04C0-B6CA-45DC-AD2F-0BCDAEC14B65}">
      <dsp:nvSpPr>
        <dsp:cNvPr id="0" name=""/>
        <dsp:cNvSpPr/>
      </dsp:nvSpPr>
      <dsp:spPr>
        <a:xfrm>
          <a:off x="585906" y="1060211"/>
          <a:ext cx="1060211" cy="1060211"/>
        </a:xfrm>
        <a:prstGeom prst="pie">
          <a:avLst>
            <a:gd name="adj1" fmla="val 5400000"/>
            <a:gd name="adj2" fmla="val 16200000"/>
          </a:avLst>
        </a:prstGeom>
        <a:gradFill rotWithShape="0">
          <a:gsLst>
            <a:gs pos="0">
              <a:schemeClr val="accent4">
                <a:hueOff val="217290"/>
                <a:satOff val="-2070"/>
                <a:lumOff val="20784"/>
                <a:alphaOff val="0"/>
                <a:shade val="70000"/>
                <a:satMod val="150000"/>
              </a:schemeClr>
            </a:gs>
            <a:gs pos="34000">
              <a:schemeClr val="accent4">
                <a:hueOff val="217290"/>
                <a:satOff val="-2070"/>
                <a:lumOff val="20784"/>
                <a:alphaOff val="0"/>
                <a:shade val="70000"/>
                <a:satMod val="140000"/>
              </a:schemeClr>
            </a:gs>
            <a:gs pos="70000">
              <a:schemeClr val="accent4">
                <a:hueOff val="217290"/>
                <a:satOff val="-2070"/>
                <a:lumOff val="20784"/>
                <a:alphaOff val="0"/>
                <a:tint val="100000"/>
                <a:shade val="90000"/>
                <a:satMod val="140000"/>
              </a:schemeClr>
            </a:gs>
            <a:gs pos="100000">
              <a:schemeClr val="accent4">
                <a:hueOff val="217290"/>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31E2A4-6092-4190-9067-42498B2E7E99}">
      <dsp:nvSpPr>
        <dsp:cNvPr id="0" name=""/>
        <dsp:cNvSpPr/>
      </dsp:nvSpPr>
      <dsp:spPr>
        <a:xfrm>
          <a:off x="1116012" y="1060211"/>
          <a:ext cx="7113587" cy="1060211"/>
        </a:xfrm>
        <a:prstGeom prst="rect">
          <a:avLst/>
        </a:prstGeom>
        <a:solidFill>
          <a:schemeClr val="lt1">
            <a:alpha val="90000"/>
            <a:hueOff val="0"/>
            <a:satOff val="0"/>
            <a:lumOff val="0"/>
            <a:alphaOff val="0"/>
          </a:schemeClr>
        </a:solidFill>
        <a:ln w="9525" cap="flat" cmpd="sng" algn="ctr">
          <a:solidFill>
            <a:schemeClr val="accent4">
              <a:hueOff val="217290"/>
              <a:satOff val="-2070"/>
              <a:lumOff val="20784"/>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tr-TR" sz="2700" u="sng" kern="1200" dirty="0"/>
            <a:t>Kuvvetle olası tanı:</a:t>
          </a:r>
          <a:r>
            <a:rPr lang="tr-TR" sz="2700" kern="1200" dirty="0"/>
            <a:t> tipik klinik tablo (hiperürisemi varlığında tekrarlayan podogra)</a:t>
          </a:r>
        </a:p>
      </dsp:txBody>
      <dsp:txXfrm>
        <a:off x="1116012" y="1060211"/>
        <a:ext cx="7113587" cy="10602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6D734-7944-4141-BBA1-2CC09DC584B7}">
      <dsp:nvSpPr>
        <dsp:cNvPr id="0" name=""/>
        <dsp:cNvSpPr/>
      </dsp:nvSpPr>
      <dsp:spPr>
        <a:xfrm rot="5400000">
          <a:off x="2054226" y="-278346"/>
          <a:ext cx="1766186" cy="27645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tr-TR" sz="1800" b="1" kern="1200"/>
            <a:t>Yumuşak doku şişliği</a:t>
          </a:r>
        </a:p>
      </dsp:txBody>
      <dsp:txXfrm rot="-5400000">
        <a:off x="1555051" y="307047"/>
        <a:ext cx="2678318" cy="1593750"/>
      </dsp:txXfrm>
    </dsp:sp>
    <dsp:sp modelId="{EEE0FA07-011E-4C92-BEB7-D1FF8120A9E3}">
      <dsp:nvSpPr>
        <dsp:cNvPr id="0" name=""/>
        <dsp:cNvSpPr/>
      </dsp:nvSpPr>
      <dsp:spPr>
        <a:xfrm>
          <a:off x="0" y="55"/>
          <a:ext cx="1555051" cy="2207732"/>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tr-TR" sz="1800" b="1" kern="1200"/>
            <a:t>Akut Atak</a:t>
          </a:r>
        </a:p>
      </dsp:txBody>
      <dsp:txXfrm>
        <a:off x="75911" y="75966"/>
        <a:ext cx="1403229" cy="2055910"/>
      </dsp:txXfrm>
    </dsp:sp>
    <dsp:sp modelId="{69427706-733D-4FF0-9527-221B778C8E97}">
      <dsp:nvSpPr>
        <dsp:cNvPr id="0" name=""/>
        <dsp:cNvSpPr/>
      </dsp:nvSpPr>
      <dsp:spPr>
        <a:xfrm rot="5400000">
          <a:off x="2054226" y="2039773"/>
          <a:ext cx="1766186" cy="27645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tr-TR" sz="1800" b="1" kern="1200"/>
            <a:t>Zımba deliği erozyon</a:t>
          </a:r>
        </a:p>
        <a:p>
          <a:pPr marL="171450" lvl="1" indent="-171450" algn="l" defTabSz="800100" rtl="0">
            <a:lnSpc>
              <a:spcPct val="90000"/>
            </a:lnSpc>
            <a:spcBef>
              <a:spcPct val="0"/>
            </a:spcBef>
            <a:spcAft>
              <a:spcPct val="15000"/>
            </a:spcAft>
            <a:buChar char="•"/>
          </a:pPr>
          <a:r>
            <a:rPr lang="tr-TR" sz="1800" b="1" kern="1200" dirty="0"/>
            <a:t>“Overhanging margins”, sklerotik halka</a:t>
          </a:r>
        </a:p>
        <a:p>
          <a:pPr marL="171450" lvl="1" indent="-171450" algn="l" defTabSz="800100" rtl="0">
            <a:lnSpc>
              <a:spcPct val="90000"/>
            </a:lnSpc>
            <a:spcBef>
              <a:spcPct val="0"/>
            </a:spcBef>
            <a:spcAft>
              <a:spcPct val="15000"/>
            </a:spcAft>
            <a:buChar char="•"/>
          </a:pPr>
          <a:r>
            <a:rPr lang="tr-TR" sz="1800" b="1" kern="1200" dirty="0"/>
            <a:t>Ekzentrik yumuşak doku varlığı</a:t>
          </a:r>
        </a:p>
      </dsp:txBody>
      <dsp:txXfrm rot="-5400000">
        <a:off x="1555051" y="2625166"/>
        <a:ext cx="2678318" cy="1593750"/>
      </dsp:txXfrm>
    </dsp:sp>
    <dsp:sp modelId="{A9F9C974-AAAA-48FE-9D47-C337D1526817}">
      <dsp:nvSpPr>
        <dsp:cNvPr id="0" name=""/>
        <dsp:cNvSpPr/>
      </dsp:nvSpPr>
      <dsp:spPr>
        <a:xfrm>
          <a:off x="0" y="2318174"/>
          <a:ext cx="1555051" cy="2207732"/>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tr-TR" sz="1800" b="1" kern="1200" dirty="0"/>
            <a:t>Rekürrent  atak/kronik tofüs gut</a:t>
          </a:r>
        </a:p>
      </dsp:txBody>
      <dsp:txXfrm>
        <a:off x="75911" y="2394085"/>
        <a:ext cx="1403229" cy="20559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CB187-D478-43FE-9F43-9A21A7E1D5A3}">
      <dsp:nvSpPr>
        <dsp:cNvPr id="0" name=""/>
        <dsp:cNvSpPr/>
      </dsp:nvSpPr>
      <dsp:spPr>
        <a:xfrm>
          <a:off x="0" y="6224"/>
          <a:ext cx="8286750" cy="491399"/>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kern="1200" dirty="0"/>
            <a:t>NSA</a:t>
          </a:r>
          <a:r>
            <a:rPr lang="en-US" sz="2100" kern="1200" dirty="0"/>
            <a:t>İ</a:t>
          </a:r>
          <a:r>
            <a:rPr lang="tr-TR" sz="2100" kern="1200" dirty="0"/>
            <a:t>İ (Naproxen 2x1 vb.)</a:t>
          </a:r>
        </a:p>
      </dsp:txBody>
      <dsp:txXfrm>
        <a:off x="23988" y="30212"/>
        <a:ext cx="8238774" cy="443423"/>
      </dsp:txXfrm>
    </dsp:sp>
    <dsp:sp modelId="{88244AED-95FC-433F-B2A4-EF75B3639F0F}">
      <dsp:nvSpPr>
        <dsp:cNvPr id="0" name=""/>
        <dsp:cNvSpPr/>
      </dsp:nvSpPr>
      <dsp:spPr>
        <a:xfrm>
          <a:off x="0" y="497624"/>
          <a:ext cx="828675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0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tr-TR" sz="1600" b="1" kern="1200" dirty="0">
              <a:latin typeface="+mn-lt"/>
              <a:cs typeface="Calibri" pitchFamily="34" charset="0"/>
            </a:rPr>
            <a:t>Peptik ülser, </a:t>
          </a:r>
          <a:endParaRPr lang="tr-TR" sz="1600" kern="1200" dirty="0"/>
        </a:p>
        <a:p>
          <a:pPr marL="171450" lvl="1" indent="-171450" algn="l" defTabSz="711200">
            <a:lnSpc>
              <a:spcPct val="90000"/>
            </a:lnSpc>
            <a:spcBef>
              <a:spcPct val="0"/>
            </a:spcBef>
            <a:spcAft>
              <a:spcPct val="20000"/>
            </a:spcAft>
            <a:buChar char="•"/>
          </a:pPr>
          <a:r>
            <a:rPr lang="tr-TR" sz="1600" b="1" kern="1200" dirty="0">
              <a:latin typeface="+mn-lt"/>
              <a:cs typeface="Calibri" pitchFamily="34" charset="0"/>
            </a:rPr>
            <a:t>Böbrek/karaciğer yetmezliği, </a:t>
          </a:r>
        </a:p>
        <a:p>
          <a:pPr marL="171450" lvl="1" indent="-171450" algn="l" defTabSz="711200">
            <a:lnSpc>
              <a:spcPct val="90000"/>
            </a:lnSpc>
            <a:spcBef>
              <a:spcPct val="0"/>
            </a:spcBef>
            <a:spcAft>
              <a:spcPct val="20000"/>
            </a:spcAft>
            <a:buChar char="•"/>
          </a:pPr>
          <a:r>
            <a:rPr lang="tr-TR" sz="1600" b="1" kern="1200" dirty="0">
              <a:latin typeface="+mn-lt"/>
              <a:cs typeface="Calibri" pitchFamily="34" charset="0"/>
            </a:rPr>
            <a:t>İnflamatuvar bağırsak hast., </a:t>
          </a:r>
        </a:p>
        <a:p>
          <a:pPr marL="171450" lvl="1" indent="-171450" algn="l" defTabSz="711200">
            <a:lnSpc>
              <a:spcPct val="90000"/>
            </a:lnSpc>
            <a:spcBef>
              <a:spcPct val="0"/>
            </a:spcBef>
            <a:spcAft>
              <a:spcPct val="20000"/>
            </a:spcAft>
            <a:buChar char="•"/>
          </a:pPr>
          <a:r>
            <a:rPr lang="tr-TR" sz="1600" b="1" kern="1200" dirty="0">
              <a:latin typeface="+mn-lt"/>
              <a:cs typeface="Calibri" pitchFamily="34" charset="0"/>
            </a:rPr>
            <a:t>Kalp yetmezliği, </a:t>
          </a:r>
        </a:p>
        <a:p>
          <a:pPr marL="171450" lvl="1" indent="-171450" algn="l" defTabSz="711200">
            <a:lnSpc>
              <a:spcPct val="90000"/>
            </a:lnSpc>
            <a:spcBef>
              <a:spcPct val="0"/>
            </a:spcBef>
            <a:spcAft>
              <a:spcPct val="20000"/>
            </a:spcAft>
            <a:buChar char="•"/>
          </a:pPr>
          <a:r>
            <a:rPr lang="tr-TR" sz="1600" b="1" kern="1200" dirty="0">
              <a:latin typeface="+mn-lt"/>
              <a:cs typeface="Calibri" pitchFamily="34" charset="0"/>
            </a:rPr>
            <a:t>Gebelikte dikkat edilmeli!</a:t>
          </a:r>
        </a:p>
      </dsp:txBody>
      <dsp:txXfrm>
        <a:off x="0" y="497624"/>
        <a:ext cx="8286750" cy="1304100"/>
      </dsp:txXfrm>
    </dsp:sp>
    <dsp:sp modelId="{41037EE5-DDC6-42FA-A615-4A2F65A7842F}">
      <dsp:nvSpPr>
        <dsp:cNvPr id="0" name=""/>
        <dsp:cNvSpPr/>
      </dsp:nvSpPr>
      <dsp:spPr>
        <a:xfrm>
          <a:off x="0" y="1801725"/>
          <a:ext cx="8286750" cy="491399"/>
        </a:xfrm>
        <a:prstGeom prst="roundRect">
          <a:avLst/>
        </a:prstGeom>
        <a:solidFill>
          <a:schemeClr val="accent3">
            <a:hueOff val="5717211"/>
            <a:satOff val="1242"/>
            <a:lumOff val="-17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kern="1200" dirty="0"/>
            <a:t>Kolşisin (3x0.5mg)</a:t>
          </a:r>
        </a:p>
      </dsp:txBody>
      <dsp:txXfrm>
        <a:off x="23988" y="1825713"/>
        <a:ext cx="8238774" cy="443423"/>
      </dsp:txXfrm>
    </dsp:sp>
    <dsp:sp modelId="{2418CE00-CC72-4956-A6CC-AFEB98C55AD3}">
      <dsp:nvSpPr>
        <dsp:cNvPr id="0" name=""/>
        <dsp:cNvSpPr/>
      </dsp:nvSpPr>
      <dsp:spPr>
        <a:xfrm>
          <a:off x="0" y="2293125"/>
          <a:ext cx="8286750"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0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tr-TR" sz="1600" b="1" kern="1200">
              <a:latin typeface="+mn-lt"/>
              <a:cs typeface="Calibri" pitchFamily="34" charset="0"/>
            </a:rPr>
            <a:t>Böbrek/karaciğer yetmezliğinde doz azaltılmalı</a:t>
          </a:r>
          <a:endParaRPr lang="tr-TR" sz="1600" kern="1200" dirty="0"/>
        </a:p>
        <a:p>
          <a:pPr marL="171450" lvl="1" indent="-171450" algn="l" defTabSz="711200">
            <a:lnSpc>
              <a:spcPct val="90000"/>
            </a:lnSpc>
            <a:spcBef>
              <a:spcPct val="0"/>
            </a:spcBef>
            <a:spcAft>
              <a:spcPct val="20000"/>
            </a:spcAft>
            <a:buChar char="•"/>
          </a:pPr>
          <a:r>
            <a:rPr lang="tr-TR" sz="1600" b="1" kern="1200">
              <a:latin typeface="+mn-lt"/>
              <a:cs typeface="Calibri" pitchFamily="34" charset="0"/>
            </a:rPr>
            <a:t>CYP4A3 veya P-gp inhibitörleriyle birlikte ilaç</a:t>
          </a:r>
          <a:r>
            <a:rPr lang="tr-TR" sz="1600" b="1" kern="1200" baseline="0">
              <a:latin typeface="+mn-lt"/>
              <a:cs typeface="Calibri" pitchFamily="34" charset="0"/>
            </a:rPr>
            <a:t> etkileşimi!</a:t>
          </a:r>
          <a:endParaRPr lang="tr-TR" sz="1600" b="1" kern="1200" baseline="0" dirty="0">
            <a:latin typeface="+mn-lt"/>
            <a:cs typeface="Calibri" pitchFamily="34" charset="0"/>
          </a:endParaRPr>
        </a:p>
        <a:p>
          <a:pPr marL="342900" lvl="2" indent="-171450" algn="l" defTabSz="711200" rtl="0">
            <a:lnSpc>
              <a:spcPct val="90000"/>
            </a:lnSpc>
            <a:spcBef>
              <a:spcPct val="0"/>
            </a:spcBef>
            <a:spcAft>
              <a:spcPct val="20000"/>
            </a:spcAft>
            <a:buChar char="•"/>
          </a:pPr>
          <a:r>
            <a:rPr lang="tr-TR" sz="1600" b="1" kern="1200">
              <a:latin typeface="+mn-lt"/>
              <a:ea typeface="+mn-ea"/>
              <a:cs typeface="Calibri" pitchFamily="34" charset="0"/>
            </a:rPr>
            <a:t>Makrolidler, verapamil, CycA kolşisin toksitesini </a:t>
          </a:r>
          <a:r>
            <a:rPr lang="tr-TR" sz="1600" b="1" kern="1200">
              <a:latin typeface="+mn-lt"/>
              <a:ea typeface="+mn-ea"/>
              <a:cs typeface="Calibri" pitchFamily="34" charset="0"/>
              <a:sym typeface="Symbol" pitchFamily="18" charset="2"/>
            </a:rPr>
            <a:t></a:t>
          </a:r>
          <a:endParaRPr lang="tr-TR" sz="1600" b="1" kern="1200" dirty="0">
            <a:latin typeface="+mn-lt"/>
            <a:ea typeface="+mn-ea"/>
            <a:cs typeface="Calibri" pitchFamily="34" charset="0"/>
            <a:sym typeface="Symbol" pitchFamily="18" charset="2"/>
          </a:endParaRPr>
        </a:p>
        <a:p>
          <a:pPr marL="342900" lvl="2" indent="-171450" algn="l" defTabSz="711200" rtl="0">
            <a:lnSpc>
              <a:spcPct val="90000"/>
            </a:lnSpc>
            <a:spcBef>
              <a:spcPct val="0"/>
            </a:spcBef>
            <a:spcAft>
              <a:spcPct val="20000"/>
            </a:spcAft>
            <a:buChar char="•"/>
          </a:pPr>
          <a:r>
            <a:rPr lang="tr-TR" sz="1600" b="1" kern="1200">
              <a:latin typeface="+mn-lt"/>
              <a:ea typeface="+mn-ea"/>
              <a:cs typeface="Calibri" pitchFamily="34" charset="0"/>
              <a:sym typeface="Symbol" pitchFamily="18" charset="2"/>
            </a:rPr>
            <a:t>Kolşisin+statin myopati riskini </a:t>
          </a:r>
          <a:endParaRPr lang="tr-TR" sz="1600" b="1" kern="1200" dirty="0">
            <a:latin typeface="+mn-lt"/>
            <a:ea typeface="+mn-ea"/>
            <a:cs typeface="Calibri" pitchFamily="34" charset="0"/>
            <a:sym typeface="Symbol" pitchFamily="18" charset="2"/>
          </a:endParaRPr>
        </a:p>
      </dsp:txBody>
      <dsp:txXfrm>
        <a:off x="0" y="2293125"/>
        <a:ext cx="8286750" cy="1086750"/>
      </dsp:txXfrm>
    </dsp:sp>
    <dsp:sp modelId="{11FE64AE-EA89-4E27-A1BB-19E260CE9A89}">
      <dsp:nvSpPr>
        <dsp:cNvPr id="0" name=""/>
        <dsp:cNvSpPr/>
      </dsp:nvSpPr>
      <dsp:spPr>
        <a:xfrm>
          <a:off x="0" y="3379875"/>
          <a:ext cx="8286750" cy="491399"/>
        </a:xfrm>
        <a:prstGeom prst="roundRect">
          <a:avLst/>
        </a:prstGeom>
        <a:solidFill>
          <a:schemeClr val="accent3">
            <a:hueOff val="11434421"/>
            <a:satOff val="2484"/>
            <a:lumOff val="-35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kern="1200" dirty="0"/>
            <a:t>Kortikosteroidler (prednisolon 30 mg/gün vb.)</a:t>
          </a:r>
        </a:p>
      </dsp:txBody>
      <dsp:txXfrm>
        <a:off x="23988" y="3403863"/>
        <a:ext cx="8238774" cy="443423"/>
      </dsp:txXfrm>
    </dsp:sp>
    <dsp:sp modelId="{A7CD5F86-413E-4477-99FF-DB766F85B60A}">
      <dsp:nvSpPr>
        <dsp:cNvPr id="0" name=""/>
        <dsp:cNvSpPr/>
      </dsp:nvSpPr>
      <dsp:spPr>
        <a:xfrm>
          <a:off x="0" y="3871275"/>
          <a:ext cx="828675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0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tr-TR" sz="1600" b="1" kern="1200">
              <a:latin typeface="+mn-lt"/>
              <a:cs typeface="Calibri" pitchFamily="34" charset="0"/>
            </a:rPr>
            <a:t>Diyabet, </a:t>
          </a:r>
          <a:endParaRPr lang="tr-TR" sz="1600" kern="1200" dirty="0"/>
        </a:p>
        <a:p>
          <a:pPr marL="171450" lvl="1" indent="-171450" algn="l" defTabSz="711200">
            <a:lnSpc>
              <a:spcPct val="90000"/>
            </a:lnSpc>
            <a:spcBef>
              <a:spcPct val="0"/>
            </a:spcBef>
            <a:spcAft>
              <a:spcPct val="20000"/>
            </a:spcAft>
            <a:buChar char="•"/>
          </a:pPr>
          <a:r>
            <a:rPr lang="tr-TR" sz="1600" b="1" kern="1200">
              <a:latin typeface="+mn-lt"/>
              <a:cs typeface="Calibri" pitchFamily="34" charset="0"/>
            </a:rPr>
            <a:t>Enfeksiyon, </a:t>
          </a:r>
          <a:endParaRPr lang="tr-TR" sz="1600" b="1" kern="1200" dirty="0">
            <a:latin typeface="+mn-lt"/>
            <a:cs typeface="Calibri" pitchFamily="34" charset="0"/>
          </a:endParaRPr>
        </a:p>
        <a:p>
          <a:pPr marL="171450" lvl="1" indent="-171450" algn="l" defTabSz="711200">
            <a:lnSpc>
              <a:spcPct val="90000"/>
            </a:lnSpc>
            <a:spcBef>
              <a:spcPct val="0"/>
            </a:spcBef>
            <a:spcAft>
              <a:spcPct val="20000"/>
            </a:spcAft>
            <a:buChar char="•"/>
          </a:pPr>
          <a:r>
            <a:rPr lang="tr-TR" sz="1600" b="1" kern="1200">
              <a:latin typeface="+mn-lt"/>
              <a:cs typeface="Calibri" pitchFamily="34" charset="0"/>
            </a:rPr>
            <a:t>Kardiyovasküler risk, </a:t>
          </a:r>
          <a:endParaRPr lang="tr-TR" sz="1600" b="1" kern="1200" dirty="0">
            <a:latin typeface="+mn-lt"/>
            <a:cs typeface="Calibri" pitchFamily="34" charset="0"/>
          </a:endParaRPr>
        </a:p>
        <a:p>
          <a:pPr marL="171450" lvl="1" indent="-171450" algn="l" defTabSz="711200">
            <a:lnSpc>
              <a:spcPct val="90000"/>
            </a:lnSpc>
            <a:spcBef>
              <a:spcPct val="0"/>
            </a:spcBef>
            <a:spcAft>
              <a:spcPct val="20000"/>
            </a:spcAft>
            <a:buChar char="•"/>
          </a:pPr>
          <a:r>
            <a:rPr lang="tr-TR" sz="1600" b="1" kern="1200">
              <a:latin typeface="+mn-lt"/>
              <a:cs typeface="Calibri" pitchFamily="34" charset="0"/>
            </a:rPr>
            <a:t>Peptik ülser, </a:t>
          </a:r>
          <a:endParaRPr lang="tr-TR" sz="1600" b="1" kern="1200" dirty="0">
            <a:latin typeface="+mn-lt"/>
            <a:cs typeface="Calibri" pitchFamily="34" charset="0"/>
          </a:endParaRPr>
        </a:p>
        <a:p>
          <a:pPr marL="171450" lvl="1" indent="-171450" algn="l" defTabSz="711200">
            <a:lnSpc>
              <a:spcPct val="90000"/>
            </a:lnSpc>
            <a:spcBef>
              <a:spcPct val="0"/>
            </a:spcBef>
            <a:spcAft>
              <a:spcPct val="20000"/>
            </a:spcAft>
            <a:buChar char="•"/>
          </a:pPr>
          <a:r>
            <a:rPr lang="tr-TR" sz="1600" b="1" kern="1200">
              <a:latin typeface="+mn-lt"/>
              <a:cs typeface="Calibri" pitchFamily="34" charset="0"/>
            </a:rPr>
            <a:t>Kalp yetmezliğinde dikkat!</a:t>
          </a:r>
          <a:endParaRPr lang="tr-TR" sz="1600" b="1" kern="1200" dirty="0">
            <a:latin typeface="+mn-lt"/>
            <a:cs typeface="Calibri" pitchFamily="34" charset="0"/>
          </a:endParaRPr>
        </a:p>
      </dsp:txBody>
      <dsp:txXfrm>
        <a:off x="0" y="3871275"/>
        <a:ext cx="8286750" cy="13041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6EC89-612B-473E-99A4-937F09C8153F}">
      <dsp:nvSpPr>
        <dsp:cNvPr id="0" name=""/>
        <dsp:cNvSpPr/>
      </dsp:nvSpPr>
      <dsp:spPr>
        <a:xfrm>
          <a:off x="7233" y="1729033"/>
          <a:ext cx="2161877" cy="1418732"/>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tr-TR" sz="1800" b="1" kern="1200" dirty="0"/>
            <a:t>Düşük Doz Olmak üzere</a:t>
          </a:r>
        </a:p>
        <a:p>
          <a:pPr marL="114300" lvl="1" indent="-114300" algn="l" defTabSz="622300" rtl="0">
            <a:lnSpc>
              <a:spcPct val="90000"/>
            </a:lnSpc>
            <a:spcBef>
              <a:spcPct val="0"/>
            </a:spcBef>
            <a:spcAft>
              <a:spcPct val="15000"/>
            </a:spcAft>
            <a:buChar char="•"/>
          </a:pPr>
          <a:r>
            <a:rPr lang="tr-TR" sz="1400" b="1" kern="1200" dirty="0"/>
            <a:t>NSA</a:t>
          </a:r>
          <a:r>
            <a:rPr lang="en-US" sz="1400" b="1" kern="1200" dirty="0"/>
            <a:t>İ</a:t>
          </a:r>
          <a:r>
            <a:rPr lang="tr-TR" sz="1400" b="1" kern="1200" dirty="0"/>
            <a:t>İ</a:t>
          </a:r>
        </a:p>
        <a:p>
          <a:pPr marL="114300" lvl="1" indent="-114300" algn="l" defTabSz="622300" rtl="0">
            <a:lnSpc>
              <a:spcPct val="90000"/>
            </a:lnSpc>
            <a:spcBef>
              <a:spcPct val="0"/>
            </a:spcBef>
            <a:spcAft>
              <a:spcPct val="15000"/>
            </a:spcAft>
            <a:buChar char="•"/>
          </a:pPr>
          <a:r>
            <a:rPr lang="tr-TR" sz="1400" b="1" kern="1200" dirty="0"/>
            <a:t>Kolşisin 1x1</a:t>
          </a:r>
        </a:p>
        <a:p>
          <a:pPr marL="114300" lvl="1" indent="-114300" algn="l" defTabSz="622300" rtl="0">
            <a:lnSpc>
              <a:spcPct val="90000"/>
            </a:lnSpc>
            <a:spcBef>
              <a:spcPct val="0"/>
            </a:spcBef>
            <a:spcAft>
              <a:spcPct val="15000"/>
            </a:spcAft>
            <a:buChar char="•"/>
          </a:pPr>
          <a:r>
            <a:rPr lang="tr-TR" sz="1400" b="1" kern="1200" dirty="0"/>
            <a:t>Steroid</a:t>
          </a:r>
        </a:p>
      </dsp:txBody>
      <dsp:txXfrm>
        <a:off x="48786" y="1770586"/>
        <a:ext cx="2078771" cy="1335626"/>
      </dsp:txXfrm>
    </dsp:sp>
    <dsp:sp modelId="{37481DE9-A7F3-418B-8621-380213D05BAB}">
      <dsp:nvSpPr>
        <dsp:cNvPr id="0" name=""/>
        <dsp:cNvSpPr/>
      </dsp:nvSpPr>
      <dsp:spPr>
        <a:xfrm>
          <a:off x="2385298" y="2170327"/>
          <a:ext cx="458317" cy="536145"/>
        </a:xfrm>
        <a:prstGeom prst="rightArrow">
          <a:avLst>
            <a:gd name="adj1" fmla="val 60000"/>
            <a:gd name="adj2" fmla="val 5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2385298" y="2277556"/>
        <a:ext cx="320822" cy="321687"/>
      </dsp:txXfrm>
    </dsp:sp>
    <dsp:sp modelId="{B041B624-49B6-4CF4-965A-783C6258311C}">
      <dsp:nvSpPr>
        <dsp:cNvPr id="0" name=""/>
        <dsp:cNvSpPr/>
      </dsp:nvSpPr>
      <dsp:spPr>
        <a:xfrm>
          <a:off x="3033861" y="1729033"/>
          <a:ext cx="2161877" cy="1418732"/>
        </a:xfrm>
        <a:prstGeom prst="roundRect">
          <a:avLst>
            <a:gd name="adj" fmla="val 10000"/>
          </a:avLst>
        </a:prstGeom>
        <a:gradFill rotWithShape="0">
          <a:gsLst>
            <a:gs pos="0">
              <a:schemeClr val="accent5">
                <a:hueOff val="-6198687"/>
                <a:satOff val="9275"/>
                <a:lumOff val="-10392"/>
                <a:alphaOff val="0"/>
                <a:shade val="70000"/>
                <a:satMod val="150000"/>
              </a:schemeClr>
            </a:gs>
            <a:gs pos="34000">
              <a:schemeClr val="accent5">
                <a:hueOff val="-6198687"/>
                <a:satOff val="9275"/>
                <a:lumOff val="-10392"/>
                <a:alphaOff val="0"/>
                <a:shade val="70000"/>
                <a:satMod val="140000"/>
              </a:schemeClr>
            </a:gs>
            <a:gs pos="70000">
              <a:schemeClr val="accent5">
                <a:hueOff val="-6198687"/>
                <a:satOff val="9275"/>
                <a:lumOff val="-10392"/>
                <a:alphaOff val="0"/>
                <a:tint val="100000"/>
                <a:shade val="90000"/>
                <a:satMod val="140000"/>
              </a:schemeClr>
            </a:gs>
            <a:gs pos="100000">
              <a:schemeClr val="accent5">
                <a:hueOff val="-6198687"/>
                <a:satOff val="927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kern="1200" dirty="0"/>
            <a:t>Normal ürat düzeyi sağlanana kadar</a:t>
          </a:r>
        </a:p>
      </dsp:txBody>
      <dsp:txXfrm>
        <a:off x="3075414" y="1770586"/>
        <a:ext cx="2078771" cy="1335626"/>
      </dsp:txXfrm>
    </dsp:sp>
    <dsp:sp modelId="{907B8A76-20C6-452D-BB2C-9BBF965726F6}">
      <dsp:nvSpPr>
        <dsp:cNvPr id="0" name=""/>
        <dsp:cNvSpPr/>
      </dsp:nvSpPr>
      <dsp:spPr>
        <a:xfrm>
          <a:off x="5411926" y="2170327"/>
          <a:ext cx="458317" cy="536145"/>
        </a:xfrm>
        <a:prstGeom prst="rightArrow">
          <a:avLst>
            <a:gd name="adj1" fmla="val 60000"/>
            <a:gd name="adj2" fmla="val 50000"/>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5411926" y="2277556"/>
        <a:ext cx="320822" cy="321687"/>
      </dsp:txXfrm>
    </dsp:sp>
    <dsp:sp modelId="{A41DD78D-9D00-4510-9C04-527EFAC50515}">
      <dsp:nvSpPr>
        <dsp:cNvPr id="0" name=""/>
        <dsp:cNvSpPr/>
      </dsp:nvSpPr>
      <dsp:spPr>
        <a:xfrm>
          <a:off x="6060489" y="1729033"/>
          <a:ext cx="2161877" cy="1418732"/>
        </a:xfrm>
        <a:prstGeom prst="roundRect">
          <a:avLst>
            <a:gd name="adj" fmla="val 10000"/>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kern="1200" dirty="0"/>
            <a:t>En az 3- 6 ay</a:t>
          </a:r>
        </a:p>
      </dsp:txBody>
      <dsp:txXfrm>
        <a:off x="6102042" y="1770586"/>
        <a:ext cx="2078771" cy="1335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78D8-2834-4530-8E56-A006F1939CA0}">
      <dsp:nvSpPr>
        <dsp:cNvPr id="0" name=""/>
        <dsp:cNvSpPr/>
      </dsp:nvSpPr>
      <dsp:spPr>
        <a:xfrm>
          <a:off x="0" y="533400"/>
          <a:ext cx="3886200" cy="3886200"/>
        </a:xfrm>
        <a:prstGeom prst="ellipse">
          <a:avLst/>
        </a:prstGeom>
        <a:gradFill rotWithShape="0">
          <a:gsLst>
            <a:gs pos="0">
              <a:schemeClr val="accent1">
                <a:shade val="50000"/>
                <a:hueOff val="0"/>
                <a:satOff val="0"/>
                <a:lumOff val="0"/>
                <a:alphaOff val="0"/>
                <a:shade val="70000"/>
                <a:satMod val="150000"/>
              </a:schemeClr>
            </a:gs>
            <a:gs pos="34000">
              <a:schemeClr val="accent1">
                <a:shade val="50000"/>
                <a:hueOff val="0"/>
                <a:satOff val="0"/>
                <a:lumOff val="0"/>
                <a:alphaOff val="0"/>
                <a:shade val="70000"/>
                <a:satMod val="140000"/>
              </a:schemeClr>
            </a:gs>
            <a:gs pos="70000">
              <a:schemeClr val="accent1">
                <a:shade val="50000"/>
                <a:hueOff val="0"/>
                <a:satOff val="0"/>
                <a:lumOff val="0"/>
                <a:alphaOff val="0"/>
                <a:tint val="100000"/>
                <a:shade val="90000"/>
                <a:satMod val="140000"/>
              </a:schemeClr>
            </a:gs>
            <a:gs pos="100000">
              <a:schemeClr val="accent1">
                <a:shade val="5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tr-TR" sz="3200" kern="1200" dirty="0"/>
            <a:t>Serum ürik asit düzeyinin; E:</a:t>
          </a:r>
          <a:r>
            <a:rPr lang="tr-TR" sz="3200" b="1" kern="1200" dirty="0"/>
            <a:t>7</a:t>
          </a:r>
          <a:r>
            <a:rPr lang="tr-TR" sz="3200" kern="1200" dirty="0"/>
            <a:t>.0 mg/dl K:</a:t>
          </a:r>
          <a:r>
            <a:rPr lang="tr-TR" sz="3200" b="1" kern="1200" dirty="0"/>
            <a:t>6</a:t>
          </a:r>
          <a:r>
            <a:rPr lang="tr-TR" sz="3200" kern="1200" dirty="0"/>
            <a:t>.0 mg/dl den büyük olması durumu</a:t>
          </a:r>
        </a:p>
      </dsp:txBody>
      <dsp:txXfrm>
        <a:off x="569121" y="1102521"/>
        <a:ext cx="2747958" cy="27479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C3051-7C1D-4C70-B08B-23BA53655A63}">
      <dsp:nvSpPr>
        <dsp:cNvPr id="0" name=""/>
        <dsp:cNvSpPr/>
      </dsp:nvSpPr>
      <dsp:spPr>
        <a:xfrm>
          <a:off x="675323" y="0"/>
          <a:ext cx="5867399" cy="5867399"/>
        </a:xfrm>
        <a:prstGeom prst="triangle">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2639FA-9DA2-4BF0-B446-BDBA8BBB16FD}">
      <dsp:nvSpPr>
        <dsp:cNvPr id="0" name=""/>
        <dsp:cNvSpPr/>
      </dsp:nvSpPr>
      <dsp:spPr>
        <a:xfrm>
          <a:off x="3259449" y="587918"/>
          <a:ext cx="4512957" cy="1444905"/>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tr-TR" sz="1400" b="1" kern="1200" dirty="0"/>
            <a:t>Kesin gut tanısı </a:t>
          </a:r>
          <a:r>
            <a:rPr lang="tr-TR" sz="1400" kern="1200" dirty="0"/>
            <a:t>olan her hastada düşünülmeli ve tartışılmalıdır </a:t>
          </a:r>
        </a:p>
      </dsp:txBody>
      <dsp:txXfrm>
        <a:off x="3329983" y="658452"/>
        <a:ext cx="4371889" cy="1303837"/>
      </dsp:txXfrm>
    </dsp:sp>
    <dsp:sp modelId="{2DABCCD7-A3B9-4019-810B-C7EAC850E7FC}">
      <dsp:nvSpPr>
        <dsp:cNvPr id="0" name=""/>
        <dsp:cNvSpPr/>
      </dsp:nvSpPr>
      <dsp:spPr>
        <a:xfrm>
          <a:off x="3183249" y="2218758"/>
          <a:ext cx="4665357" cy="1198148"/>
        </a:xfrm>
        <a:prstGeom prst="roundRect">
          <a:avLst/>
        </a:prstGeom>
        <a:solidFill>
          <a:schemeClr val="lt1">
            <a:alpha val="90000"/>
            <a:hueOff val="0"/>
            <a:satOff val="0"/>
            <a:lumOff val="0"/>
            <a:alphaOff val="0"/>
          </a:schemeClr>
        </a:solidFill>
        <a:ln w="9525" cap="flat" cmpd="sng" algn="ctr">
          <a:solidFill>
            <a:schemeClr val="accent4">
              <a:hueOff val="108645"/>
              <a:satOff val="-1035"/>
              <a:lumOff val="10392"/>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tr-TR" sz="1400" b="1" kern="1200" dirty="0">
              <a:solidFill>
                <a:schemeClr val="tx2"/>
              </a:solidFill>
            </a:rPr>
            <a:t>Tekrarlayan alevlenme (≥2/yıl), tophi, ürat artropatisi ve/veya böbrek taşı </a:t>
          </a:r>
          <a:r>
            <a:rPr lang="tr-TR" sz="1400" kern="1200" dirty="0"/>
            <a:t>olan </a:t>
          </a:r>
          <a:r>
            <a:rPr lang="tr-TR" sz="1400" b="1" kern="1200" dirty="0"/>
            <a:t>tüm hastalarda endikedir</a:t>
          </a:r>
          <a:endParaRPr lang="tr-TR" sz="1400" kern="1200" dirty="0"/>
        </a:p>
      </dsp:txBody>
      <dsp:txXfrm>
        <a:off x="3241738" y="2277247"/>
        <a:ext cx="4548379" cy="1081170"/>
      </dsp:txXfrm>
    </dsp:sp>
    <dsp:sp modelId="{5FE688B6-F166-4C80-A0CD-C83A61E927B8}">
      <dsp:nvSpPr>
        <dsp:cNvPr id="0" name=""/>
        <dsp:cNvSpPr/>
      </dsp:nvSpPr>
      <dsp:spPr>
        <a:xfrm>
          <a:off x="3172781" y="3602841"/>
          <a:ext cx="4686295" cy="1490705"/>
        </a:xfrm>
        <a:prstGeom prst="roundRect">
          <a:avLst/>
        </a:prstGeom>
        <a:solidFill>
          <a:schemeClr val="lt1">
            <a:alpha val="90000"/>
            <a:hueOff val="0"/>
            <a:satOff val="0"/>
            <a:lumOff val="0"/>
            <a:alphaOff val="0"/>
          </a:schemeClr>
        </a:solidFill>
        <a:ln w="9525" cap="flat" cmpd="sng" algn="ctr">
          <a:solidFill>
            <a:schemeClr val="accent4">
              <a:hueOff val="217290"/>
              <a:satOff val="-2070"/>
              <a:lumOff val="2078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tr-TR" sz="1400" b="1" i="0" kern="1200" dirty="0">
              <a:solidFill>
                <a:schemeClr val="tx2"/>
              </a:solidFill>
              <a:effectLst/>
            </a:rPr>
            <a:t>Genç yaşta (&lt;40 yaş) başvuran </a:t>
          </a:r>
        </a:p>
        <a:p>
          <a:pPr marL="0" lvl="0" indent="0" algn="ctr" defTabSz="622300" rtl="0">
            <a:lnSpc>
              <a:spcPct val="90000"/>
            </a:lnSpc>
            <a:spcBef>
              <a:spcPct val="0"/>
            </a:spcBef>
            <a:spcAft>
              <a:spcPct val="35000"/>
            </a:spcAft>
            <a:buNone/>
          </a:pPr>
          <a:r>
            <a:rPr lang="tr-TR" sz="1400" b="1" i="0" kern="1200" dirty="0">
              <a:solidFill>
                <a:schemeClr val="tx2"/>
              </a:solidFill>
              <a:effectLst/>
            </a:rPr>
            <a:t>Çok yüksek SUA düzeyi (&gt;8 mg/dL; 480 µmol/L) </a:t>
          </a:r>
        </a:p>
        <a:p>
          <a:pPr marL="0" lvl="0" indent="0" algn="ctr" defTabSz="622300" rtl="0">
            <a:lnSpc>
              <a:spcPct val="90000"/>
            </a:lnSpc>
            <a:spcBef>
              <a:spcPct val="0"/>
            </a:spcBef>
            <a:spcAft>
              <a:spcPct val="35000"/>
            </a:spcAft>
            <a:buNone/>
          </a:pPr>
          <a:r>
            <a:rPr lang="tr-TR" sz="1400" b="1" i="0" kern="1200" dirty="0">
              <a:solidFill>
                <a:schemeClr val="tx2"/>
              </a:solidFill>
              <a:effectLst/>
            </a:rPr>
            <a:t>Komorbiditeleri (böbrek yetmezliği, hipertansiyon, iskemik kalp hastalığı, kalp yetmezliği) </a:t>
          </a:r>
        </a:p>
        <a:p>
          <a:pPr marL="0" lvl="0" indent="0" algn="ctr" defTabSz="622300" rtl="0">
            <a:lnSpc>
              <a:spcPct val="90000"/>
            </a:lnSpc>
            <a:spcBef>
              <a:spcPct val="0"/>
            </a:spcBef>
            <a:spcAft>
              <a:spcPct val="35000"/>
            </a:spcAft>
            <a:buNone/>
          </a:pPr>
          <a:r>
            <a:rPr lang="tr-TR" sz="1400" kern="1200" dirty="0"/>
            <a:t>olan hastalarda ÜDT'nin </a:t>
          </a:r>
          <a:r>
            <a:rPr lang="tr-TR" sz="1400" b="1" kern="1200" dirty="0"/>
            <a:t>ilk tanı zamanına yakın başlatılması önerilir. </a:t>
          </a:r>
          <a:endParaRPr lang="tr-TR" sz="1400" kern="1200" dirty="0"/>
        </a:p>
      </dsp:txBody>
      <dsp:txXfrm>
        <a:off x="3245551" y="3675611"/>
        <a:ext cx="4540755" cy="13451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84F87-BD50-4714-9C44-9B2C354A018B}">
      <dsp:nvSpPr>
        <dsp:cNvPr id="0" name=""/>
        <dsp:cNvSpPr/>
      </dsp:nvSpPr>
      <dsp:spPr>
        <a:xfrm>
          <a:off x="0" y="977176"/>
          <a:ext cx="7923212" cy="62606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14929" tIns="312420" rIns="614929" bIns="106680" numCol="1" spcCol="1270" anchor="t" anchorCtr="0">
          <a:noAutofit/>
        </a:bodyPr>
        <a:lstStyle/>
        <a:p>
          <a:pPr marL="114300" lvl="1" indent="-114300" algn="l" defTabSz="666750" rtl="0">
            <a:lnSpc>
              <a:spcPct val="90000"/>
            </a:lnSpc>
            <a:spcBef>
              <a:spcPct val="0"/>
            </a:spcBef>
            <a:spcAft>
              <a:spcPct val="15000"/>
            </a:spcAft>
            <a:buChar char="•"/>
          </a:pPr>
          <a:r>
            <a:rPr lang="tr-TR" sz="1500" b="1" kern="1200" dirty="0"/>
            <a:t>%85’hastada ÜA düzeyi normalleşir</a:t>
          </a:r>
        </a:p>
      </dsp:txBody>
      <dsp:txXfrm>
        <a:off x="0" y="977176"/>
        <a:ext cx="7923212" cy="626062"/>
      </dsp:txXfrm>
    </dsp:sp>
    <dsp:sp modelId="{74BD3EC3-2B94-4FEC-AF27-DC852A6E19F4}">
      <dsp:nvSpPr>
        <dsp:cNvPr id="0" name=""/>
        <dsp:cNvSpPr/>
      </dsp:nvSpPr>
      <dsp:spPr>
        <a:xfrm>
          <a:off x="395773" y="157163"/>
          <a:ext cx="5615522" cy="1041412"/>
        </a:xfrm>
        <a:prstGeom prst="round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635" tIns="0" rIns="209635" bIns="0" numCol="1" spcCol="1270" anchor="ctr" anchorCtr="0">
          <a:noAutofit/>
        </a:bodyPr>
        <a:lstStyle/>
        <a:p>
          <a:pPr marL="0" lvl="0" indent="0" algn="l" defTabSz="666750" rtl="0">
            <a:lnSpc>
              <a:spcPct val="90000"/>
            </a:lnSpc>
            <a:spcBef>
              <a:spcPct val="0"/>
            </a:spcBef>
            <a:spcAft>
              <a:spcPct val="35000"/>
            </a:spcAft>
            <a:buNone/>
          </a:pPr>
          <a:r>
            <a:rPr lang="tr-TR" sz="1500" b="1" kern="1200" dirty="0"/>
            <a:t>Genellikle 100 mg/gün, </a:t>
          </a:r>
        </a:p>
        <a:p>
          <a:pPr marL="0" lvl="0" indent="0" algn="l" defTabSz="666750" rtl="0">
            <a:lnSpc>
              <a:spcPct val="90000"/>
            </a:lnSpc>
            <a:spcBef>
              <a:spcPct val="0"/>
            </a:spcBef>
            <a:spcAft>
              <a:spcPct val="35000"/>
            </a:spcAft>
            <a:buNone/>
          </a:pPr>
          <a:r>
            <a:rPr lang="tr-TR" sz="1500" b="1" kern="1200" dirty="0"/>
            <a:t>Yaşlılarda, KBY hastalarında, 50-100 mg/gün başlanmalı </a:t>
          </a:r>
        </a:p>
        <a:p>
          <a:pPr marL="0" lvl="0" indent="0" algn="l" defTabSz="666750" rtl="0">
            <a:lnSpc>
              <a:spcPct val="90000"/>
            </a:lnSpc>
            <a:spcBef>
              <a:spcPct val="0"/>
            </a:spcBef>
            <a:spcAft>
              <a:spcPct val="35000"/>
            </a:spcAft>
            <a:buNone/>
          </a:pPr>
          <a:r>
            <a:rPr lang="tr-TR" sz="1500" b="1" kern="1200" dirty="0"/>
            <a:t>Max doz 800 mg/gün</a:t>
          </a:r>
        </a:p>
      </dsp:txBody>
      <dsp:txXfrm>
        <a:off x="446611" y="208001"/>
        <a:ext cx="5513846" cy="939736"/>
      </dsp:txXfrm>
    </dsp:sp>
    <dsp:sp modelId="{B2912966-DEBB-461E-A382-2FD89C9AC63E}">
      <dsp:nvSpPr>
        <dsp:cNvPr id="0" name=""/>
        <dsp:cNvSpPr/>
      </dsp:nvSpPr>
      <dsp:spPr>
        <a:xfrm>
          <a:off x="0" y="2100041"/>
          <a:ext cx="7923212" cy="378000"/>
        </a:xfrm>
        <a:prstGeom prst="rect">
          <a:avLst/>
        </a:prstGeom>
        <a:solidFill>
          <a:schemeClr val="lt1">
            <a:alpha val="90000"/>
            <a:hueOff val="0"/>
            <a:satOff val="0"/>
            <a:lumOff val="0"/>
            <a:alphaOff val="0"/>
          </a:schemeClr>
        </a:solidFill>
        <a:ln w="9525" cap="flat" cmpd="sng" algn="ctr">
          <a:solidFill>
            <a:schemeClr val="accent5">
              <a:hueOff val="-4132458"/>
              <a:satOff val="6183"/>
              <a:lumOff val="-692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CDFBC93-6066-4BEF-8B5A-8954558B4B8C}">
      <dsp:nvSpPr>
        <dsp:cNvPr id="0" name=""/>
        <dsp:cNvSpPr/>
      </dsp:nvSpPr>
      <dsp:spPr>
        <a:xfrm>
          <a:off x="396160" y="1684238"/>
          <a:ext cx="5623119" cy="637202"/>
        </a:xfrm>
        <a:prstGeom prst="roundRect">
          <a:avLst/>
        </a:prstGeom>
        <a:gradFill rotWithShape="0">
          <a:gsLst>
            <a:gs pos="0">
              <a:schemeClr val="accent5">
                <a:hueOff val="-4132458"/>
                <a:satOff val="6183"/>
                <a:lumOff val="-6928"/>
                <a:alphaOff val="0"/>
                <a:shade val="70000"/>
                <a:satMod val="150000"/>
              </a:schemeClr>
            </a:gs>
            <a:gs pos="34000">
              <a:schemeClr val="accent5">
                <a:hueOff val="-4132458"/>
                <a:satOff val="6183"/>
                <a:lumOff val="-6928"/>
                <a:alphaOff val="0"/>
                <a:shade val="70000"/>
                <a:satMod val="140000"/>
              </a:schemeClr>
            </a:gs>
            <a:gs pos="70000">
              <a:schemeClr val="accent5">
                <a:hueOff val="-4132458"/>
                <a:satOff val="6183"/>
                <a:lumOff val="-6928"/>
                <a:alphaOff val="0"/>
                <a:tint val="100000"/>
                <a:shade val="90000"/>
                <a:satMod val="140000"/>
              </a:schemeClr>
            </a:gs>
            <a:gs pos="100000">
              <a:schemeClr val="accent5">
                <a:hueOff val="-4132458"/>
                <a:satOff val="6183"/>
                <a:lumOff val="-69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635" tIns="0" rIns="209635" bIns="0" numCol="1" spcCol="1270" anchor="ctr" anchorCtr="0">
          <a:noAutofit/>
        </a:bodyPr>
        <a:lstStyle/>
        <a:p>
          <a:pPr marL="0" lvl="0" indent="0" algn="l" defTabSz="666750" rtl="0">
            <a:lnSpc>
              <a:spcPct val="90000"/>
            </a:lnSpc>
            <a:spcBef>
              <a:spcPct val="0"/>
            </a:spcBef>
            <a:spcAft>
              <a:spcPct val="35000"/>
            </a:spcAft>
            <a:buNone/>
          </a:pPr>
          <a:r>
            <a:rPr lang="tr-TR" sz="1500" b="1" kern="1200" dirty="0"/>
            <a:t>Atak geçtikten en az 2 hafta sonra ve proflaksi altında başlanmalıdır</a:t>
          </a:r>
        </a:p>
      </dsp:txBody>
      <dsp:txXfrm>
        <a:off x="427266" y="1715344"/>
        <a:ext cx="5560907" cy="574990"/>
      </dsp:txXfrm>
    </dsp:sp>
    <dsp:sp modelId="{CF6BF2FD-738E-412C-ADBF-0A6EB147CA05}">
      <dsp:nvSpPr>
        <dsp:cNvPr id="0" name=""/>
        <dsp:cNvSpPr/>
      </dsp:nvSpPr>
      <dsp:spPr>
        <a:xfrm>
          <a:off x="0" y="3121804"/>
          <a:ext cx="7923212" cy="378000"/>
        </a:xfrm>
        <a:prstGeom prst="rect">
          <a:avLst/>
        </a:prstGeom>
        <a:solidFill>
          <a:schemeClr val="lt1">
            <a:alpha val="90000"/>
            <a:hueOff val="0"/>
            <a:satOff val="0"/>
            <a:lumOff val="0"/>
            <a:alphaOff val="0"/>
          </a:schemeClr>
        </a:solidFill>
        <a:ln w="9525" cap="flat" cmpd="sng" algn="ctr">
          <a:solidFill>
            <a:schemeClr val="accent5">
              <a:hueOff val="-8264916"/>
              <a:satOff val="12367"/>
              <a:lumOff val="-13855"/>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9F4FDC9-5846-4201-B8E5-3A0EF38D4C7D}">
      <dsp:nvSpPr>
        <dsp:cNvPr id="0" name=""/>
        <dsp:cNvSpPr/>
      </dsp:nvSpPr>
      <dsp:spPr>
        <a:xfrm>
          <a:off x="396160" y="2559041"/>
          <a:ext cx="5701598" cy="784163"/>
        </a:xfrm>
        <a:prstGeom prst="roundRect">
          <a:avLst/>
        </a:prstGeom>
        <a:gradFill rotWithShape="0">
          <a:gsLst>
            <a:gs pos="0">
              <a:schemeClr val="accent5">
                <a:hueOff val="-8264916"/>
                <a:satOff val="12367"/>
                <a:lumOff val="-13855"/>
                <a:alphaOff val="0"/>
                <a:shade val="70000"/>
                <a:satMod val="150000"/>
              </a:schemeClr>
            </a:gs>
            <a:gs pos="34000">
              <a:schemeClr val="accent5">
                <a:hueOff val="-8264916"/>
                <a:satOff val="12367"/>
                <a:lumOff val="-13855"/>
                <a:alphaOff val="0"/>
                <a:shade val="70000"/>
                <a:satMod val="140000"/>
              </a:schemeClr>
            </a:gs>
            <a:gs pos="70000">
              <a:schemeClr val="accent5">
                <a:hueOff val="-8264916"/>
                <a:satOff val="12367"/>
                <a:lumOff val="-13855"/>
                <a:alphaOff val="0"/>
                <a:tint val="100000"/>
                <a:shade val="90000"/>
                <a:satMod val="140000"/>
              </a:schemeClr>
            </a:gs>
            <a:gs pos="100000">
              <a:schemeClr val="accent5">
                <a:hueOff val="-8264916"/>
                <a:satOff val="12367"/>
                <a:lumOff val="-1385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635" tIns="0" rIns="209635" bIns="0" numCol="1" spcCol="1270" anchor="ctr" anchorCtr="0">
          <a:noAutofit/>
        </a:bodyPr>
        <a:lstStyle/>
        <a:p>
          <a:pPr marL="0" lvl="0" indent="0" algn="l" defTabSz="666750">
            <a:lnSpc>
              <a:spcPct val="90000"/>
            </a:lnSpc>
            <a:spcBef>
              <a:spcPct val="0"/>
            </a:spcBef>
            <a:spcAft>
              <a:spcPct val="35000"/>
            </a:spcAft>
            <a:buNone/>
          </a:pPr>
          <a:r>
            <a:rPr lang="tr-TR" sz="1500" b="1" kern="1200" dirty="0"/>
            <a:t>Yan etkileri: Dispepsi, başağrısı, ishal, deri lezyonları (SCAR)</a:t>
          </a:r>
        </a:p>
      </dsp:txBody>
      <dsp:txXfrm>
        <a:off x="434440" y="2597321"/>
        <a:ext cx="5625038" cy="707603"/>
      </dsp:txXfrm>
    </dsp:sp>
    <dsp:sp modelId="{29109C70-3666-4FD0-AF28-BCF9341D9606}">
      <dsp:nvSpPr>
        <dsp:cNvPr id="0" name=""/>
        <dsp:cNvSpPr/>
      </dsp:nvSpPr>
      <dsp:spPr>
        <a:xfrm>
          <a:off x="0" y="3965398"/>
          <a:ext cx="7923212" cy="378000"/>
        </a:xfrm>
        <a:prstGeom prst="rect">
          <a:avLst/>
        </a:prstGeom>
        <a:solidFill>
          <a:schemeClr val="lt1">
            <a:alpha val="90000"/>
            <a:hueOff val="0"/>
            <a:satOff val="0"/>
            <a:lumOff val="0"/>
            <a:alphaOff val="0"/>
          </a:schemeClr>
        </a:solidFill>
        <a:ln w="9525" cap="flat" cmpd="sng" algn="ctr">
          <a:solidFill>
            <a:schemeClr val="accent5">
              <a:hueOff val="-12397374"/>
              <a:satOff val="18550"/>
              <a:lumOff val="-2078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9FF15BA-4723-4753-AEDD-75E6710D01BD}">
      <dsp:nvSpPr>
        <dsp:cNvPr id="0" name=""/>
        <dsp:cNvSpPr/>
      </dsp:nvSpPr>
      <dsp:spPr>
        <a:xfrm>
          <a:off x="396160" y="3580804"/>
          <a:ext cx="5778525" cy="605993"/>
        </a:xfrm>
        <a:prstGeom prst="roundRect">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635" tIns="0" rIns="209635" bIns="0" numCol="1" spcCol="1270" anchor="ctr" anchorCtr="0">
          <a:noAutofit/>
        </a:bodyPr>
        <a:lstStyle/>
        <a:p>
          <a:pPr marL="0" lvl="0" indent="0" algn="l" defTabSz="666750" rtl="0">
            <a:lnSpc>
              <a:spcPct val="90000"/>
            </a:lnSpc>
            <a:spcBef>
              <a:spcPct val="0"/>
            </a:spcBef>
            <a:spcAft>
              <a:spcPct val="35000"/>
            </a:spcAft>
            <a:buNone/>
          </a:pPr>
          <a:r>
            <a:rPr lang="tr-TR" sz="1500" b="1" kern="1200" dirty="0"/>
            <a:t>Hedef: ÜA &lt;6 mg/dl, tofüs varsa &lt; 5,0 mg/dL*</a:t>
          </a:r>
        </a:p>
      </dsp:txBody>
      <dsp:txXfrm>
        <a:off x="425742" y="3610386"/>
        <a:ext cx="5719361" cy="54682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4CFDE-D151-4F82-9227-881C5232D762}">
      <dsp:nvSpPr>
        <dsp:cNvPr id="0" name=""/>
        <dsp:cNvSpPr/>
      </dsp:nvSpPr>
      <dsp:spPr>
        <a:xfrm>
          <a:off x="0" y="30809"/>
          <a:ext cx="8229600" cy="730080"/>
        </a:xfrm>
        <a:prstGeom prst="round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b="1" kern="1200" dirty="0"/>
            <a:t>Ksantin oksidaz inhibitörü</a:t>
          </a:r>
        </a:p>
      </dsp:txBody>
      <dsp:txXfrm>
        <a:off x="35640" y="66449"/>
        <a:ext cx="8158320" cy="658800"/>
      </dsp:txXfrm>
    </dsp:sp>
    <dsp:sp modelId="{D295DAAB-F7F7-43F7-8BE4-DD93F8DEF391}">
      <dsp:nvSpPr>
        <dsp:cNvPr id="0" name=""/>
        <dsp:cNvSpPr/>
      </dsp:nvSpPr>
      <dsp:spPr>
        <a:xfrm>
          <a:off x="0" y="873210"/>
          <a:ext cx="8229600" cy="730080"/>
        </a:xfrm>
        <a:prstGeom prst="roundRect">
          <a:avLst/>
        </a:prstGeom>
        <a:gradFill rotWithShape="0">
          <a:gsLst>
            <a:gs pos="0">
              <a:schemeClr val="accent4">
                <a:hueOff val="108645"/>
                <a:satOff val="-1035"/>
                <a:lumOff val="10392"/>
                <a:alphaOff val="0"/>
                <a:shade val="70000"/>
                <a:satMod val="150000"/>
              </a:schemeClr>
            </a:gs>
            <a:gs pos="34000">
              <a:schemeClr val="accent4">
                <a:hueOff val="108645"/>
                <a:satOff val="-1035"/>
                <a:lumOff val="10392"/>
                <a:alphaOff val="0"/>
                <a:shade val="70000"/>
                <a:satMod val="140000"/>
              </a:schemeClr>
            </a:gs>
            <a:gs pos="70000">
              <a:schemeClr val="accent4">
                <a:hueOff val="108645"/>
                <a:satOff val="-1035"/>
                <a:lumOff val="10392"/>
                <a:alphaOff val="0"/>
                <a:tint val="100000"/>
                <a:shade val="90000"/>
                <a:satMod val="140000"/>
              </a:schemeClr>
            </a:gs>
            <a:gs pos="100000">
              <a:schemeClr val="accent4">
                <a:hueOff val="108645"/>
                <a:satOff val="-103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b="1" kern="1200" dirty="0"/>
            <a:t>KC’de metabolize olur</a:t>
          </a:r>
        </a:p>
      </dsp:txBody>
      <dsp:txXfrm>
        <a:off x="35640" y="908850"/>
        <a:ext cx="8158320" cy="658800"/>
      </dsp:txXfrm>
    </dsp:sp>
    <dsp:sp modelId="{A50B5DB3-2DFA-4C85-BB0E-B2FBBEC5E685}">
      <dsp:nvSpPr>
        <dsp:cNvPr id="0" name=""/>
        <dsp:cNvSpPr/>
      </dsp:nvSpPr>
      <dsp:spPr>
        <a:xfrm>
          <a:off x="0" y="1715610"/>
          <a:ext cx="8229600" cy="730080"/>
        </a:xfrm>
        <a:prstGeom prst="roundRect">
          <a:avLst/>
        </a:prstGeom>
        <a:gradFill rotWithShape="0">
          <a:gsLst>
            <a:gs pos="0">
              <a:schemeClr val="accent4">
                <a:hueOff val="217290"/>
                <a:satOff val="-2070"/>
                <a:lumOff val="20784"/>
                <a:alphaOff val="0"/>
                <a:shade val="70000"/>
                <a:satMod val="150000"/>
              </a:schemeClr>
            </a:gs>
            <a:gs pos="34000">
              <a:schemeClr val="accent4">
                <a:hueOff val="217290"/>
                <a:satOff val="-2070"/>
                <a:lumOff val="20784"/>
                <a:alphaOff val="0"/>
                <a:shade val="70000"/>
                <a:satMod val="140000"/>
              </a:schemeClr>
            </a:gs>
            <a:gs pos="70000">
              <a:schemeClr val="accent4">
                <a:hueOff val="217290"/>
                <a:satOff val="-2070"/>
                <a:lumOff val="20784"/>
                <a:alphaOff val="0"/>
                <a:tint val="100000"/>
                <a:shade val="90000"/>
                <a:satMod val="140000"/>
              </a:schemeClr>
            </a:gs>
            <a:gs pos="100000">
              <a:schemeClr val="accent4">
                <a:hueOff val="217290"/>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b="1" kern="1200" dirty="0"/>
            <a:t>Renal yetmezlikte avantaj</a:t>
          </a:r>
        </a:p>
      </dsp:txBody>
      <dsp:txXfrm>
        <a:off x="35640" y="1751250"/>
        <a:ext cx="8158320" cy="6588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1F217-1E0A-4BD7-A59E-A5E6003C9872}">
      <dsp:nvSpPr>
        <dsp:cNvPr id="0" name=""/>
        <dsp:cNvSpPr/>
      </dsp:nvSpPr>
      <dsp:spPr>
        <a:xfrm>
          <a:off x="639246" y="0"/>
          <a:ext cx="7244794" cy="5075237"/>
        </a:xfrm>
        <a:prstGeom prst="rightArrow">
          <a:avLst/>
        </a:prstGeom>
        <a:gradFill rotWithShape="0">
          <a:gsLst>
            <a:gs pos="0">
              <a:schemeClr val="accent5">
                <a:tint val="40000"/>
                <a:hueOff val="0"/>
                <a:satOff val="0"/>
                <a:lumOff val="0"/>
                <a:alphaOff val="0"/>
                <a:shade val="70000"/>
                <a:satMod val="150000"/>
              </a:schemeClr>
            </a:gs>
            <a:gs pos="34000">
              <a:schemeClr val="accent5">
                <a:tint val="40000"/>
                <a:hueOff val="0"/>
                <a:satOff val="0"/>
                <a:lumOff val="0"/>
                <a:alphaOff val="0"/>
                <a:shade val="70000"/>
                <a:satMod val="140000"/>
              </a:schemeClr>
            </a:gs>
            <a:gs pos="70000">
              <a:schemeClr val="accent5">
                <a:tint val="40000"/>
                <a:hueOff val="0"/>
                <a:satOff val="0"/>
                <a:lumOff val="0"/>
                <a:alphaOff val="0"/>
                <a:tint val="100000"/>
                <a:shade val="90000"/>
                <a:satMod val="140000"/>
              </a:schemeClr>
            </a:gs>
            <a:gs pos="100000">
              <a:schemeClr val="accent5">
                <a:tint val="4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9470C3E-18A1-4E6E-941C-B8EC9FB84028}">
      <dsp:nvSpPr>
        <dsp:cNvPr id="0" name=""/>
        <dsp:cNvSpPr/>
      </dsp:nvSpPr>
      <dsp:spPr>
        <a:xfrm>
          <a:off x="104" y="1522571"/>
          <a:ext cx="4157599" cy="2030094"/>
        </a:xfrm>
        <a:prstGeom prst="round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b="1" kern="1200" dirty="0"/>
            <a:t>Probenesid 0.5-2 g/gün, Sülfinpirazon 100-800 mg/gün</a:t>
          </a:r>
        </a:p>
      </dsp:txBody>
      <dsp:txXfrm>
        <a:off x="99205" y="1621672"/>
        <a:ext cx="3959397" cy="1831892"/>
      </dsp:txXfrm>
    </dsp:sp>
    <dsp:sp modelId="{A4FAB539-23C0-47A2-942B-3AF258EC15FD}">
      <dsp:nvSpPr>
        <dsp:cNvPr id="0" name=""/>
        <dsp:cNvSpPr/>
      </dsp:nvSpPr>
      <dsp:spPr>
        <a:xfrm>
          <a:off x="4365583" y="1522571"/>
          <a:ext cx="4157599" cy="2030094"/>
        </a:xfrm>
        <a:prstGeom prst="roundRect">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endParaRPr lang="tr-TR" sz="2100" b="1" kern="1200" dirty="0"/>
        </a:p>
        <a:p>
          <a:pPr marL="171450" lvl="1" indent="-171450" algn="l" defTabSz="711200" rtl="0">
            <a:lnSpc>
              <a:spcPct val="90000"/>
            </a:lnSpc>
            <a:spcBef>
              <a:spcPct val="0"/>
            </a:spcBef>
            <a:spcAft>
              <a:spcPct val="15000"/>
            </a:spcAft>
            <a:buChar char="•"/>
          </a:pPr>
          <a:r>
            <a:rPr lang="tr-TR" sz="1600" b="1" kern="1200" dirty="0"/>
            <a:t>Sıvı alımı günde 2 litreden fazla olmalı</a:t>
          </a:r>
        </a:p>
        <a:p>
          <a:pPr marL="171450" lvl="1" indent="-171450" algn="l" defTabSz="711200" rtl="0">
            <a:lnSpc>
              <a:spcPct val="90000"/>
            </a:lnSpc>
            <a:spcBef>
              <a:spcPct val="0"/>
            </a:spcBef>
            <a:spcAft>
              <a:spcPct val="15000"/>
            </a:spcAft>
            <a:buChar char="•"/>
          </a:pPr>
          <a:r>
            <a:rPr lang="tr-TR" sz="1600" b="1" kern="1200"/>
            <a:t>Kreatinin klerensi &gt; 50 ml/dak. olmalı</a:t>
          </a:r>
        </a:p>
        <a:p>
          <a:pPr marL="171450" lvl="1" indent="-171450" algn="l" defTabSz="711200" rtl="0">
            <a:lnSpc>
              <a:spcPct val="90000"/>
            </a:lnSpc>
            <a:spcBef>
              <a:spcPct val="0"/>
            </a:spcBef>
            <a:spcAft>
              <a:spcPct val="15000"/>
            </a:spcAft>
            <a:buChar char="•"/>
          </a:pPr>
          <a:r>
            <a:rPr lang="tr-TR" sz="1600" b="1" kern="1200" dirty="0"/>
            <a:t>Taş hikayesi olmamalı</a:t>
          </a:r>
        </a:p>
        <a:p>
          <a:pPr marL="171450" lvl="1" indent="-171450" algn="l" defTabSz="711200" rtl="0">
            <a:lnSpc>
              <a:spcPct val="90000"/>
            </a:lnSpc>
            <a:spcBef>
              <a:spcPct val="0"/>
            </a:spcBef>
            <a:spcAft>
              <a:spcPct val="15000"/>
            </a:spcAft>
            <a:buChar char="•"/>
          </a:pPr>
          <a:r>
            <a:rPr lang="tr-TR" sz="1600" b="1" kern="1200" dirty="0"/>
            <a:t>Aspirin kullanmamalı</a:t>
          </a:r>
        </a:p>
      </dsp:txBody>
      <dsp:txXfrm>
        <a:off x="4464684" y="1621672"/>
        <a:ext cx="3959397" cy="18318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5C62C-D8CE-484E-BA17-42DF7934AEE3}">
      <dsp:nvSpPr>
        <dsp:cNvPr id="0" name=""/>
        <dsp:cNvSpPr/>
      </dsp:nvSpPr>
      <dsp:spPr>
        <a:xfrm>
          <a:off x="-5114931" y="-783865"/>
          <a:ext cx="6093694" cy="6093694"/>
        </a:xfrm>
        <a:prstGeom prst="blockArc">
          <a:avLst>
            <a:gd name="adj1" fmla="val 18900000"/>
            <a:gd name="adj2" fmla="val 2700000"/>
            <a:gd name="adj3" fmla="val 354"/>
          </a:avLst>
        </a:prstGeom>
        <a:noFill/>
        <a:ln w="264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4D2719-BBBD-4F02-A738-7FACB3F619BE}">
      <dsp:nvSpPr>
        <dsp:cNvPr id="0" name=""/>
        <dsp:cNvSpPr/>
      </dsp:nvSpPr>
      <dsp:spPr>
        <a:xfrm>
          <a:off x="317496" y="205750"/>
          <a:ext cx="7110319" cy="411319"/>
        </a:xfrm>
        <a:prstGeom prst="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33020" rIns="33020" bIns="33020" numCol="1" spcCol="1270" anchor="ctr" anchorCtr="0">
          <a:noAutofit/>
        </a:bodyPr>
        <a:lstStyle/>
        <a:p>
          <a:pPr marL="0" lvl="0" indent="0" algn="l" defTabSz="577850" rtl="0">
            <a:lnSpc>
              <a:spcPct val="90000"/>
            </a:lnSpc>
            <a:spcBef>
              <a:spcPct val="0"/>
            </a:spcBef>
            <a:spcAft>
              <a:spcPct val="35000"/>
            </a:spcAft>
            <a:buNone/>
          </a:pPr>
          <a:r>
            <a:rPr lang="tr-TR" sz="1300" b="1" kern="1200"/>
            <a:t>Ürik asit yüksekliği gut değil</a:t>
          </a:r>
        </a:p>
      </dsp:txBody>
      <dsp:txXfrm>
        <a:off x="317496" y="205750"/>
        <a:ext cx="7110319" cy="411319"/>
      </dsp:txXfrm>
    </dsp:sp>
    <dsp:sp modelId="{67F6A773-662A-45F3-9BA1-B4412AE56A6A}">
      <dsp:nvSpPr>
        <dsp:cNvPr id="0" name=""/>
        <dsp:cNvSpPr/>
      </dsp:nvSpPr>
      <dsp:spPr>
        <a:xfrm>
          <a:off x="60421" y="154335"/>
          <a:ext cx="514149" cy="51414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E4955AB-BEE8-45D6-AF79-DEE2029A320E}">
      <dsp:nvSpPr>
        <dsp:cNvPr id="0" name=""/>
        <dsp:cNvSpPr/>
      </dsp:nvSpPr>
      <dsp:spPr>
        <a:xfrm>
          <a:off x="689983" y="823091"/>
          <a:ext cx="6737832" cy="411319"/>
        </a:xfrm>
        <a:prstGeom prst="rect">
          <a:avLst/>
        </a:prstGeom>
        <a:gradFill rotWithShape="0">
          <a:gsLst>
            <a:gs pos="0">
              <a:schemeClr val="accent5">
                <a:hueOff val="-2066229"/>
                <a:satOff val="3092"/>
                <a:lumOff val="-3464"/>
                <a:alphaOff val="0"/>
                <a:shade val="70000"/>
                <a:satMod val="150000"/>
              </a:schemeClr>
            </a:gs>
            <a:gs pos="34000">
              <a:schemeClr val="accent5">
                <a:hueOff val="-2066229"/>
                <a:satOff val="3092"/>
                <a:lumOff val="-3464"/>
                <a:alphaOff val="0"/>
                <a:shade val="70000"/>
                <a:satMod val="140000"/>
              </a:schemeClr>
            </a:gs>
            <a:gs pos="70000">
              <a:schemeClr val="accent5">
                <a:hueOff val="-2066229"/>
                <a:satOff val="3092"/>
                <a:lumOff val="-3464"/>
                <a:alphaOff val="0"/>
                <a:tint val="100000"/>
                <a:shade val="90000"/>
                <a:satMod val="140000"/>
              </a:schemeClr>
            </a:gs>
            <a:gs pos="100000">
              <a:schemeClr val="accent5">
                <a:hueOff val="-2066229"/>
                <a:satOff val="3092"/>
                <a:lumOff val="-346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33020" rIns="33020" bIns="33020" numCol="1" spcCol="1270" anchor="ctr" anchorCtr="0">
          <a:noAutofit/>
        </a:bodyPr>
        <a:lstStyle/>
        <a:p>
          <a:pPr marL="0" lvl="0" indent="0" algn="l" defTabSz="577850" rtl="0">
            <a:lnSpc>
              <a:spcPct val="90000"/>
            </a:lnSpc>
            <a:spcBef>
              <a:spcPct val="0"/>
            </a:spcBef>
            <a:spcAft>
              <a:spcPct val="35000"/>
            </a:spcAft>
            <a:buNone/>
          </a:pPr>
          <a:r>
            <a:rPr lang="tr-TR" sz="1300" b="1" kern="1200"/>
            <a:t>Asemptomatik hiperürisemi: ilişkili hastalıkların tedavisi, kilo verme,ÜA yükselten ilaçlara dikkat</a:t>
          </a:r>
        </a:p>
      </dsp:txBody>
      <dsp:txXfrm>
        <a:off x="689983" y="823091"/>
        <a:ext cx="6737832" cy="411319"/>
      </dsp:txXfrm>
    </dsp:sp>
    <dsp:sp modelId="{662A1C06-482A-400E-B56C-141B9B0F04DA}">
      <dsp:nvSpPr>
        <dsp:cNvPr id="0" name=""/>
        <dsp:cNvSpPr/>
      </dsp:nvSpPr>
      <dsp:spPr>
        <a:xfrm>
          <a:off x="432908" y="771676"/>
          <a:ext cx="514149" cy="514149"/>
        </a:xfrm>
        <a:prstGeom prst="ellipse">
          <a:avLst/>
        </a:prstGeom>
        <a:solidFill>
          <a:schemeClr val="lt1">
            <a:hueOff val="0"/>
            <a:satOff val="0"/>
            <a:lumOff val="0"/>
            <a:alphaOff val="0"/>
          </a:schemeClr>
        </a:solidFill>
        <a:ln w="9525" cap="flat" cmpd="sng" algn="ctr">
          <a:solidFill>
            <a:schemeClr val="accent5">
              <a:hueOff val="-2066229"/>
              <a:satOff val="3092"/>
              <a:lumOff val="-346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FA9AC8D-BA35-4EF7-9EF7-EA4B15487201}">
      <dsp:nvSpPr>
        <dsp:cNvPr id="0" name=""/>
        <dsp:cNvSpPr/>
      </dsp:nvSpPr>
      <dsp:spPr>
        <a:xfrm>
          <a:off x="894103" y="1439980"/>
          <a:ext cx="6533711" cy="411319"/>
        </a:xfrm>
        <a:prstGeom prst="rect">
          <a:avLst/>
        </a:prstGeom>
        <a:gradFill rotWithShape="0">
          <a:gsLst>
            <a:gs pos="0">
              <a:schemeClr val="accent5">
                <a:hueOff val="-4132458"/>
                <a:satOff val="6183"/>
                <a:lumOff val="-6928"/>
                <a:alphaOff val="0"/>
                <a:shade val="70000"/>
                <a:satMod val="150000"/>
              </a:schemeClr>
            </a:gs>
            <a:gs pos="34000">
              <a:schemeClr val="accent5">
                <a:hueOff val="-4132458"/>
                <a:satOff val="6183"/>
                <a:lumOff val="-6928"/>
                <a:alphaOff val="0"/>
                <a:shade val="70000"/>
                <a:satMod val="140000"/>
              </a:schemeClr>
            </a:gs>
            <a:gs pos="70000">
              <a:schemeClr val="accent5">
                <a:hueOff val="-4132458"/>
                <a:satOff val="6183"/>
                <a:lumOff val="-6928"/>
                <a:alphaOff val="0"/>
                <a:tint val="100000"/>
                <a:shade val="90000"/>
                <a:satMod val="140000"/>
              </a:schemeClr>
            </a:gs>
            <a:gs pos="100000">
              <a:schemeClr val="accent5">
                <a:hueOff val="-4132458"/>
                <a:satOff val="6183"/>
                <a:lumOff val="-69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33020" rIns="33020" bIns="33020" numCol="1" spcCol="1270" anchor="ctr" anchorCtr="0">
          <a:noAutofit/>
        </a:bodyPr>
        <a:lstStyle/>
        <a:p>
          <a:pPr marL="0" lvl="0" indent="0" algn="l" defTabSz="577850" rtl="0">
            <a:lnSpc>
              <a:spcPct val="90000"/>
            </a:lnSpc>
            <a:spcBef>
              <a:spcPct val="0"/>
            </a:spcBef>
            <a:spcAft>
              <a:spcPct val="35000"/>
            </a:spcAft>
            <a:buNone/>
          </a:pPr>
          <a:r>
            <a:rPr lang="tr-TR" sz="1300" b="1" kern="1200"/>
            <a:t>Diyet: çok katı olmamalı</a:t>
          </a:r>
        </a:p>
      </dsp:txBody>
      <dsp:txXfrm>
        <a:off x="894103" y="1439980"/>
        <a:ext cx="6533711" cy="411319"/>
      </dsp:txXfrm>
    </dsp:sp>
    <dsp:sp modelId="{79AB81C7-9A35-4D65-A1D8-E87B75A667B3}">
      <dsp:nvSpPr>
        <dsp:cNvPr id="0" name=""/>
        <dsp:cNvSpPr/>
      </dsp:nvSpPr>
      <dsp:spPr>
        <a:xfrm>
          <a:off x="637029" y="1388565"/>
          <a:ext cx="514149" cy="514149"/>
        </a:xfrm>
        <a:prstGeom prst="ellipse">
          <a:avLst/>
        </a:prstGeom>
        <a:solidFill>
          <a:schemeClr val="lt1">
            <a:hueOff val="0"/>
            <a:satOff val="0"/>
            <a:lumOff val="0"/>
            <a:alphaOff val="0"/>
          </a:schemeClr>
        </a:solidFill>
        <a:ln w="9525" cap="flat" cmpd="sng" algn="ctr">
          <a:solidFill>
            <a:schemeClr val="accent5">
              <a:hueOff val="-4132458"/>
              <a:satOff val="6183"/>
              <a:lumOff val="-6928"/>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8870B13-A279-431C-8619-404141EEFE29}">
      <dsp:nvSpPr>
        <dsp:cNvPr id="0" name=""/>
        <dsp:cNvSpPr/>
      </dsp:nvSpPr>
      <dsp:spPr>
        <a:xfrm>
          <a:off x="959277" y="2057321"/>
          <a:ext cx="6468537" cy="411319"/>
        </a:xfrm>
        <a:prstGeom prst="rect">
          <a:avLst/>
        </a:prstGeom>
        <a:gradFill rotWithShape="0">
          <a:gsLst>
            <a:gs pos="0">
              <a:schemeClr val="accent5">
                <a:hueOff val="-6198687"/>
                <a:satOff val="9275"/>
                <a:lumOff val="-10392"/>
                <a:alphaOff val="0"/>
                <a:shade val="70000"/>
                <a:satMod val="150000"/>
              </a:schemeClr>
            </a:gs>
            <a:gs pos="34000">
              <a:schemeClr val="accent5">
                <a:hueOff val="-6198687"/>
                <a:satOff val="9275"/>
                <a:lumOff val="-10392"/>
                <a:alphaOff val="0"/>
                <a:shade val="70000"/>
                <a:satMod val="140000"/>
              </a:schemeClr>
            </a:gs>
            <a:gs pos="70000">
              <a:schemeClr val="accent5">
                <a:hueOff val="-6198687"/>
                <a:satOff val="9275"/>
                <a:lumOff val="-10392"/>
                <a:alphaOff val="0"/>
                <a:tint val="100000"/>
                <a:shade val="90000"/>
                <a:satMod val="140000"/>
              </a:schemeClr>
            </a:gs>
            <a:gs pos="100000">
              <a:schemeClr val="accent5">
                <a:hueOff val="-6198687"/>
                <a:satOff val="927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33020" rIns="33020" bIns="33020" numCol="1" spcCol="1270" anchor="ctr" anchorCtr="0">
          <a:noAutofit/>
        </a:bodyPr>
        <a:lstStyle/>
        <a:p>
          <a:pPr marL="0" lvl="0" indent="0" algn="l" defTabSz="577850" rtl="0">
            <a:lnSpc>
              <a:spcPct val="90000"/>
            </a:lnSpc>
            <a:spcBef>
              <a:spcPct val="0"/>
            </a:spcBef>
            <a:spcAft>
              <a:spcPct val="35000"/>
            </a:spcAft>
            <a:buNone/>
          </a:pPr>
          <a:r>
            <a:rPr lang="tr-TR" sz="1300" b="1" kern="1200"/>
            <a:t>Akut atak tanısı: MSU kristali, podogra</a:t>
          </a:r>
        </a:p>
      </dsp:txBody>
      <dsp:txXfrm>
        <a:off x="959277" y="2057321"/>
        <a:ext cx="6468537" cy="411319"/>
      </dsp:txXfrm>
    </dsp:sp>
    <dsp:sp modelId="{3C521292-C434-4B7C-890D-F519E67CD870}">
      <dsp:nvSpPr>
        <dsp:cNvPr id="0" name=""/>
        <dsp:cNvSpPr/>
      </dsp:nvSpPr>
      <dsp:spPr>
        <a:xfrm>
          <a:off x="702203" y="2005906"/>
          <a:ext cx="514149" cy="514149"/>
        </a:xfrm>
        <a:prstGeom prst="ellipse">
          <a:avLst/>
        </a:prstGeom>
        <a:solidFill>
          <a:schemeClr val="lt1">
            <a:hueOff val="0"/>
            <a:satOff val="0"/>
            <a:lumOff val="0"/>
            <a:alphaOff val="0"/>
          </a:schemeClr>
        </a:solidFill>
        <a:ln w="9525" cap="flat" cmpd="sng" algn="ctr">
          <a:solidFill>
            <a:schemeClr val="accent5">
              <a:hueOff val="-6198687"/>
              <a:satOff val="9275"/>
              <a:lumOff val="-10392"/>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DF0A46B-7600-4C62-A113-FB9E4E2874BE}">
      <dsp:nvSpPr>
        <dsp:cNvPr id="0" name=""/>
        <dsp:cNvSpPr/>
      </dsp:nvSpPr>
      <dsp:spPr>
        <a:xfrm>
          <a:off x="894103" y="2674663"/>
          <a:ext cx="6533711" cy="411319"/>
        </a:xfrm>
        <a:prstGeom prst="rect">
          <a:avLst/>
        </a:prstGeom>
        <a:gradFill rotWithShape="0">
          <a:gsLst>
            <a:gs pos="0">
              <a:schemeClr val="accent5">
                <a:hueOff val="-8264916"/>
                <a:satOff val="12367"/>
                <a:lumOff val="-13855"/>
                <a:alphaOff val="0"/>
                <a:shade val="70000"/>
                <a:satMod val="150000"/>
              </a:schemeClr>
            </a:gs>
            <a:gs pos="34000">
              <a:schemeClr val="accent5">
                <a:hueOff val="-8264916"/>
                <a:satOff val="12367"/>
                <a:lumOff val="-13855"/>
                <a:alphaOff val="0"/>
                <a:shade val="70000"/>
                <a:satMod val="140000"/>
              </a:schemeClr>
            </a:gs>
            <a:gs pos="70000">
              <a:schemeClr val="accent5">
                <a:hueOff val="-8264916"/>
                <a:satOff val="12367"/>
                <a:lumOff val="-13855"/>
                <a:alphaOff val="0"/>
                <a:tint val="100000"/>
                <a:shade val="90000"/>
                <a:satMod val="140000"/>
              </a:schemeClr>
            </a:gs>
            <a:gs pos="100000">
              <a:schemeClr val="accent5">
                <a:hueOff val="-8264916"/>
                <a:satOff val="12367"/>
                <a:lumOff val="-1385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33020" rIns="33020" bIns="33020" numCol="1" spcCol="1270" anchor="ctr" anchorCtr="0">
          <a:noAutofit/>
        </a:bodyPr>
        <a:lstStyle/>
        <a:p>
          <a:pPr marL="0" lvl="0" indent="0" algn="l" defTabSz="577850" rtl="0">
            <a:lnSpc>
              <a:spcPct val="90000"/>
            </a:lnSpc>
            <a:spcBef>
              <a:spcPct val="0"/>
            </a:spcBef>
            <a:spcAft>
              <a:spcPct val="35000"/>
            </a:spcAft>
            <a:buNone/>
          </a:pPr>
          <a:r>
            <a:rPr lang="tr-TR" sz="1300" b="1" kern="1200"/>
            <a:t>Akut atak tedavisi: NSAİİ, Kolşisin, steroid</a:t>
          </a:r>
        </a:p>
      </dsp:txBody>
      <dsp:txXfrm>
        <a:off x="894103" y="2674663"/>
        <a:ext cx="6533711" cy="411319"/>
      </dsp:txXfrm>
    </dsp:sp>
    <dsp:sp modelId="{5920AAD3-9628-4339-8CBD-9E775E9F7D70}">
      <dsp:nvSpPr>
        <dsp:cNvPr id="0" name=""/>
        <dsp:cNvSpPr/>
      </dsp:nvSpPr>
      <dsp:spPr>
        <a:xfrm>
          <a:off x="637029" y="2623248"/>
          <a:ext cx="514149" cy="514149"/>
        </a:xfrm>
        <a:prstGeom prst="ellipse">
          <a:avLst/>
        </a:prstGeom>
        <a:solidFill>
          <a:schemeClr val="lt1">
            <a:hueOff val="0"/>
            <a:satOff val="0"/>
            <a:lumOff val="0"/>
            <a:alphaOff val="0"/>
          </a:schemeClr>
        </a:solidFill>
        <a:ln w="9525" cap="flat" cmpd="sng" algn="ctr">
          <a:solidFill>
            <a:schemeClr val="accent5">
              <a:hueOff val="-8264916"/>
              <a:satOff val="12367"/>
              <a:lumOff val="-13855"/>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F20DC6F-7B40-49F7-AF12-6D88EAA4E7FA}">
      <dsp:nvSpPr>
        <dsp:cNvPr id="0" name=""/>
        <dsp:cNvSpPr/>
      </dsp:nvSpPr>
      <dsp:spPr>
        <a:xfrm>
          <a:off x="689983" y="3291551"/>
          <a:ext cx="6737832" cy="411319"/>
        </a:xfrm>
        <a:prstGeom prst="rect">
          <a:avLst/>
        </a:prstGeom>
        <a:gradFill rotWithShape="0">
          <a:gsLst>
            <a:gs pos="0">
              <a:schemeClr val="accent5">
                <a:hueOff val="-10331145"/>
                <a:satOff val="15458"/>
                <a:lumOff val="-17319"/>
                <a:alphaOff val="0"/>
                <a:shade val="70000"/>
                <a:satMod val="150000"/>
              </a:schemeClr>
            </a:gs>
            <a:gs pos="34000">
              <a:schemeClr val="accent5">
                <a:hueOff val="-10331145"/>
                <a:satOff val="15458"/>
                <a:lumOff val="-17319"/>
                <a:alphaOff val="0"/>
                <a:shade val="70000"/>
                <a:satMod val="140000"/>
              </a:schemeClr>
            </a:gs>
            <a:gs pos="70000">
              <a:schemeClr val="accent5">
                <a:hueOff val="-10331145"/>
                <a:satOff val="15458"/>
                <a:lumOff val="-17319"/>
                <a:alphaOff val="0"/>
                <a:tint val="100000"/>
                <a:shade val="90000"/>
                <a:satMod val="140000"/>
              </a:schemeClr>
            </a:gs>
            <a:gs pos="100000">
              <a:schemeClr val="accent5">
                <a:hueOff val="-10331145"/>
                <a:satOff val="15458"/>
                <a:lumOff val="-1731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33020" rIns="33020" bIns="33020" numCol="1" spcCol="1270" anchor="ctr" anchorCtr="0">
          <a:noAutofit/>
        </a:bodyPr>
        <a:lstStyle/>
        <a:p>
          <a:pPr marL="0" lvl="0" indent="0" algn="l" defTabSz="577850" rtl="0">
            <a:lnSpc>
              <a:spcPct val="90000"/>
            </a:lnSpc>
            <a:spcBef>
              <a:spcPct val="0"/>
            </a:spcBef>
            <a:spcAft>
              <a:spcPct val="35000"/>
            </a:spcAft>
            <a:buNone/>
          </a:pPr>
          <a:r>
            <a:rPr lang="tr-TR" sz="1300" b="1" kern="1200"/>
            <a:t>Proflaksi: düşük doz, en az 3-6 ay</a:t>
          </a:r>
        </a:p>
      </dsp:txBody>
      <dsp:txXfrm>
        <a:off x="689983" y="3291551"/>
        <a:ext cx="6737832" cy="411319"/>
      </dsp:txXfrm>
    </dsp:sp>
    <dsp:sp modelId="{D8D237D1-FD83-4655-A0DC-37ED390CBF34}">
      <dsp:nvSpPr>
        <dsp:cNvPr id="0" name=""/>
        <dsp:cNvSpPr/>
      </dsp:nvSpPr>
      <dsp:spPr>
        <a:xfrm>
          <a:off x="432908" y="3240136"/>
          <a:ext cx="514149" cy="514149"/>
        </a:xfrm>
        <a:prstGeom prst="ellipse">
          <a:avLst/>
        </a:prstGeom>
        <a:solidFill>
          <a:schemeClr val="lt1">
            <a:hueOff val="0"/>
            <a:satOff val="0"/>
            <a:lumOff val="0"/>
            <a:alphaOff val="0"/>
          </a:schemeClr>
        </a:solidFill>
        <a:ln w="9525" cap="flat" cmpd="sng" algn="ctr">
          <a:solidFill>
            <a:schemeClr val="accent5">
              <a:hueOff val="-10331145"/>
              <a:satOff val="15458"/>
              <a:lumOff val="-17319"/>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889E65F-0520-4AF8-8609-AB27AE0CEF4D}">
      <dsp:nvSpPr>
        <dsp:cNvPr id="0" name=""/>
        <dsp:cNvSpPr/>
      </dsp:nvSpPr>
      <dsp:spPr>
        <a:xfrm>
          <a:off x="317496" y="3908893"/>
          <a:ext cx="7110319" cy="411319"/>
        </a:xfrm>
        <a:prstGeom prst="rect">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6485" tIns="33020" rIns="33020" bIns="33020" numCol="1" spcCol="1270" anchor="ctr" anchorCtr="0">
          <a:noAutofit/>
        </a:bodyPr>
        <a:lstStyle/>
        <a:p>
          <a:pPr marL="0" lvl="0" indent="0" algn="l" defTabSz="577850" rtl="0">
            <a:lnSpc>
              <a:spcPct val="90000"/>
            </a:lnSpc>
            <a:spcBef>
              <a:spcPct val="0"/>
            </a:spcBef>
            <a:spcAft>
              <a:spcPct val="35000"/>
            </a:spcAft>
            <a:buNone/>
          </a:pPr>
          <a:r>
            <a:rPr lang="tr-TR" sz="1300" b="1" kern="1200"/>
            <a:t>ÜA düşürücü tedavi: 2. atak, ÜA &lt; 6 mg/dl olmalı, muhtemelen ömür boyu</a:t>
          </a:r>
        </a:p>
      </dsp:txBody>
      <dsp:txXfrm>
        <a:off x="317496" y="3908893"/>
        <a:ext cx="7110319" cy="411319"/>
      </dsp:txXfrm>
    </dsp:sp>
    <dsp:sp modelId="{DA4C4553-0E89-4DEA-8AA1-42F9426C7C4B}">
      <dsp:nvSpPr>
        <dsp:cNvPr id="0" name=""/>
        <dsp:cNvSpPr/>
      </dsp:nvSpPr>
      <dsp:spPr>
        <a:xfrm>
          <a:off x="60421" y="3857478"/>
          <a:ext cx="514149" cy="514149"/>
        </a:xfrm>
        <a:prstGeom prst="ellipse">
          <a:avLst/>
        </a:prstGeom>
        <a:solidFill>
          <a:schemeClr val="lt1">
            <a:hueOff val="0"/>
            <a:satOff val="0"/>
            <a:lumOff val="0"/>
            <a:alphaOff val="0"/>
          </a:schemeClr>
        </a:solidFill>
        <a:ln w="9525" cap="flat" cmpd="sng" algn="ctr">
          <a:solidFill>
            <a:schemeClr val="accent5">
              <a:hueOff val="-12397374"/>
              <a:satOff val="18550"/>
              <a:lumOff val="-20783"/>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8210D-C6E8-415E-BCC6-EA00EEBCA76C}">
      <dsp:nvSpPr>
        <dsp:cNvPr id="0" name=""/>
        <dsp:cNvSpPr/>
      </dsp:nvSpPr>
      <dsp:spPr>
        <a:xfrm>
          <a:off x="0" y="0"/>
          <a:ext cx="5410200" cy="2164080"/>
        </a:xfrm>
        <a:prstGeom prst="chevron">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rtl="0">
            <a:lnSpc>
              <a:spcPct val="90000"/>
            </a:lnSpc>
            <a:spcBef>
              <a:spcPct val="0"/>
            </a:spcBef>
            <a:spcAft>
              <a:spcPct val="35000"/>
            </a:spcAft>
            <a:buNone/>
          </a:pPr>
          <a:r>
            <a:rPr lang="tr-TR" sz="2800" kern="1200" dirty="0"/>
            <a:t>Serum </a:t>
          </a:r>
          <a:r>
            <a:rPr lang="tr-TR" sz="2800" b="1" kern="1200" dirty="0"/>
            <a:t>ürat düzeyinin yüksek* </a:t>
          </a:r>
          <a:r>
            <a:rPr lang="tr-TR" sz="2800" kern="1200" dirty="0"/>
            <a:t>olduğu ANCAK  Gut’a özgü bulguları </a:t>
          </a:r>
          <a:r>
            <a:rPr lang="tr-TR" sz="2800" b="1" kern="1200" dirty="0"/>
            <a:t>olmayan</a:t>
          </a:r>
          <a:r>
            <a:rPr lang="tr-TR" sz="2800" kern="1200" dirty="0"/>
            <a:t> hastalar</a:t>
          </a:r>
        </a:p>
      </dsp:txBody>
      <dsp:txXfrm>
        <a:off x="1082040" y="0"/>
        <a:ext cx="3246120" cy="2164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E043D-D563-4C57-9317-9F30514D3CA3}">
      <dsp:nvSpPr>
        <dsp:cNvPr id="0" name=""/>
        <dsp:cNvSpPr/>
      </dsp:nvSpPr>
      <dsp:spPr>
        <a:xfrm>
          <a:off x="0" y="10634"/>
          <a:ext cx="8208963" cy="1274130"/>
        </a:xfrm>
        <a:prstGeom prst="round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tr-TR" sz="3300" b="0" u="sng" kern="1200" baseline="0" dirty="0"/>
            <a:t>ÜRİK ASİT</a:t>
          </a:r>
          <a:r>
            <a:rPr lang="tr-TR" sz="3300" b="0" kern="1200" baseline="0" dirty="0"/>
            <a:t> düzeyi </a:t>
          </a:r>
          <a:r>
            <a:rPr lang="tr-TR" sz="3300" b="0" u="sng" kern="1200" baseline="0" dirty="0"/>
            <a:t>YAŞ</a:t>
          </a:r>
          <a:r>
            <a:rPr lang="tr-TR" sz="3300" b="0" kern="1200" baseline="0" dirty="0"/>
            <a:t> ve </a:t>
          </a:r>
          <a:r>
            <a:rPr lang="tr-TR" sz="3300" b="0" u="sng" kern="1200" baseline="0" dirty="0"/>
            <a:t>CİNSİYET</a:t>
          </a:r>
          <a:r>
            <a:rPr lang="tr-TR" sz="3300" b="0" kern="1200" baseline="0" dirty="0"/>
            <a:t> </a:t>
          </a:r>
          <a:br>
            <a:rPr lang="tr-TR" sz="3300" b="0" kern="1200" baseline="0" dirty="0"/>
          </a:br>
          <a:r>
            <a:rPr lang="tr-TR" sz="3300" b="0" kern="1200" baseline="0" dirty="0"/>
            <a:t>ile ilişkilidir</a:t>
          </a:r>
          <a:endParaRPr lang="tr-TR" sz="3300" kern="1200" dirty="0"/>
        </a:p>
      </dsp:txBody>
      <dsp:txXfrm>
        <a:off x="62198" y="72832"/>
        <a:ext cx="8084567" cy="1149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47267-C04E-4B50-9267-AAADA4863262}">
      <dsp:nvSpPr>
        <dsp:cNvPr id="0" name=""/>
        <dsp:cNvSpPr/>
      </dsp:nvSpPr>
      <dsp:spPr>
        <a:xfrm>
          <a:off x="0" y="637850"/>
          <a:ext cx="8229600" cy="781200"/>
        </a:xfrm>
        <a:prstGeom prst="rect">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8BF339-5956-41FA-8771-D504274673FE}">
      <dsp:nvSpPr>
        <dsp:cNvPr id="0" name=""/>
        <dsp:cNvSpPr/>
      </dsp:nvSpPr>
      <dsp:spPr>
        <a:xfrm>
          <a:off x="411480" y="180290"/>
          <a:ext cx="5760720" cy="91512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377950" rtl="0">
            <a:lnSpc>
              <a:spcPct val="90000"/>
            </a:lnSpc>
            <a:spcBef>
              <a:spcPct val="0"/>
            </a:spcBef>
            <a:spcAft>
              <a:spcPct val="35000"/>
            </a:spcAft>
            <a:buNone/>
          </a:pPr>
          <a:r>
            <a:rPr lang="tr-TR" sz="3100" kern="1200" dirty="0"/>
            <a:t>Ağır hiperürisemi </a:t>
          </a:r>
          <a:r>
            <a:rPr lang="tr-TR" sz="3100" kern="1200" dirty="0">
              <a:effectLst>
                <a:outerShdw blurRad="38100" dist="38100" dir="2700000" algn="tl">
                  <a:srgbClr val="000000">
                    <a:alpha val="43137"/>
                  </a:srgbClr>
                </a:outerShdw>
              </a:effectLst>
            </a:rPr>
            <a:t>(♂ &gt; 13 mg/dL, ♀ &gt; 10 mg/dL)*</a:t>
          </a:r>
        </a:p>
      </dsp:txBody>
      <dsp:txXfrm>
        <a:off x="456152" y="224962"/>
        <a:ext cx="5671376" cy="825776"/>
      </dsp:txXfrm>
    </dsp:sp>
    <dsp:sp modelId="{C729D049-4E43-44CC-9D37-D6F623B69574}">
      <dsp:nvSpPr>
        <dsp:cNvPr id="0" name=""/>
        <dsp:cNvSpPr/>
      </dsp:nvSpPr>
      <dsp:spPr>
        <a:xfrm>
          <a:off x="0" y="2044010"/>
          <a:ext cx="8229600" cy="781200"/>
        </a:xfrm>
        <a:prstGeom prst="rect">
          <a:avLst/>
        </a:prstGeom>
        <a:solidFill>
          <a:schemeClr val="lt1">
            <a:alpha val="90000"/>
            <a:hueOff val="0"/>
            <a:satOff val="0"/>
            <a:lumOff val="0"/>
            <a:alphaOff val="0"/>
          </a:schemeClr>
        </a:solidFill>
        <a:ln w="26425" cap="flat" cmpd="sng" algn="ctr">
          <a:solidFill>
            <a:schemeClr val="accent5">
              <a:hueOff val="-6198687"/>
              <a:satOff val="9275"/>
              <a:lumOff val="-10392"/>
              <a:alphaOff val="0"/>
            </a:schemeClr>
          </a:solidFill>
          <a:prstDash val="solid"/>
        </a:ln>
        <a:effectLst/>
      </dsp:spPr>
      <dsp:style>
        <a:lnRef idx="2">
          <a:scrgbClr r="0" g="0" b="0"/>
        </a:lnRef>
        <a:fillRef idx="1">
          <a:scrgbClr r="0" g="0" b="0"/>
        </a:fillRef>
        <a:effectRef idx="0">
          <a:scrgbClr r="0" g="0" b="0"/>
        </a:effectRef>
        <a:fontRef idx="minor"/>
      </dsp:style>
    </dsp:sp>
    <dsp:sp modelId="{5B728960-A8B5-4F69-9F7C-5E5AEB27E7D0}">
      <dsp:nvSpPr>
        <dsp:cNvPr id="0" name=""/>
        <dsp:cNvSpPr/>
      </dsp:nvSpPr>
      <dsp:spPr>
        <a:xfrm>
          <a:off x="411480" y="1586450"/>
          <a:ext cx="5760720" cy="915120"/>
        </a:xfrm>
        <a:prstGeom prst="round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377950" rtl="0">
            <a:lnSpc>
              <a:spcPct val="90000"/>
            </a:lnSpc>
            <a:spcBef>
              <a:spcPct val="0"/>
            </a:spcBef>
            <a:spcAft>
              <a:spcPct val="35000"/>
            </a:spcAft>
            <a:buNone/>
          </a:pPr>
          <a:r>
            <a:rPr lang="tr-TR" sz="3100" kern="1200" dirty="0"/>
            <a:t>Belirgin hiperürikozüri (ürik asit atılımı &gt; 1100 mg/gün)</a:t>
          </a:r>
        </a:p>
      </dsp:txBody>
      <dsp:txXfrm>
        <a:off x="456152" y="1631122"/>
        <a:ext cx="5671376" cy="825776"/>
      </dsp:txXfrm>
    </dsp:sp>
    <dsp:sp modelId="{FF8BA042-406F-4FE9-8080-10CB62A698BA}">
      <dsp:nvSpPr>
        <dsp:cNvPr id="0" name=""/>
        <dsp:cNvSpPr/>
      </dsp:nvSpPr>
      <dsp:spPr>
        <a:xfrm>
          <a:off x="0" y="3450171"/>
          <a:ext cx="8229600" cy="781200"/>
        </a:xfrm>
        <a:prstGeom prst="rect">
          <a:avLst/>
        </a:prstGeom>
        <a:solidFill>
          <a:schemeClr val="lt1">
            <a:alpha val="90000"/>
            <a:hueOff val="0"/>
            <a:satOff val="0"/>
            <a:lumOff val="0"/>
            <a:alphaOff val="0"/>
          </a:schemeClr>
        </a:solidFill>
        <a:ln w="26425" cap="flat" cmpd="sng" algn="ctr">
          <a:solidFill>
            <a:schemeClr val="accent5">
              <a:hueOff val="-12397374"/>
              <a:satOff val="18550"/>
              <a:lumOff val="-20783"/>
              <a:alphaOff val="0"/>
            </a:schemeClr>
          </a:solidFill>
          <a:prstDash val="solid"/>
        </a:ln>
        <a:effectLst/>
      </dsp:spPr>
      <dsp:style>
        <a:lnRef idx="2">
          <a:scrgbClr r="0" g="0" b="0"/>
        </a:lnRef>
        <a:fillRef idx="1">
          <a:scrgbClr r="0" g="0" b="0"/>
        </a:fillRef>
        <a:effectRef idx="0">
          <a:scrgbClr r="0" g="0" b="0"/>
        </a:effectRef>
        <a:fontRef idx="minor"/>
      </dsp:style>
    </dsp:sp>
    <dsp:sp modelId="{C65567E0-3CD2-40F9-8722-C2ABEF790AB1}">
      <dsp:nvSpPr>
        <dsp:cNvPr id="0" name=""/>
        <dsp:cNvSpPr/>
      </dsp:nvSpPr>
      <dsp:spPr>
        <a:xfrm>
          <a:off x="411480" y="2992611"/>
          <a:ext cx="5760720" cy="915120"/>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377950" rtl="0">
            <a:lnSpc>
              <a:spcPct val="90000"/>
            </a:lnSpc>
            <a:spcBef>
              <a:spcPct val="0"/>
            </a:spcBef>
            <a:spcAft>
              <a:spcPct val="35000"/>
            </a:spcAft>
            <a:buNone/>
          </a:pPr>
          <a:r>
            <a:rPr lang="tr-TR" sz="3100" kern="1200" dirty="0"/>
            <a:t>Tümör lizise neden olabilecek radyoterapi veya kemoterapi</a:t>
          </a:r>
        </a:p>
      </dsp:txBody>
      <dsp:txXfrm>
        <a:off x="456152" y="3037283"/>
        <a:ext cx="5671376"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A5FDF-83D8-491B-A623-6A89C77C7710}">
      <dsp:nvSpPr>
        <dsp:cNvPr id="0" name=""/>
        <dsp:cNvSpPr/>
      </dsp:nvSpPr>
      <dsp:spPr>
        <a:xfrm>
          <a:off x="0" y="0"/>
          <a:ext cx="1295400" cy="1295400"/>
        </a:xfrm>
        <a:prstGeom prst="pie">
          <a:avLst>
            <a:gd name="adj1" fmla="val 5400000"/>
            <a:gd name="adj2" fmla="val 1620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0087DE7-DA8D-4D78-85B8-170F02688416}">
      <dsp:nvSpPr>
        <dsp:cNvPr id="0" name=""/>
        <dsp:cNvSpPr/>
      </dsp:nvSpPr>
      <dsp:spPr>
        <a:xfrm>
          <a:off x="609633" y="0"/>
          <a:ext cx="6896100" cy="1295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6220" tIns="236220" rIns="236220" bIns="236220" numCol="1" spcCol="1270" anchor="ctr" anchorCtr="0">
          <a:noAutofit/>
        </a:bodyPr>
        <a:lstStyle/>
        <a:p>
          <a:pPr marL="0" lvl="0" indent="0" algn="ctr" defTabSz="2755900" rtl="0">
            <a:lnSpc>
              <a:spcPct val="90000"/>
            </a:lnSpc>
            <a:spcBef>
              <a:spcPct val="0"/>
            </a:spcBef>
            <a:spcAft>
              <a:spcPct val="35000"/>
            </a:spcAft>
            <a:buNone/>
          </a:pPr>
          <a:r>
            <a:rPr lang="tr-TR" sz="6200" b="1" kern="1200" baseline="0"/>
            <a:t>GUT</a:t>
          </a:r>
          <a:endParaRPr lang="tr-TR" sz="6200" kern="1200"/>
        </a:p>
      </dsp:txBody>
      <dsp:txXfrm>
        <a:off x="609633" y="0"/>
        <a:ext cx="6896100" cy="1295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1E1B-F65A-4262-A918-8F1F5B881B7E}">
      <dsp:nvSpPr>
        <dsp:cNvPr id="0" name=""/>
        <dsp:cNvSpPr/>
      </dsp:nvSpPr>
      <dsp:spPr>
        <a:xfrm>
          <a:off x="579239" y="0"/>
          <a:ext cx="6564708" cy="2787650"/>
        </a:xfrm>
        <a:prstGeom prst="rightArrow">
          <a:avLst/>
        </a:prstGeom>
        <a:gradFill rotWithShape="0">
          <a:gsLst>
            <a:gs pos="0">
              <a:schemeClr val="accent4">
                <a:tint val="40000"/>
                <a:hueOff val="0"/>
                <a:satOff val="0"/>
                <a:lumOff val="0"/>
                <a:alphaOff val="0"/>
                <a:shade val="70000"/>
                <a:satMod val="150000"/>
              </a:schemeClr>
            </a:gs>
            <a:gs pos="34000">
              <a:schemeClr val="accent4">
                <a:tint val="40000"/>
                <a:hueOff val="0"/>
                <a:satOff val="0"/>
                <a:lumOff val="0"/>
                <a:alphaOff val="0"/>
                <a:shade val="70000"/>
                <a:satMod val="140000"/>
              </a:schemeClr>
            </a:gs>
            <a:gs pos="70000">
              <a:schemeClr val="accent4">
                <a:tint val="40000"/>
                <a:hueOff val="0"/>
                <a:satOff val="0"/>
                <a:lumOff val="0"/>
                <a:alphaOff val="0"/>
                <a:tint val="100000"/>
                <a:shade val="90000"/>
                <a:satMod val="140000"/>
              </a:schemeClr>
            </a:gs>
            <a:gs pos="100000">
              <a:schemeClr val="accent4">
                <a:tint val="4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10F98B2-E0DA-46E4-A513-7B4BAA7D16CD}">
      <dsp:nvSpPr>
        <dsp:cNvPr id="0" name=""/>
        <dsp:cNvSpPr/>
      </dsp:nvSpPr>
      <dsp:spPr>
        <a:xfrm>
          <a:off x="98896" y="836294"/>
          <a:ext cx="3668513" cy="1115060"/>
        </a:xfrm>
        <a:prstGeom prst="round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tr-TR" sz="2100" kern="1200"/>
            <a:t>Bir veya daha çok eklemde </a:t>
          </a:r>
          <a:r>
            <a:rPr lang="tr-TR" sz="2100" b="1" kern="1200"/>
            <a:t>mono sodyum ürat (MSÜ)</a:t>
          </a:r>
          <a:r>
            <a:rPr lang="tr-TR" sz="2100" kern="1200"/>
            <a:t> kristallerinin depolanması</a:t>
          </a:r>
        </a:p>
      </dsp:txBody>
      <dsp:txXfrm>
        <a:off x="153329" y="890727"/>
        <a:ext cx="3559647" cy="1006194"/>
      </dsp:txXfrm>
    </dsp:sp>
    <dsp:sp modelId="{568C1188-F50B-4803-9721-A6DE2BEE7412}">
      <dsp:nvSpPr>
        <dsp:cNvPr id="0" name=""/>
        <dsp:cNvSpPr/>
      </dsp:nvSpPr>
      <dsp:spPr>
        <a:xfrm>
          <a:off x="3955776" y="836294"/>
          <a:ext cx="3668513" cy="1115060"/>
        </a:xfrm>
        <a:prstGeom prst="roundRect">
          <a:avLst/>
        </a:prstGeom>
        <a:gradFill rotWithShape="0">
          <a:gsLst>
            <a:gs pos="0">
              <a:schemeClr val="accent4">
                <a:hueOff val="217290"/>
                <a:satOff val="-2070"/>
                <a:lumOff val="20784"/>
                <a:alphaOff val="0"/>
                <a:shade val="70000"/>
                <a:satMod val="150000"/>
              </a:schemeClr>
            </a:gs>
            <a:gs pos="34000">
              <a:schemeClr val="accent4">
                <a:hueOff val="217290"/>
                <a:satOff val="-2070"/>
                <a:lumOff val="20784"/>
                <a:alphaOff val="0"/>
                <a:shade val="70000"/>
                <a:satMod val="140000"/>
              </a:schemeClr>
            </a:gs>
            <a:gs pos="70000">
              <a:schemeClr val="accent4">
                <a:hueOff val="217290"/>
                <a:satOff val="-2070"/>
                <a:lumOff val="20784"/>
                <a:alphaOff val="0"/>
                <a:tint val="100000"/>
                <a:shade val="90000"/>
                <a:satMod val="140000"/>
              </a:schemeClr>
            </a:gs>
            <a:gs pos="100000">
              <a:schemeClr val="accent4">
                <a:hueOff val="217290"/>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tr-TR" sz="2100" kern="1200"/>
            <a:t>Bu kristallere karşı oluşan </a:t>
          </a:r>
          <a:r>
            <a:rPr lang="tr-TR" sz="2100" b="1" kern="1200"/>
            <a:t>inflamatuar</a:t>
          </a:r>
          <a:r>
            <a:rPr lang="tr-TR" sz="2100" kern="1200"/>
            <a:t> yanıt sonucu gelişen </a:t>
          </a:r>
          <a:r>
            <a:rPr lang="tr-TR" sz="2100" b="1" kern="1200"/>
            <a:t>periferik artrit</a:t>
          </a:r>
          <a:endParaRPr lang="tr-TR" sz="2100" kern="1200"/>
        </a:p>
      </dsp:txBody>
      <dsp:txXfrm>
        <a:off x="4010209" y="890727"/>
        <a:ext cx="3559647" cy="10061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7C01D-A3FD-41E3-8743-94A235097C79}">
      <dsp:nvSpPr>
        <dsp:cNvPr id="0" name=""/>
        <dsp:cNvSpPr/>
      </dsp:nvSpPr>
      <dsp:spPr>
        <a:xfrm>
          <a:off x="0" y="687281"/>
          <a:ext cx="7696200" cy="655200"/>
        </a:xfrm>
        <a:prstGeom prst="round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Erişkinde </a:t>
          </a:r>
          <a:r>
            <a:rPr lang="tr-TR" sz="2800" b="1" kern="1200" dirty="0"/>
            <a:t>en sık</a:t>
          </a:r>
          <a:r>
            <a:rPr lang="tr-TR" sz="2800" kern="1200" dirty="0"/>
            <a:t> görülen inflamatuar artropati</a:t>
          </a:r>
        </a:p>
      </dsp:txBody>
      <dsp:txXfrm>
        <a:off x="31984" y="719265"/>
        <a:ext cx="7632232" cy="591232"/>
      </dsp:txXfrm>
    </dsp:sp>
    <dsp:sp modelId="{D7F867E0-2BF7-43F3-A0F4-5EF3841043F0}">
      <dsp:nvSpPr>
        <dsp:cNvPr id="0" name=""/>
        <dsp:cNvSpPr/>
      </dsp:nvSpPr>
      <dsp:spPr>
        <a:xfrm>
          <a:off x="0" y="1423121"/>
          <a:ext cx="7696200" cy="655200"/>
        </a:xfrm>
        <a:prstGeom prst="roundRect">
          <a:avLst/>
        </a:prstGeom>
        <a:gradFill rotWithShape="0">
          <a:gsLst>
            <a:gs pos="0">
              <a:schemeClr val="accent4">
                <a:hueOff val="108645"/>
                <a:satOff val="-1035"/>
                <a:lumOff val="10392"/>
                <a:alphaOff val="0"/>
                <a:shade val="70000"/>
                <a:satMod val="150000"/>
              </a:schemeClr>
            </a:gs>
            <a:gs pos="34000">
              <a:schemeClr val="accent4">
                <a:hueOff val="108645"/>
                <a:satOff val="-1035"/>
                <a:lumOff val="10392"/>
                <a:alphaOff val="0"/>
                <a:shade val="70000"/>
                <a:satMod val="140000"/>
              </a:schemeClr>
            </a:gs>
            <a:gs pos="70000">
              <a:schemeClr val="accent4">
                <a:hueOff val="108645"/>
                <a:satOff val="-1035"/>
                <a:lumOff val="10392"/>
                <a:alphaOff val="0"/>
                <a:tint val="100000"/>
                <a:shade val="90000"/>
                <a:satMod val="140000"/>
              </a:schemeClr>
            </a:gs>
            <a:gs pos="100000">
              <a:schemeClr val="accent4">
                <a:hueOff val="108645"/>
                <a:satOff val="-103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b="1" kern="1200"/>
            <a:t>E</a:t>
          </a:r>
          <a:r>
            <a:rPr lang="tr-TR" sz="2800" kern="1200"/>
            <a:t>/K: 3-4/1</a:t>
          </a:r>
        </a:p>
      </dsp:txBody>
      <dsp:txXfrm>
        <a:off x="31984" y="1455105"/>
        <a:ext cx="7632232" cy="591232"/>
      </dsp:txXfrm>
    </dsp:sp>
    <dsp:sp modelId="{869AE13D-832F-401A-80D2-F00F6232FF3D}">
      <dsp:nvSpPr>
        <dsp:cNvPr id="0" name=""/>
        <dsp:cNvSpPr/>
      </dsp:nvSpPr>
      <dsp:spPr>
        <a:xfrm>
          <a:off x="0" y="2078321"/>
          <a:ext cx="7696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tr-TR" sz="2200" kern="1200"/>
            <a:t>Menopoz sonrası fark azalır</a:t>
          </a:r>
        </a:p>
      </dsp:txBody>
      <dsp:txXfrm>
        <a:off x="0" y="2078321"/>
        <a:ext cx="7696200" cy="463680"/>
      </dsp:txXfrm>
    </dsp:sp>
    <dsp:sp modelId="{6308FA06-CF41-42C6-8BC8-C7BBC7A9CB65}">
      <dsp:nvSpPr>
        <dsp:cNvPr id="0" name=""/>
        <dsp:cNvSpPr/>
      </dsp:nvSpPr>
      <dsp:spPr>
        <a:xfrm>
          <a:off x="0" y="2542001"/>
          <a:ext cx="7696200" cy="655200"/>
        </a:xfrm>
        <a:prstGeom prst="roundRect">
          <a:avLst/>
        </a:prstGeom>
        <a:gradFill rotWithShape="0">
          <a:gsLst>
            <a:gs pos="0">
              <a:schemeClr val="accent4">
                <a:hueOff val="217290"/>
                <a:satOff val="-2070"/>
                <a:lumOff val="20784"/>
                <a:alphaOff val="0"/>
                <a:shade val="70000"/>
                <a:satMod val="150000"/>
              </a:schemeClr>
            </a:gs>
            <a:gs pos="34000">
              <a:schemeClr val="accent4">
                <a:hueOff val="217290"/>
                <a:satOff val="-2070"/>
                <a:lumOff val="20784"/>
                <a:alphaOff val="0"/>
                <a:shade val="70000"/>
                <a:satMod val="140000"/>
              </a:schemeClr>
            </a:gs>
            <a:gs pos="70000">
              <a:schemeClr val="accent4">
                <a:hueOff val="217290"/>
                <a:satOff val="-2070"/>
                <a:lumOff val="20784"/>
                <a:alphaOff val="0"/>
                <a:tint val="100000"/>
                <a:shade val="90000"/>
                <a:satMod val="140000"/>
              </a:schemeClr>
            </a:gs>
            <a:gs pos="100000">
              <a:schemeClr val="accent4">
                <a:hueOff val="217290"/>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a:t>İleri yaşta sıklığı artıyor</a:t>
          </a:r>
        </a:p>
      </dsp:txBody>
      <dsp:txXfrm>
        <a:off x="31984" y="2573985"/>
        <a:ext cx="7632232" cy="591232"/>
      </dsp:txXfrm>
    </dsp:sp>
    <dsp:sp modelId="{9F99175F-C7BF-4448-BCBF-05EFF4811538}">
      <dsp:nvSpPr>
        <dsp:cNvPr id="0" name=""/>
        <dsp:cNvSpPr/>
      </dsp:nvSpPr>
      <dsp:spPr>
        <a:xfrm>
          <a:off x="0" y="3197201"/>
          <a:ext cx="7696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tr-TR" sz="2200" b="1" kern="1200"/>
            <a:t>%4</a:t>
          </a:r>
          <a:r>
            <a:rPr lang="tr-TR" sz="2200" b="1" kern="1200">
              <a:sym typeface="Wingdings"/>
            </a:rPr>
            <a:t></a:t>
          </a:r>
          <a:r>
            <a:rPr lang="tr-TR" sz="2200" b="1" kern="1200"/>
            <a:t>%8-12</a:t>
          </a:r>
          <a:endParaRPr lang="tr-TR" sz="2200" kern="1200"/>
        </a:p>
      </dsp:txBody>
      <dsp:txXfrm>
        <a:off x="0" y="3197201"/>
        <a:ext cx="7696200" cy="463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EBEE5-AFFB-4336-8FE8-0EFED21C201D}">
      <dsp:nvSpPr>
        <dsp:cNvPr id="0" name=""/>
        <dsp:cNvSpPr/>
      </dsp:nvSpPr>
      <dsp:spPr>
        <a:xfrm>
          <a:off x="0" y="109199"/>
          <a:ext cx="8229600" cy="77220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tr-TR" sz="3300" b="1" kern="1200" baseline="0"/>
            <a:t>Gut Hastalığı Sıklığını Artıran Nedenler</a:t>
          </a:r>
          <a:endParaRPr lang="tr-TR" sz="3300" kern="1200"/>
        </a:p>
      </dsp:txBody>
      <dsp:txXfrm>
        <a:off x="37696" y="146895"/>
        <a:ext cx="8154208"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BD57C-F617-499E-AA4D-24DFBE3E82BE}" type="datetimeFigureOut">
              <a:rPr lang="tr-TR" smtClean="0"/>
              <a:t>17.10.2025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F2F59-EDC3-474E-A33C-ACFA6A6B249F}" type="slidenum">
              <a:rPr lang="tr-TR" smtClean="0"/>
              <a:t>‹#›</a:t>
            </a:fld>
            <a:endParaRPr lang="tr-TR"/>
          </a:p>
        </p:txBody>
      </p:sp>
    </p:spTree>
    <p:extLst>
      <p:ext uri="{BB962C8B-B14F-4D97-AF65-F5344CB8AC3E}">
        <p14:creationId xmlns:p14="http://schemas.microsoft.com/office/powerpoint/2010/main" val="149947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Amerikan Romatoloji Koleji (ACR) tarafından 2020 yılında yayımlanan Gut Yönetimi Kılavuzu, hastalığın tedavisinde önemli güncellemeler sunmaktadır. Bu kılavuz, gut hastalığının yönetimi için 42 öneri sunmuş olup, bunlardan 16'sı "güçlü öneri" olarak sınıflandırılmıştır. Bu güçlü öneriler arasında, tophus varlığı, eklemdeki radyografik hasar veya sık sık gut atakları yaşayan hastalarda ürat düşürücü tedavinin (ULT) başlatılması yer almaktadır. Ayrıca, allopurinol, orta ila şiddetli kronik böbrek hastalığı (CKD) olan hastalar da dahil olmak üzere, birinci basamak ULT olarak tercih edilmiştir. Allopurinol tedavisine başlarken düşük doz (günde ≤100 mg) başlanması ve tedaviye başlamadan önce en az 3-6 ay süreyle anti-inflamatuar profilaksi tedavisinin uygulanması da güçlü bir şekilde önerilmektedir. Gut ataklarının yönetiminde ise kolşisin, nonsteroid antiinflamatuar ilaçlar (NSAID'ler) veya glukokortikoidlerin (oral, intraartiküler veya intramüsküler) kullanımı güçlü bir şekilde önerilmektedir.</a:t>
            </a:r>
          </a:p>
        </p:txBody>
      </p:sp>
      <p:sp>
        <p:nvSpPr>
          <p:cNvPr id="4" name="Slide Number Placeholder 3"/>
          <p:cNvSpPr>
            <a:spLocks noGrp="1"/>
          </p:cNvSpPr>
          <p:nvPr>
            <p:ph type="sldNum" sz="quarter" idx="10"/>
          </p:nvPr>
        </p:nvSpPr>
        <p:spPr/>
        <p:txBody>
          <a:bodyPr/>
          <a:lstStyle/>
          <a:p>
            <a:fld id="{7AFF2F59-EDC3-474E-A33C-ACFA6A6B249F}" type="slidenum">
              <a:rPr lang="tr-TR" smtClean="0"/>
              <a:t>2</a:t>
            </a:fld>
            <a:endParaRPr lang="tr-TR"/>
          </a:p>
        </p:txBody>
      </p:sp>
    </p:spTree>
    <p:extLst>
      <p:ext uri="{BB962C8B-B14F-4D97-AF65-F5344CB8AC3E}">
        <p14:creationId xmlns:p14="http://schemas.microsoft.com/office/powerpoint/2010/main" val="1198249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75FC810-270D-46C9-8D60-004B681B427D}" type="slidenum">
              <a:rPr lang="tr-TR"/>
              <a:pPr/>
              <a:t>21</a:t>
            </a:fld>
            <a:endParaRPr lang="tr-T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a:lstStyle/>
          <a:p>
            <a:pPr eaLnBrk="1" hangingPunct="1"/>
            <a:endParaRPr lang="tr-T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5A156A1-D4A5-4B26-AF5C-AC88AE2FE308}" type="slidenum">
              <a:rPr lang="tr-TR"/>
              <a:pPr/>
              <a:t>22</a:t>
            </a:fld>
            <a:endParaRPr lang="tr-T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p:spPr>
        <p:txBody>
          <a:bodyPr/>
          <a:lstStyle/>
          <a:p>
            <a:pPr eaLnBrk="1" hangingPunct="1"/>
            <a:r>
              <a:rPr lang="tr-TR" dirty="0"/>
              <a:t>Atak bittikten sonra hasta interkritik evreye girer. Şiddetli ataklardan sonra bile bu evre çoğunlukla bütünüyle asemptomatiktir. Bu durum kristal artritleri dışında nadiridir. Ve tanının önemli bir göstergesidir. </a:t>
            </a:r>
          </a:p>
          <a:p>
            <a:pPr eaLnBrk="1" hangingPunct="1"/>
            <a:r>
              <a:rPr lang="tr-TR" dirty="0"/>
              <a:t>Gut artritinin poliartiküler alevlenmesi ardışık paterndedir. Komşu eklemlerin bir grubu tutulabilir. Periartiküler yapılar (tendon, bursa) inflame olabilir. Sonunda kemik erozyonları ve deformiteler gelişebilir. İnterkritik peryot bütünüyle kaybolur.</a:t>
            </a:r>
            <a:endParaRPr lang="en-US" dirty="0"/>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701D6DD-137C-428C-B426-DE14FBD38E79}" type="slidenum">
              <a:rPr lang="tr-TR"/>
              <a:pPr/>
              <a:t>23</a:t>
            </a:fld>
            <a:endParaRPr lang="tr-T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p:spPr>
        <p:txBody>
          <a:bodyPr/>
          <a:lstStyle/>
          <a:p>
            <a:pPr eaLnBrk="1" hangingPunct="1"/>
            <a:r>
              <a:rPr lang="tr-TR"/>
              <a:t>Klinik olarak-düz radyografi-MR ile saptanabilir. Kulak eklem çevresindeki yapılar veya kemikte.</a:t>
            </a:r>
          </a:p>
          <a:p>
            <a:pPr eaLnBrk="1" hangingPunct="1"/>
            <a:r>
              <a:rPr lang="tr-TR"/>
              <a:t>Bir veya birkaç tofüste gut artriti benzeri akut inflamasyon gelişebilir. </a:t>
            </a:r>
          </a:p>
          <a:p>
            <a:pPr eaLnBrk="1" hangingPunct="1"/>
            <a:r>
              <a:rPr lang="tr-TR"/>
              <a:t>Kronik artropati evresi sıklıkla tofüs depozitleri ile birliktedir, deformite ve sakatlığa katkıda bulunur.</a:t>
            </a:r>
          </a:p>
          <a:p>
            <a:pPr eaLnBrk="1" hangingPunct="1"/>
            <a:r>
              <a:rPr lang="tr-TR"/>
              <a:t>Klinik tablo diğer inflamatuar poliartritlerle karışır (tofüs-romatoid nodül)</a:t>
            </a:r>
          </a:p>
          <a:p>
            <a:pPr lvl="1" eaLnBrk="1" hangingPunct="1"/>
            <a:r>
              <a:rPr lang="tr-TR"/>
              <a:t>Gutta asimetrik, asenkronik eklem tutulumu</a:t>
            </a:r>
          </a:p>
          <a:p>
            <a:pPr lvl="1" eaLnBrk="1" hangingPunct="1"/>
            <a:r>
              <a:rPr lang="tr-TR"/>
              <a:t>Nodüler lezyonda ürat kristallerinin varlığı</a:t>
            </a:r>
          </a:p>
          <a:p>
            <a:pPr lvl="1" eaLnBrk="1" hangingPunct="1"/>
            <a:r>
              <a:rPr lang="tr-TR"/>
              <a:t>Radyografik bulgular</a:t>
            </a:r>
          </a:p>
          <a:p>
            <a:pPr lvl="1" eaLnBrk="1" hangingPunct="1"/>
            <a:r>
              <a:rPr lang="tr-TR"/>
              <a:t>Ayırıcı tanıda yardımcıdır</a:t>
            </a:r>
            <a:endParaRPr lang="en-US"/>
          </a:p>
          <a:p>
            <a:pPr lvl="1" eaLnBrk="1" hangingPunct="1"/>
            <a:endParaRPr lang="tr-TR"/>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30F91B7-9B2D-4601-85A0-DD5EBC5DB777}" type="slidenum">
              <a:rPr lang="tr-TR"/>
              <a:pPr/>
              <a:t>29</a:t>
            </a:fld>
            <a:endParaRPr lang="tr-TR"/>
          </a:p>
        </p:txBody>
      </p:sp>
      <p:sp>
        <p:nvSpPr>
          <p:cNvPr id="9113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tr-TR"/>
          </a:p>
        </p:txBody>
      </p:sp>
      <p:sp>
        <p:nvSpPr>
          <p:cNvPr id="9114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defTabSz="762000" eaLnBrk="0" hangingPunct="0"/>
            <a:r>
              <a:rPr lang="tr-TR" sz="1000" i="1">
                <a:latin typeface="Times New Roman" pitchFamily="18" charset="0"/>
              </a:rPr>
              <a:t>22</a:t>
            </a:r>
          </a:p>
        </p:txBody>
      </p:sp>
      <p:sp>
        <p:nvSpPr>
          <p:cNvPr id="9114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tr-TR"/>
          </a:p>
        </p:txBody>
      </p:sp>
      <p:sp>
        <p:nvSpPr>
          <p:cNvPr id="9114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tr-TR"/>
          </a:p>
        </p:txBody>
      </p:sp>
      <p:sp>
        <p:nvSpPr>
          <p:cNvPr id="91143" name="Rectangle 6"/>
          <p:cNvSpPr>
            <a:spLocks noGrp="1" noChangeArrowheads="1"/>
          </p:cNvSpPr>
          <p:nvPr>
            <p:ph type="body" idx="1"/>
          </p:nvPr>
        </p:nvSpPr>
        <p:spPr>
          <a:xfrm>
            <a:off x="912813" y="4343400"/>
            <a:ext cx="5029200" cy="4114800"/>
          </a:xfrm>
          <a:noFill/>
          <a:ln/>
        </p:spPr>
        <p:txBody>
          <a:bodyPr lIns="90488" tIns="44450" rIns="90488" bIns="44450"/>
          <a:lstStyle/>
          <a:p>
            <a:pPr eaLnBrk="1" hangingPunct="1"/>
            <a:endParaRPr lang="tr-TR"/>
          </a:p>
        </p:txBody>
      </p:sp>
      <p:sp>
        <p:nvSpPr>
          <p:cNvPr id="91144"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tr-T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Management of hyperuricaemia in patients with gout according to the European League Against Rheumatism recommendations. Letters and numbers in parentheses refer to the items of the recommendations presented in table 1. SUA, serum uric acid; ULT, urate-lowering therapy; XOI, xanthine oxidase inhibitor. ¶At this stage, combined allopurinol and a uricosuric is also recommended.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29F8F77-C7DA-4198-B59C-CE7DB683A020}" type="slidenum">
              <a:rPr lang="tr-TR"/>
              <a:pPr/>
              <a:t>35</a:t>
            </a:fld>
            <a:endParaRPr lang="tr-TR"/>
          </a:p>
        </p:txBody>
      </p:sp>
      <p:sp>
        <p:nvSpPr>
          <p:cNvPr id="9625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tr-TR"/>
          </a:p>
        </p:txBody>
      </p:sp>
      <p:sp>
        <p:nvSpPr>
          <p:cNvPr id="9626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defTabSz="762000" eaLnBrk="0" hangingPunct="0"/>
            <a:r>
              <a:rPr lang="tr-TR" sz="1000" i="1">
                <a:latin typeface="Times New Roman" pitchFamily="18" charset="0"/>
              </a:rPr>
              <a:t>25</a:t>
            </a:r>
          </a:p>
        </p:txBody>
      </p:sp>
      <p:sp>
        <p:nvSpPr>
          <p:cNvPr id="9626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tr-TR"/>
          </a:p>
        </p:txBody>
      </p:sp>
      <p:sp>
        <p:nvSpPr>
          <p:cNvPr id="9626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tr-TR"/>
          </a:p>
        </p:txBody>
      </p:sp>
      <p:sp>
        <p:nvSpPr>
          <p:cNvPr id="96263" name="Rectangle 6"/>
          <p:cNvSpPr>
            <a:spLocks noGrp="1" noChangeArrowheads="1"/>
          </p:cNvSpPr>
          <p:nvPr>
            <p:ph type="body" idx="1"/>
          </p:nvPr>
        </p:nvSpPr>
        <p:spPr>
          <a:xfrm>
            <a:off x="912813" y="4343400"/>
            <a:ext cx="5029200" cy="4114800"/>
          </a:xfrm>
          <a:noFill/>
          <a:ln/>
        </p:spPr>
        <p:txBody>
          <a:bodyPr lIns="90488" tIns="44450" rIns="90488" bIns="44450"/>
          <a:lstStyle/>
          <a:p>
            <a:pPr eaLnBrk="1" hangingPunct="1"/>
            <a:endParaRPr lang="tr-TR"/>
          </a:p>
        </p:txBody>
      </p:sp>
      <p:sp>
        <p:nvSpPr>
          <p:cNvPr id="96264"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buFont typeface="Wingdings" pitchFamily="2" charset="2"/>
              <a:buChar char="§"/>
            </a:pPr>
            <a:r>
              <a:rPr lang="tr-TR" sz="1200" b="0" dirty="0">
                <a:solidFill>
                  <a:srgbClr val="000099"/>
                </a:solidFill>
              </a:rPr>
              <a:t>ASEMPTOMATİK HİPERÜRİSEMİ: </a:t>
            </a:r>
            <a:r>
              <a:rPr lang="tr-TR" dirty="0"/>
              <a:t>Serum ürat düzeyinin yüksek olduğu ANCAK </a:t>
            </a:r>
          </a:p>
          <a:p>
            <a:pPr lvl="1" eaLnBrk="1" hangingPunct="1">
              <a:lnSpc>
                <a:spcPct val="150000"/>
              </a:lnSpc>
              <a:buFont typeface="Wingdings" pitchFamily="2" charset="2"/>
              <a:buChar char="§"/>
            </a:pPr>
            <a:r>
              <a:rPr lang="tr-TR" u="sng" dirty="0"/>
              <a:t>artrit-tofüs-ürikasit taşları</a:t>
            </a:r>
            <a:r>
              <a:rPr lang="tr-TR" dirty="0"/>
              <a:t> gibi gut’a özgü bulguları olmayan hastaları anlatır...</a:t>
            </a:r>
          </a:p>
          <a:p>
            <a:endParaRPr lang="tr-TR" dirty="0"/>
          </a:p>
        </p:txBody>
      </p:sp>
      <p:sp>
        <p:nvSpPr>
          <p:cNvPr id="4" name="Slide Number Placeholder 3"/>
          <p:cNvSpPr>
            <a:spLocks noGrp="1"/>
          </p:cNvSpPr>
          <p:nvPr>
            <p:ph type="sldNum" sz="quarter" idx="10"/>
          </p:nvPr>
        </p:nvSpPr>
        <p:spPr/>
        <p:txBody>
          <a:bodyPr/>
          <a:lstStyle/>
          <a:p>
            <a:fld id="{7AFF2F59-EDC3-474E-A33C-ACFA6A6B249F}" type="slidenum">
              <a:rPr lang="tr-TR" smtClean="0"/>
              <a:t>4</a:t>
            </a:fld>
            <a:endParaRPr lang="tr-TR"/>
          </a:p>
        </p:txBody>
      </p:sp>
    </p:spTree>
    <p:extLst>
      <p:ext uri="{BB962C8B-B14F-4D97-AF65-F5344CB8AC3E}">
        <p14:creationId xmlns:p14="http://schemas.microsoft.com/office/powerpoint/2010/main" val="65335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842AAD4-6F18-49B4-8F88-39CEEFAFDAE4}" type="slidenum">
              <a:rPr lang="tr-TR"/>
              <a:pPr/>
              <a:t>7</a:t>
            </a:fld>
            <a:endParaRPr lang="tr-T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p:spPr>
        <p:txBody>
          <a:bodyPr/>
          <a:lstStyle/>
          <a:p>
            <a:pPr eaLnBrk="1" hangingPunct="1"/>
            <a:r>
              <a:rPr lang="tr-TR" dirty="0"/>
              <a:t>Hiperürisemi predispozan faktör olarak gereklidir ancak gut gelişiminde her zaman olması gerekmez.</a:t>
            </a:r>
          </a:p>
          <a:p>
            <a:pPr eaLnBrk="1" hangingPunct="1"/>
            <a:r>
              <a:rPr lang="tr-TR" dirty="0"/>
              <a:t>Aslında hiperürisemik bireylerin çoğunda gut gelişmez. Kristal formasyonundaki bireysel farklılıklar veya kristallere inflamatuar cevaptaki bireysel farklılıklar ya da her ikisi hiperürisemili bir bireyde gut gelişip gelişmeyeceğini belirler. </a:t>
            </a:r>
          </a:p>
          <a:p>
            <a:pPr eaLnBrk="1" hangingPunct="1"/>
            <a:r>
              <a:rPr lang="tr-TR" dirty="0"/>
              <a:t>Gutlu hastalarda kristaller inflame olmayan eklemlerdede saptanmıştır ve bu açıklanamamaıştır fakat gut olmayan hiperürisemik bireylerin eklemlerinde bu durum olağan değildir.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7F576E8-584D-4670-BDAE-8A27A6521ADF}" type="slidenum">
              <a:rPr lang="tr-TR"/>
              <a:pPr/>
              <a:t>8</a:t>
            </a:fld>
            <a:endParaRPr lang="tr-TR"/>
          </a:p>
        </p:txBody>
      </p:sp>
      <p:sp>
        <p:nvSpPr>
          <p:cNvPr id="7373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tr-TR"/>
          </a:p>
        </p:txBody>
      </p:sp>
      <p:sp>
        <p:nvSpPr>
          <p:cNvPr id="7373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defTabSz="762000" eaLnBrk="0" hangingPunct="0"/>
            <a:r>
              <a:rPr lang="tr-TR" sz="1000" i="1">
                <a:latin typeface="Times New Roman" pitchFamily="18" charset="0"/>
              </a:rPr>
              <a:t>12</a:t>
            </a:r>
          </a:p>
        </p:txBody>
      </p:sp>
      <p:sp>
        <p:nvSpPr>
          <p:cNvPr id="7373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tr-TR"/>
          </a:p>
        </p:txBody>
      </p:sp>
      <p:sp>
        <p:nvSpPr>
          <p:cNvPr id="7373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tr-TR"/>
          </a:p>
        </p:txBody>
      </p:sp>
      <p:sp>
        <p:nvSpPr>
          <p:cNvPr id="73735" name="Rectangle 6"/>
          <p:cNvSpPr>
            <a:spLocks noGrp="1" noChangeArrowheads="1"/>
          </p:cNvSpPr>
          <p:nvPr>
            <p:ph type="body" idx="1"/>
          </p:nvPr>
        </p:nvSpPr>
        <p:spPr>
          <a:xfrm>
            <a:off x="912813" y="4343400"/>
            <a:ext cx="5029200" cy="4114800"/>
          </a:xfrm>
          <a:noFill/>
          <a:ln/>
        </p:spPr>
        <p:txBody>
          <a:bodyPr lIns="90488" tIns="44450" rIns="90488" bIns="44450"/>
          <a:lstStyle/>
          <a:p>
            <a:pPr eaLnBrk="1" hangingPunct="1"/>
            <a:r>
              <a:rPr lang="tr-TR" dirty="0"/>
              <a:t>Kronik hiperüriseminin böbrekte 2 majör etkisi var. Ürik asit taşları önemli morbidite sebebi. </a:t>
            </a:r>
          </a:p>
          <a:p>
            <a:pPr eaLnBrk="1" hangingPunct="1"/>
            <a:r>
              <a:rPr lang="tr-TR" dirty="0"/>
              <a:t>İdrar volümünün azaldığı, asidik idrar çıkımının olduğu sıcak ve kuru iklimlerde bu oran %40 lara çıkıyor. Efektif antihiperürisemik tedaviden önce bu oran %20 iimiş. Gutlu olmayan populasyona göre bu oran birkaç yüz kat daha fazla. Ürik asid in santralize olduğu ca oksalat veya ca fosfat tarafından çevrelenen taşalr daha çok.</a:t>
            </a:r>
          </a:p>
          <a:p>
            <a:pPr eaLnBrk="1" hangingPunct="1"/>
            <a:r>
              <a:rPr lang="tr-TR" dirty="0"/>
              <a:t>-Renal bozukluk gutlu hastalar arasında yaygındır.Fakat genellikle obesite, hipertansiyon, diabetes mel.,ateroskleroz, ile birlikte veya kurşun intoksikasyonu veya unbonded viski kullanımı (moonshine).</a:t>
            </a:r>
          </a:p>
          <a:p>
            <a:pPr eaLnBrk="1" hangingPunct="1"/>
            <a:r>
              <a:rPr lang="tr-TR" dirty="0"/>
              <a:t>-</a:t>
            </a:r>
          </a:p>
          <a:p>
            <a:pPr eaLnBrk="1" hangingPunct="1"/>
            <a:r>
              <a:rPr lang="tr-TR" dirty="0"/>
              <a:t>-ürat renal medüller interstisyumda depolanabilir.Bu kronik inflamatuar reaksiyonu indükleyebilir. Ardından gelişen çeşitli dercelerde fibrozis ürat nefropatisi olarak tanımlanır. Medüller kristal depozisyonunun fonksiyonel sonucunun hafif progressif azotemi, ılımlı proteinüri, izostenüri dir.</a:t>
            </a:r>
            <a:endParaRPr lang="en-US" dirty="0"/>
          </a:p>
          <a:p>
            <a:pPr eaLnBrk="1" hangingPunct="1"/>
            <a:endParaRPr lang="tr-TR" dirty="0"/>
          </a:p>
        </p:txBody>
      </p:sp>
      <p:sp>
        <p:nvSpPr>
          <p:cNvPr id="73736"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econd indication of urate-lowering drug therapy is inthe relatives of patients with a hereditary enzyme deficiencies causing uric acid overproduction like deficiency ofhypoxanthine/guanine phosphoribosyl transferase (Lesch–Nyhan syndrome and Kelly–Seegmiller syndrome), glucose-6-phosphotase, or fructose-1-phosphate aldolase.Rarely, overactivity of phosphoribosyl pyrophosphotasesynthetase can also cause hyperuricemia. Relatives of patient with younger onset gout should be screened for increase in urinary excretion of uric acid. Excretion of urinary uric acid &gt; 1100 mg daily is associated with a 50%risk of uric acid calculi. Management of these individualsshould begin with dietary purine restriction. Xanthine oxidase inhibitors should be used if dietary restriction doesnot reduce uric acid excretion to less than 1000 mg/day.The dose should be adjusted to reduce uric acid excretionbelow 800 mg/day.</a:t>
            </a:r>
          </a:p>
        </p:txBody>
      </p:sp>
      <p:sp>
        <p:nvSpPr>
          <p:cNvPr id="4" name="Slide Number Placeholder 3"/>
          <p:cNvSpPr>
            <a:spLocks noGrp="1"/>
          </p:cNvSpPr>
          <p:nvPr>
            <p:ph type="sldNum" sz="quarter" idx="10"/>
          </p:nvPr>
        </p:nvSpPr>
        <p:spPr/>
        <p:txBody>
          <a:bodyPr/>
          <a:lstStyle/>
          <a:p>
            <a:fld id="{7AFF2F59-EDC3-474E-A33C-ACFA6A6B249F}" type="slidenum">
              <a:rPr lang="tr-TR" smtClean="0"/>
              <a:t>14</a:t>
            </a:fld>
            <a:endParaRPr lang="tr-TR"/>
          </a:p>
        </p:txBody>
      </p:sp>
    </p:spTree>
    <p:extLst>
      <p:ext uri="{BB962C8B-B14F-4D97-AF65-F5344CB8AC3E}">
        <p14:creationId xmlns:p14="http://schemas.microsoft.com/office/powerpoint/2010/main" val="143031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128365F-59AC-43D6-83BD-14EC0669B055}" type="slidenum">
              <a:rPr lang="tr-TR"/>
              <a:pPr/>
              <a:t>15</a:t>
            </a:fld>
            <a:endParaRPr lang="tr-T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p:spPr>
        <p:txBody>
          <a:bodyPr/>
          <a:lstStyle/>
          <a:p>
            <a:pPr eaLnBrk="1" hangingPunct="1"/>
            <a:r>
              <a:rPr lang="tr-TR" dirty="0"/>
              <a:t>Kristale bağlı artritlerin en yaygını.</a:t>
            </a:r>
          </a:p>
          <a:p>
            <a:pPr eaLnBrk="1" hangingPunct="1"/>
            <a:r>
              <a:rPr lang="tr-TR" dirty="0"/>
              <a:t>İlk olarak 1600 lerde tanımlanmış. 1848 de sir alfred garrod hiperürüsemi ile gutun bağlantısını belirtmiş.Fakat 1962 yılına kadar akut gutun patofizyolojisi tam tanımlanamamış. </a:t>
            </a: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tr-TR" dirty="0"/>
              <a:t>Kristale bağlı artritlerin en yaygını.</a:t>
            </a:r>
          </a:p>
          <a:p>
            <a:pPr eaLnBrk="1" hangingPunct="1"/>
            <a:r>
              <a:rPr lang="tr-TR" dirty="0"/>
              <a:t>İlk olarak 1600 lerde tanımlanmış. 1848 de sir alfred garrod hiperürüsemi ile gutun bağlantısını belirtmiş.Fakat 1962 yılına kadar akut gutun patofizyolojisi tam tanımlanamamış. </a:t>
            </a:r>
          </a:p>
          <a:p>
            <a:pPr eaLnBrk="1" hangingPunct="1"/>
            <a:endParaRPr lang="en-US" dirty="0"/>
          </a:p>
          <a:p>
            <a:endParaRPr lang="tr-TR" dirty="0"/>
          </a:p>
          <a:p>
            <a:endParaRPr lang="tr-TR" dirty="0"/>
          </a:p>
        </p:txBody>
      </p:sp>
      <p:sp>
        <p:nvSpPr>
          <p:cNvPr id="4" name="Slide Number Placeholder 3"/>
          <p:cNvSpPr>
            <a:spLocks noGrp="1"/>
          </p:cNvSpPr>
          <p:nvPr>
            <p:ph type="sldNum" sz="quarter" idx="10"/>
          </p:nvPr>
        </p:nvSpPr>
        <p:spPr/>
        <p:txBody>
          <a:bodyPr/>
          <a:lstStyle/>
          <a:p>
            <a:fld id="{7AFF2F59-EDC3-474E-A33C-ACFA6A6B249F}" type="slidenum">
              <a:rPr lang="tr-TR" smtClean="0"/>
              <a:t>18</a:t>
            </a:fld>
            <a:endParaRPr lang="tr-TR"/>
          </a:p>
        </p:txBody>
      </p:sp>
    </p:spTree>
    <p:extLst>
      <p:ext uri="{BB962C8B-B14F-4D97-AF65-F5344CB8AC3E}">
        <p14:creationId xmlns:p14="http://schemas.microsoft.com/office/powerpoint/2010/main" val="294558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5E4256B-F2CA-40B4-B367-563F47971D45}" type="slidenum">
              <a:rPr lang="tr-TR"/>
              <a:pPr/>
              <a:t>19</a:t>
            </a:fld>
            <a:endParaRPr lang="tr-T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p:spPr>
        <p:txBody>
          <a:bodyPr/>
          <a:lstStyle/>
          <a:p>
            <a:pPr eaLnBrk="1" hangingPunct="1"/>
            <a:r>
              <a:rPr lang="tr-TR"/>
              <a:t>Akut gut artriti asempt. Hiperürisemiden genellikle yıllar sonra başlar.</a:t>
            </a:r>
          </a:p>
          <a:p>
            <a:pPr eaLnBrk="1" hangingPunct="1"/>
            <a:r>
              <a:rPr lang="tr-TR"/>
              <a:t>Sekonder gutlu ve primer gutlu uyumlu hastaların çoğunda etkili bir tedavi ile kronik tofüslü gut gelişmiyor. </a:t>
            </a:r>
          </a:p>
          <a:p>
            <a:pPr eaLnBrk="1" hangingPunct="1"/>
            <a:r>
              <a:rPr lang="tr-TR"/>
              <a:t>Tedaviye uyumsuz, önerilen dozda ilaç kullanmayan  hastalarda ve gut tanısı doğru yapılamayanlarda.</a:t>
            </a:r>
          </a:p>
          <a:p>
            <a:pPr eaLnBrk="1" hangingPunct="1"/>
            <a:r>
              <a:rPr lang="tr-TR"/>
              <a:t>Bunun dışında iyi tedaviye rağmen hastalık ilerliyorsa: Başka hastalıklar, kullanması gerekli ilaçlar,, gut tedavisi ile etkileşen tedaviler… Yine hiperürisemi ile ilişkili başka patolojiler düşünülmeli. Akut tümör lizis sendromu veya yaygın doku hasarlanması</a:t>
            </a:r>
          </a:p>
          <a:p>
            <a:pPr eaLnBrk="1" hangingPunct="1"/>
            <a:endParaRPr lang="tr-T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D858E9B-3883-430A-9239-99EFCC6AB528}" type="slidenum">
              <a:rPr lang="tr-TR"/>
              <a:pPr/>
              <a:t>20</a:t>
            </a:fld>
            <a:endParaRPr lang="tr-T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p:spPr>
        <p:txBody>
          <a:bodyPr/>
          <a:lstStyle/>
          <a:p>
            <a:pPr eaLnBrk="1" hangingPunct="1"/>
            <a:r>
              <a:rPr lang="tr-TR" dirty="0"/>
              <a:t>Saatler içerisinde atağın şiddeti maksimuma ulaşır.Birkaç gün ile birkaç hafta sürebilir-hatta tedavi edilmese bile.</a:t>
            </a:r>
          </a:p>
          <a:p>
            <a:pPr eaLnBrk="1" hangingPunct="1"/>
            <a:r>
              <a:rPr lang="tr-TR" dirty="0"/>
              <a:t>%80 hasta başlangıçta tek eklem etkiliyor. Tipik olaraka alt ekstremiteler ve 1MTF eklem veya diz..</a:t>
            </a:r>
          </a:p>
          <a:p>
            <a:pPr eaLnBrk="1" hangingPunct="1"/>
            <a:r>
              <a:rPr lang="tr-TR" dirty="0"/>
              <a:t>nadiren sakroiliyak eklemler ve kalça</a:t>
            </a:r>
          </a:p>
          <a:p>
            <a:pPr eaLnBrk="1" hangingPunct="1"/>
            <a:r>
              <a:rPr lang="tr-TR" dirty="0"/>
              <a:t>Ki bunlar daha çok hastalık ilerledikçe tutulan eklemlerdir.</a:t>
            </a:r>
          </a:p>
          <a:p>
            <a:pPr eaLnBrk="1" hangingPunct="1"/>
            <a:r>
              <a:rPr lang="tr-TR" dirty="0"/>
              <a:t>Distal eklemler öncelikle etkilenir fakat omuz-kalça-sternoklav-sakroil-omurga nadir etkilenir ve tanıda karmaşalara neden olur. </a:t>
            </a:r>
          </a:p>
          <a:p>
            <a:pPr eaLnBrk="1" hangingPunct="1"/>
            <a:r>
              <a:rPr lang="tr-TR" dirty="0"/>
              <a:t>Periferik eklemler öncelikle etkilenir; MSU kristallerinin çözünürlüğü ısı düşmesi ile birlikte hızla azalır. İnflame olmayan sin sıvı plazmadan daha soğuktur.Yaklaşık diz 32 derece.MSU ın çözünürlüğü 37 derecede 7 mg-dl dir. Bu soğukluk nedeniyle bazen 7 mg/dl nin altında bile çökme olabilir.</a:t>
            </a:r>
          </a:p>
          <a:p>
            <a:pPr eaLnBrk="1" hangingPunct="1"/>
            <a:r>
              <a:rPr lang="tr-TR" dirty="0"/>
              <a:t>Akut gut sırasında tofüs ve sin sıvıdan MSU kristalleri İg ile kaplıdır. Bu İg lerin MSU ya spesifik olup olmadığı bilinmiyor. Kristallerin oluşması ve büyümesi MSU saturasyonu ile direkt orantılıdır.</a:t>
            </a:r>
          </a:p>
          <a:p>
            <a:pPr eaLnBrk="1" hangingPunct="1"/>
            <a:r>
              <a:rPr lang="tr-TR" dirty="0"/>
              <a:t> MSU depozisyonu daha az vasküler yapısı olan dokularda sık</a:t>
            </a:r>
          </a:p>
          <a:p>
            <a:pPr lvl="1" eaLnBrk="1" hangingPunct="1"/>
            <a:r>
              <a:rPr lang="tr-TR" dirty="0"/>
              <a:t>Kartilaj</a:t>
            </a:r>
          </a:p>
          <a:p>
            <a:pPr lvl="1" eaLnBrk="1" hangingPunct="1"/>
            <a:r>
              <a:rPr lang="tr-TR" dirty="0"/>
              <a:t>Tendon/ligamentler</a:t>
            </a:r>
          </a:p>
          <a:p>
            <a:pPr lvl="1" eaLnBrk="1" hangingPunct="1"/>
            <a:endParaRPr lang="tr-TR" dirty="0"/>
          </a:p>
          <a:p>
            <a:pPr eaLnBrk="1" hangingPunct="1"/>
            <a:endParaRPr lang="tr-TR" dirty="0"/>
          </a:p>
          <a:p>
            <a:pPr eaLnBrk="1" hangingPunct="1"/>
            <a:endParaRPr lang="tr-TR" dirty="0"/>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2238"/>
            <a:ext cx="7543800" cy="1295400"/>
          </a:xfrm>
        </p:spPr>
        <p:txBody>
          <a:bodyPr/>
          <a:lstStyle/>
          <a:p>
            <a:r>
              <a:rPr lang="tr-TR"/>
              <a:t>Asıl başlık stili için tıklatın</a:t>
            </a:r>
          </a:p>
        </p:txBody>
      </p:sp>
      <p:sp>
        <p:nvSpPr>
          <p:cNvPr id="3" name="2 Metin Yer Tutucusu"/>
          <p:cNvSpPr>
            <a:spLocks noGrp="1"/>
          </p:cNvSpPr>
          <p:nvPr>
            <p:ph type="body" sz="half" idx="1"/>
          </p:nvPr>
        </p:nvSpPr>
        <p:spPr>
          <a:xfrm>
            <a:off x="457200" y="1719263"/>
            <a:ext cx="4038600" cy="441166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Küçük Resim Yer Tutucusu"/>
          <p:cNvSpPr>
            <a:spLocks noGrp="1"/>
          </p:cNvSpPr>
          <p:nvPr>
            <p:ph type="clipArt" sz="half" idx="2"/>
          </p:nvPr>
        </p:nvSpPr>
        <p:spPr>
          <a:xfrm>
            <a:off x="4648200" y="1719263"/>
            <a:ext cx="4038600" cy="4411662"/>
          </a:xfrm>
        </p:spPr>
        <p:txBody>
          <a:bodyPr/>
          <a:lstStyle/>
          <a:p>
            <a:pPr lvl="0"/>
            <a:endParaRPr lang="tr-TR" noProof="0"/>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7"/>
          <p:cNvSpPr>
            <a:spLocks noGrp="1" noChangeArrowheads="1"/>
          </p:cNvSpPr>
          <p:nvPr>
            <p:ph type="sldNum" sz="quarter" idx="12"/>
          </p:nvPr>
        </p:nvSpPr>
        <p:spPr>
          <a:ln/>
        </p:spPr>
        <p:txBody>
          <a:bodyPr/>
          <a:lstStyle>
            <a:lvl1pPr>
              <a:defRPr/>
            </a:lvl1pPr>
          </a:lstStyle>
          <a:p>
            <a:pPr>
              <a:defRPr/>
            </a:pPr>
            <a:fld id="{2073F398-8B56-4ADE-AC6C-3E3365A9E018}" type="slidenum">
              <a:rPr lang="tr-TR" altLang="en-US"/>
              <a:pPr>
                <a:defRPr/>
              </a:pPr>
              <a:t>‹#›</a:t>
            </a:fld>
            <a:endParaRPr lang="tr-TR" altLang="en-US"/>
          </a:p>
        </p:txBody>
      </p:sp>
    </p:spTree>
    <p:extLst>
      <p:ext uri="{BB962C8B-B14F-4D97-AF65-F5344CB8AC3E}">
        <p14:creationId xmlns:p14="http://schemas.microsoft.com/office/powerpoint/2010/main" val="4648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2238"/>
            <a:ext cx="7543800" cy="1295400"/>
          </a:xfrm>
        </p:spPr>
        <p:txBody>
          <a:bodyPr/>
          <a:lstStyle/>
          <a:p>
            <a:r>
              <a:rPr lang="tr-TR"/>
              <a:t>Asıl başlık stili için tıklatın</a:t>
            </a:r>
          </a:p>
        </p:txBody>
      </p:sp>
      <p:sp>
        <p:nvSpPr>
          <p:cNvPr id="3" name="2 Metin Yer Tutucusu"/>
          <p:cNvSpPr>
            <a:spLocks noGrp="1"/>
          </p:cNvSpPr>
          <p:nvPr>
            <p:ph type="body" sz="half" idx="1"/>
          </p:nvPr>
        </p:nvSpPr>
        <p:spPr>
          <a:xfrm>
            <a:off x="457200" y="1719263"/>
            <a:ext cx="8229600" cy="212883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57200" y="4000500"/>
            <a:ext cx="8229600" cy="21304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7"/>
          <p:cNvSpPr>
            <a:spLocks noGrp="1" noChangeArrowheads="1"/>
          </p:cNvSpPr>
          <p:nvPr>
            <p:ph type="sldNum" sz="quarter" idx="12"/>
          </p:nvPr>
        </p:nvSpPr>
        <p:spPr>
          <a:ln/>
        </p:spPr>
        <p:txBody>
          <a:bodyPr/>
          <a:lstStyle>
            <a:lvl1pPr>
              <a:defRPr/>
            </a:lvl1pPr>
          </a:lstStyle>
          <a:p>
            <a:pPr>
              <a:defRPr/>
            </a:pPr>
            <a:fld id="{61465138-CAA8-471D-9AEA-EB57DCCC9907}" type="slidenum">
              <a:rPr lang="tr-TR" altLang="en-US"/>
              <a:pPr>
                <a:defRPr/>
              </a:pPr>
              <a:t>‹#›</a:t>
            </a:fld>
            <a:endParaRPr lang="tr-TR" altLang="en-US"/>
          </a:p>
        </p:txBody>
      </p:sp>
    </p:spTree>
    <p:extLst>
      <p:ext uri="{BB962C8B-B14F-4D97-AF65-F5344CB8AC3E}">
        <p14:creationId xmlns:p14="http://schemas.microsoft.com/office/powerpoint/2010/main" val="58884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10/17/2025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8.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6.xml"/><Relationship Id="rId7" Type="http://schemas.openxmlformats.org/officeDocument/2006/relationships/image" Target="../media/image24.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diagramLayout" Target="../diagrams/layout17.xml"/><Relationship Id="rId7" Type="http://schemas.openxmlformats.org/officeDocument/2006/relationships/image" Target="../media/image26.wmf"/><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22.xml"/><Relationship Id="rId7" Type="http://schemas.openxmlformats.org/officeDocument/2006/relationships/image" Target="../media/image39.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86198"/>
            <a:ext cx="7407355" cy="41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155955"/>
            <a:ext cx="4038599" cy="132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7971" y="1476874"/>
            <a:ext cx="7848600" cy="1927225"/>
          </a:xfrm>
        </p:spPr>
        <p:txBody>
          <a:bodyPr/>
          <a:lstStyle/>
          <a:p>
            <a:pPr algn="ctr"/>
            <a:r>
              <a:rPr lang="tr-TR" b="1" dirty="0"/>
              <a:t>Hİperürİsemİ</a:t>
            </a:r>
            <a:br>
              <a:rPr lang="tr-TR" b="1" dirty="0"/>
            </a:br>
            <a:r>
              <a:rPr lang="tr-TR" b="1" dirty="0"/>
              <a:t>ve GUT </a:t>
            </a:r>
          </a:p>
        </p:txBody>
      </p:sp>
      <p:sp>
        <p:nvSpPr>
          <p:cNvPr id="3" name="Subtitle 2"/>
          <p:cNvSpPr>
            <a:spLocks noGrp="1"/>
          </p:cNvSpPr>
          <p:nvPr>
            <p:ph type="subTitle" idx="1"/>
          </p:nvPr>
        </p:nvSpPr>
        <p:spPr/>
        <p:txBody>
          <a:bodyPr>
            <a:normAutofit/>
          </a:bodyPr>
          <a:lstStyle/>
          <a:p>
            <a:pPr algn="ctr"/>
            <a:r>
              <a:rPr lang="tr-TR"/>
              <a:t>Dr</a:t>
            </a:r>
            <a:r>
              <a:rPr lang="tr-TR" dirty="0"/>
              <a:t>. Bilal Katipoğlu</a:t>
            </a:r>
          </a:p>
          <a:p>
            <a:pPr algn="ctr"/>
            <a:r>
              <a:rPr lang="tr-TR" dirty="0"/>
              <a:t>Balıkesir Atatürk Şehir Hastanesi</a:t>
            </a:r>
          </a:p>
          <a:p>
            <a:pPr algn="ctr"/>
            <a:r>
              <a:rPr lang="tr-TR" dirty="0"/>
              <a:t>Dahiliye A.B.D-Geriatri Bölümü</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38246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2400"/>
            <a:ext cx="4114800" cy="1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533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Rectangle 3"/>
          <p:cNvSpPr/>
          <p:nvPr/>
        </p:nvSpPr>
        <p:spPr>
          <a:xfrm>
            <a:off x="1447800" y="6096000"/>
            <a:ext cx="6324600" cy="400110"/>
          </a:xfrm>
          <a:prstGeom prst="rect">
            <a:avLst/>
          </a:prstGeom>
        </p:spPr>
        <p:txBody>
          <a:bodyPr wrap="square">
            <a:spAutoFit/>
          </a:bodyPr>
          <a:lstStyle/>
          <a:p>
            <a:pPr algn="ctr"/>
            <a:r>
              <a:rPr lang="en-US" sz="1000" b="1" dirty="0"/>
              <a:t> Wen S, Arakawa H, </a:t>
            </a:r>
            <a:r>
              <a:rPr lang="en-US" sz="1000" b="1" dirty="0" err="1"/>
              <a:t>Tamai</a:t>
            </a:r>
            <a:r>
              <a:rPr lang="en-US" sz="1000" b="1" dirty="0"/>
              <a:t> I. Uric acid in health and disease: From physiological functions to pathogenic mechanisms. </a:t>
            </a:r>
            <a:r>
              <a:rPr lang="en-US" sz="1000" b="1" dirty="0" err="1"/>
              <a:t>Pharmacol</a:t>
            </a:r>
            <a:r>
              <a:rPr lang="en-US" sz="1000" b="1" dirty="0"/>
              <a:t> </a:t>
            </a:r>
            <a:r>
              <a:rPr lang="en-US" sz="1000" b="1" dirty="0" err="1"/>
              <a:t>Ther</a:t>
            </a:r>
            <a:r>
              <a:rPr lang="en-US" sz="1000" b="1" dirty="0"/>
              <a:t>. 2024;256:108615</a:t>
            </a:r>
            <a:endParaRPr lang="tr-TR" sz="1000" b="1"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6870" y="1447800"/>
            <a:ext cx="738646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25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3429000"/>
          </a:xfrm>
        </p:spPr>
        <p:txBody>
          <a:bodyPr>
            <a:normAutofit fontScale="90000"/>
          </a:bodyPr>
          <a:lstStyle/>
          <a:p>
            <a:pPr algn="ctr"/>
            <a:r>
              <a:rPr lang="tr-TR" b="1" dirty="0"/>
              <a:t>4-Non farmakolojik tedavi daha çok hasta eğitimi ve</a:t>
            </a:r>
            <a:br>
              <a:rPr lang="tr-TR" b="1" dirty="0"/>
            </a:br>
            <a:r>
              <a:rPr lang="tr-TR" b="1" dirty="0"/>
              <a:t>yaşam tarzı değişikliğini içermektedir</a:t>
            </a:r>
            <a:br>
              <a:rPr lang="tr-TR" dirty="0"/>
            </a:br>
            <a:br>
              <a:rPr lang="tr-TR" dirty="0"/>
            </a:br>
            <a:endParaRPr lang="tr-TR"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7" y="2667000"/>
            <a:ext cx="90963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89" y="2895600"/>
            <a:ext cx="7372350" cy="3590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36273" y="6488668"/>
            <a:ext cx="2993127" cy="276999"/>
          </a:xfrm>
          <a:prstGeom prst="rect">
            <a:avLst/>
          </a:prstGeom>
          <a:noFill/>
        </p:spPr>
        <p:txBody>
          <a:bodyPr wrap="none" rtlCol="0">
            <a:spAutoFit/>
          </a:bodyPr>
          <a:lstStyle/>
          <a:p>
            <a:r>
              <a:rPr lang="tr-TR" sz="1200" b="1" dirty="0"/>
              <a:t>Mediterr J Rheumatol 2018; 29(1): 21-5</a:t>
            </a:r>
          </a:p>
        </p:txBody>
      </p:sp>
    </p:spTree>
    <p:extLst>
      <p:ext uri="{BB962C8B-B14F-4D97-AF65-F5344CB8AC3E}">
        <p14:creationId xmlns:p14="http://schemas.microsoft.com/office/powerpoint/2010/main" val="29826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53975"/>
            <a:ext cx="8229600" cy="1143000"/>
          </a:xfrm>
        </p:spPr>
        <p:txBody>
          <a:bodyPr/>
          <a:lstStyle/>
          <a:p>
            <a:pPr eaLnBrk="1" hangingPunct="1"/>
            <a:r>
              <a:rPr lang="tr-TR" sz="3200" b="1" dirty="0"/>
              <a:t>Hiperürisemi ve Diyet</a:t>
            </a:r>
          </a:p>
        </p:txBody>
      </p:sp>
      <p:sp>
        <p:nvSpPr>
          <p:cNvPr id="26627" name="Text Box 3"/>
          <p:cNvSpPr txBox="1">
            <a:spLocks noChangeArrowheads="1"/>
          </p:cNvSpPr>
          <p:nvPr/>
        </p:nvSpPr>
        <p:spPr bwMode="auto">
          <a:xfrm>
            <a:off x="1149350" y="1387475"/>
            <a:ext cx="2768600" cy="4054475"/>
          </a:xfrm>
          <a:prstGeom prst="rect">
            <a:avLst/>
          </a:prstGeom>
          <a:noFill/>
          <a:ln w="9525">
            <a:noFill/>
            <a:miter lim="800000"/>
            <a:headEnd/>
            <a:tailEnd/>
          </a:ln>
        </p:spPr>
        <p:txBody>
          <a:bodyPr wrap="none">
            <a:spAutoFit/>
          </a:bodyPr>
          <a:lstStyle/>
          <a:p>
            <a:r>
              <a:rPr lang="tr-TR" sz="2000" dirty="0"/>
              <a:t>Yiyecek/içecek</a:t>
            </a:r>
          </a:p>
          <a:p>
            <a:endParaRPr lang="tr-TR" sz="2000" dirty="0"/>
          </a:p>
          <a:p>
            <a:r>
              <a:rPr lang="tr-TR" sz="2000" b="1" dirty="0"/>
              <a:t>Et</a:t>
            </a:r>
          </a:p>
          <a:p>
            <a:r>
              <a:rPr lang="tr-TR" sz="2000" b="1" dirty="0"/>
              <a:t>Deniz Ürünleri</a:t>
            </a:r>
          </a:p>
          <a:p>
            <a:r>
              <a:rPr lang="tr-TR" sz="2000" dirty="0"/>
              <a:t>Pürinden zengin sebze</a:t>
            </a:r>
          </a:p>
          <a:p>
            <a:r>
              <a:rPr lang="tr-TR" sz="2000" b="1" dirty="0"/>
              <a:t>Alkol</a:t>
            </a:r>
          </a:p>
          <a:p>
            <a:r>
              <a:rPr lang="tr-TR" sz="2000" b="1" dirty="0"/>
              <a:t>Bira</a:t>
            </a:r>
          </a:p>
          <a:p>
            <a:r>
              <a:rPr lang="tr-TR" sz="2000" dirty="0"/>
              <a:t>Şarap</a:t>
            </a:r>
          </a:p>
          <a:p>
            <a:r>
              <a:rPr lang="tr-TR" sz="2000" dirty="0"/>
              <a:t>Likör</a:t>
            </a:r>
          </a:p>
          <a:p>
            <a:r>
              <a:rPr lang="tr-TR" sz="2000" dirty="0"/>
              <a:t>Süt Ürünleri</a:t>
            </a:r>
          </a:p>
          <a:p>
            <a:r>
              <a:rPr lang="tr-TR" sz="2000" dirty="0"/>
              <a:t>Kahve</a:t>
            </a:r>
          </a:p>
          <a:p>
            <a:r>
              <a:rPr lang="tr-TR" sz="2000" b="1" dirty="0"/>
              <a:t>Şekerli İçecekler</a:t>
            </a:r>
          </a:p>
          <a:p>
            <a:r>
              <a:rPr lang="tr-TR" sz="2000" b="1" dirty="0"/>
              <a:t>(fruktoz)</a:t>
            </a:r>
          </a:p>
        </p:txBody>
      </p:sp>
      <p:sp>
        <p:nvSpPr>
          <p:cNvPr id="26628" name="Text Box 4"/>
          <p:cNvSpPr txBox="1">
            <a:spLocks noChangeArrowheads="1"/>
          </p:cNvSpPr>
          <p:nvPr/>
        </p:nvSpPr>
        <p:spPr bwMode="auto">
          <a:xfrm>
            <a:off x="5310188" y="1414463"/>
            <a:ext cx="1366837" cy="3749675"/>
          </a:xfrm>
          <a:prstGeom prst="rect">
            <a:avLst/>
          </a:prstGeom>
          <a:noFill/>
          <a:ln w="9525">
            <a:noFill/>
            <a:miter lim="800000"/>
            <a:headEnd/>
            <a:tailEnd/>
          </a:ln>
        </p:spPr>
        <p:txBody>
          <a:bodyPr wrap="none">
            <a:spAutoFit/>
          </a:bodyPr>
          <a:lstStyle/>
          <a:p>
            <a:r>
              <a:rPr lang="tr-TR" sz="2000"/>
              <a:t>Odd Oranı</a:t>
            </a:r>
          </a:p>
          <a:p>
            <a:endParaRPr lang="tr-TR" sz="2000"/>
          </a:p>
          <a:p>
            <a:r>
              <a:rPr lang="tr-TR" sz="2000"/>
              <a:t>1.41</a:t>
            </a:r>
          </a:p>
          <a:p>
            <a:r>
              <a:rPr lang="tr-TR" sz="2000"/>
              <a:t>1.51</a:t>
            </a:r>
          </a:p>
          <a:p>
            <a:r>
              <a:rPr lang="tr-TR" sz="2000"/>
              <a:t>0.96</a:t>
            </a:r>
          </a:p>
          <a:p>
            <a:r>
              <a:rPr lang="tr-TR" sz="2000"/>
              <a:t>1.17-2.53</a:t>
            </a:r>
          </a:p>
          <a:p>
            <a:r>
              <a:rPr lang="tr-TR" sz="2000"/>
              <a:t>1.49</a:t>
            </a:r>
          </a:p>
          <a:p>
            <a:r>
              <a:rPr lang="tr-TR" sz="2000"/>
              <a:t>1.04</a:t>
            </a:r>
          </a:p>
          <a:p>
            <a:r>
              <a:rPr lang="tr-TR" sz="2000"/>
              <a:t>1.15</a:t>
            </a:r>
          </a:p>
          <a:p>
            <a:r>
              <a:rPr lang="tr-TR" sz="2000"/>
              <a:t>0.56</a:t>
            </a:r>
          </a:p>
          <a:p>
            <a:r>
              <a:rPr lang="tr-TR" sz="2000"/>
              <a:t>0.96</a:t>
            </a:r>
          </a:p>
          <a:p>
            <a:r>
              <a:rPr lang="tr-TR" sz="2000"/>
              <a:t>1.85</a:t>
            </a:r>
          </a:p>
        </p:txBody>
      </p:sp>
      <p:sp>
        <p:nvSpPr>
          <p:cNvPr id="26629" name="Line 5"/>
          <p:cNvSpPr>
            <a:spLocks noChangeShapeType="1"/>
          </p:cNvSpPr>
          <p:nvPr/>
        </p:nvSpPr>
        <p:spPr bwMode="auto">
          <a:xfrm>
            <a:off x="539750" y="1846263"/>
            <a:ext cx="6913563" cy="0"/>
          </a:xfrm>
          <a:prstGeom prst="line">
            <a:avLst/>
          </a:prstGeom>
          <a:noFill/>
          <a:ln w="28575">
            <a:solidFill>
              <a:schemeClr val="tx2"/>
            </a:solidFill>
            <a:round/>
            <a:headEnd/>
            <a:tailEnd/>
          </a:ln>
        </p:spPr>
        <p:txBody>
          <a:bodyPr/>
          <a:lstStyle/>
          <a:p>
            <a:endParaRPr lang="tr-TR"/>
          </a:p>
        </p:txBody>
      </p:sp>
      <p:sp>
        <p:nvSpPr>
          <p:cNvPr id="26630" name="Line 6"/>
          <p:cNvSpPr>
            <a:spLocks noChangeShapeType="1"/>
          </p:cNvSpPr>
          <p:nvPr/>
        </p:nvSpPr>
        <p:spPr bwMode="auto">
          <a:xfrm>
            <a:off x="755650" y="5589588"/>
            <a:ext cx="6913563" cy="0"/>
          </a:xfrm>
          <a:prstGeom prst="line">
            <a:avLst/>
          </a:prstGeom>
          <a:noFill/>
          <a:ln w="28575">
            <a:solidFill>
              <a:schemeClr val="tx2"/>
            </a:solidFill>
            <a:round/>
            <a:headEnd/>
            <a:tailEnd/>
          </a:ln>
        </p:spPr>
        <p:txBody>
          <a:bodyPr/>
          <a:lstStyle/>
          <a:p>
            <a:endParaRPr lang="tr-TR"/>
          </a:p>
        </p:txBody>
      </p:sp>
      <p:sp>
        <p:nvSpPr>
          <p:cNvPr id="26631" name="Line 7"/>
          <p:cNvSpPr>
            <a:spLocks noChangeShapeType="1"/>
          </p:cNvSpPr>
          <p:nvPr/>
        </p:nvSpPr>
        <p:spPr bwMode="auto">
          <a:xfrm>
            <a:off x="539750" y="1270000"/>
            <a:ext cx="6913563" cy="0"/>
          </a:xfrm>
          <a:prstGeom prst="line">
            <a:avLst/>
          </a:prstGeom>
          <a:noFill/>
          <a:ln w="28575">
            <a:solidFill>
              <a:schemeClr val="tx2"/>
            </a:solidFill>
            <a:round/>
            <a:headEnd/>
            <a:tailEnd/>
          </a:ln>
        </p:spPr>
        <p:txBody>
          <a:bodyPr/>
          <a:lstStyle/>
          <a:p>
            <a:endParaRPr lang="tr-TR"/>
          </a:p>
        </p:txBody>
      </p:sp>
      <p:sp>
        <p:nvSpPr>
          <p:cNvPr id="26632" name="Text Box 8"/>
          <p:cNvSpPr txBox="1">
            <a:spLocks noChangeArrowheads="1"/>
          </p:cNvSpPr>
          <p:nvPr/>
        </p:nvSpPr>
        <p:spPr bwMode="auto">
          <a:xfrm>
            <a:off x="6169025" y="6021388"/>
            <a:ext cx="2608263" cy="457200"/>
          </a:xfrm>
          <a:prstGeom prst="rect">
            <a:avLst/>
          </a:prstGeom>
          <a:noFill/>
          <a:ln w="9525">
            <a:noFill/>
            <a:miter lim="800000"/>
            <a:headEnd/>
            <a:tailEnd/>
          </a:ln>
        </p:spPr>
        <p:txBody>
          <a:bodyPr wrap="none">
            <a:spAutoFit/>
          </a:bodyPr>
          <a:lstStyle/>
          <a:p>
            <a:pPr algn="r"/>
            <a:r>
              <a:rPr lang="tr-TR" sz="1200" dirty="0"/>
              <a:t>Hak NE, Curr Opin Rheumatol 2008</a:t>
            </a:r>
          </a:p>
          <a:p>
            <a:pPr algn="r"/>
            <a:r>
              <a:rPr lang="tr-TR" sz="1200" dirty="0"/>
              <a:t>Dalbeth N Ann Rheum Dis 2010</a:t>
            </a:r>
          </a:p>
        </p:txBody>
      </p:sp>
      <p:sp>
        <p:nvSpPr>
          <p:cNvPr id="26633" name="Text Box 9"/>
          <p:cNvSpPr txBox="1">
            <a:spLocks noChangeArrowheads="1"/>
          </p:cNvSpPr>
          <p:nvPr/>
        </p:nvSpPr>
        <p:spPr bwMode="auto">
          <a:xfrm>
            <a:off x="900113" y="5805488"/>
            <a:ext cx="2581156" cy="369332"/>
          </a:xfrm>
          <a:prstGeom prst="rect">
            <a:avLst/>
          </a:prstGeom>
          <a:noFill/>
          <a:ln w="9525">
            <a:solidFill>
              <a:srgbClr val="0000FF"/>
            </a:solidFill>
            <a:miter lim="800000"/>
            <a:headEnd/>
            <a:tailEnd/>
          </a:ln>
        </p:spPr>
        <p:txBody>
          <a:bodyPr wrap="none">
            <a:spAutoFit/>
          </a:bodyPr>
          <a:lstStyle/>
          <a:p>
            <a:r>
              <a:rPr lang="tr-TR" sz="1800" b="1" dirty="0"/>
              <a:t>* Katı diyetle 1 mg/dl</a:t>
            </a:r>
            <a:r>
              <a:rPr lang="tr-TR" sz="1800" b="1" dirty="0">
                <a:sym typeface="Symbol" pitchFamily="18" charset="2"/>
              </a:rPr>
              <a:t></a:t>
            </a:r>
          </a:p>
        </p:txBody>
      </p:sp>
    </p:spTree>
    <p:extLst>
      <p:ext uri="{BB962C8B-B14F-4D97-AF65-F5344CB8AC3E}">
        <p14:creationId xmlns:p14="http://schemas.microsoft.com/office/powerpoint/2010/main" val="36242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1000"/>
                                        <p:tgtEl>
                                          <p:spTgt spid="26633"/>
                                        </p:tgtEl>
                                      </p:cBhvr>
                                    </p:animEffect>
                                    <p:anim calcmode="lin" valueType="num">
                                      <p:cBhvr>
                                        <p:cTn id="8" dur="1000" fill="hold"/>
                                        <p:tgtEl>
                                          <p:spTgt spid="26633"/>
                                        </p:tgtEl>
                                        <p:attrNameLst>
                                          <p:attrName>ppt_x</p:attrName>
                                        </p:attrNameLst>
                                      </p:cBhvr>
                                      <p:tavLst>
                                        <p:tav tm="0">
                                          <p:val>
                                            <p:strVal val="#ppt_x"/>
                                          </p:val>
                                        </p:tav>
                                        <p:tav tm="100000">
                                          <p:val>
                                            <p:strVal val="#ppt_x"/>
                                          </p:val>
                                        </p:tav>
                                      </p:tavLst>
                                    </p:anim>
                                    <p:anim calcmode="lin" valueType="num">
                                      <p:cBhvr>
                                        <p:cTn id="9" dur="1000" fill="hold"/>
                                        <p:tgtEl>
                                          <p:spTgt spid="26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tr-TR" sz="3600" b="1" dirty="0"/>
              <a:t>Ürik Asit Düzeyini Etkileyen İlaçlar</a:t>
            </a:r>
          </a:p>
        </p:txBody>
      </p:sp>
      <p:sp>
        <p:nvSpPr>
          <p:cNvPr id="27651" name="Rectangle 3"/>
          <p:cNvSpPr>
            <a:spLocks noGrp="1" noChangeArrowheads="1"/>
          </p:cNvSpPr>
          <p:nvPr>
            <p:ph type="body" sz="half" idx="1"/>
          </p:nvPr>
        </p:nvSpPr>
        <p:spPr>
          <a:xfrm>
            <a:off x="539750" y="1773238"/>
            <a:ext cx="3614738" cy="4411662"/>
          </a:xfrm>
        </p:spPr>
        <p:txBody>
          <a:bodyPr>
            <a:normAutofit lnSpcReduction="10000"/>
          </a:bodyPr>
          <a:lstStyle/>
          <a:p>
            <a:pPr eaLnBrk="1" hangingPunct="1">
              <a:lnSpc>
                <a:spcPct val="90000"/>
              </a:lnSpc>
              <a:buFont typeface="Wingdings" pitchFamily="2" charset="2"/>
              <a:buNone/>
            </a:pPr>
            <a:r>
              <a:rPr lang="tr-TR" sz="2400">
                <a:solidFill>
                  <a:srgbClr val="0000FF"/>
                </a:solidFill>
              </a:rPr>
              <a:t>Arttıranlar</a:t>
            </a:r>
          </a:p>
          <a:p>
            <a:pPr eaLnBrk="1" hangingPunct="1">
              <a:lnSpc>
                <a:spcPct val="90000"/>
              </a:lnSpc>
              <a:buFont typeface="Wingdings" pitchFamily="2" charset="2"/>
              <a:buChar char="§"/>
            </a:pPr>
            <a:r>
              <a:rPr lang="tr-TR" sz="2400" u="sng"/>
              <a:t>Diüretikler</a:t>
            </a:r>
          </a:p>
          <a:p>
            <a:pPr eaLnBrk="1" hangingPunct="1">
              <a:lnSpc>
                <a:spcPct val="90000"/>
              </a:lnSpc>
              <a:buFont typeface="Wingdings" pitchFamily="2" charset="2"/>
              <a:buChar char="§"/>
            </a:pPr>
            <a:r>
              <a:rPr lang="tr-TR" sz="2400"/>
              <a:t>Tacrolimus</a:t>
            </a:r>
          </a:p>
          <a:p>
            <a:pPr eaLnBrk="1" hangingPunct="1">
              <a:lnSpc>
                <a:spcPct val="90000"/>
              </a:lnSpc>
              <a:buFont typeface="Wingdings" pitchFamily="2" charset="2"/>
              <a:buChar char="§"/>
            </a:pPr>
            <a:r>
              <a:rPr lang="tr-TR" sz="2400"/>
              <a:t>Siklosporin A</a:t>
            </a:r>
          </a:p>
          <a:p>
            <a:pPr eaLnBrk="1" hangingPunct="1">
              <a:lnSpc>
                <a:spcPct val="90000"/>
              </a:lnSpc>
              <a:buFont typeface="Wingdings" pitchFamily="2" charset="2"/>
              <a:buChar char="§"/>
            </a:pPr>
            <a:r>
              <a:rPr lang="tr-TR" sz="2400"/>
              <a:t>Etambutol</a:t>
            </a:r>
          </a:p>
          <a:p>
            <a:pPr eaLnBrk="1" hangingPunct="1">
              <a:lnSpc>
                <a:spcPct val="90000"/>
              </a:lnSpc>
              <a:buFont typeface="Wingdings" pitchFamily="2" charset="2"/>
              <a:buChar char="§"/>
            </a:pPr>
            <a:r>
              <a:rPr lang="tr-TR" sz="2400"/>
              <a:t>Pirazinamid</a:t>
            </a:r>
          </a:p>
          <a:p>
            <a:pPr eaLnBrk="1" hangingPunct="1">
              <a:lnSpc>
                <a:spcPct val="90000"/>
              </a:lnSpc>
              <a:buFont typeface="Wingdings" pitchFamily="2" charset="2"/>
              <a:buChar char="§"/>
            </a:pPr>
            <a:r>
              <a:rPr lang="tr-TR" sz="2400"/>
              <a:t>Etanol</a:t>
            </a:r>
          </a:p>
          <a:p>
            <a:pPr eaLnBrk="1" hangingPunct="1">
              <a:lnSpc>
                <a:spcPct val="90000"/>
              </a:lnSpc>
              <a:buFont typeface="Wingdings" pitchFamily="2" charset="2"/>
              <a:buChar char="§"/>
            </a:pPr>
            <a:r>
              <a:rPr lang="tr-TR" sz="2400" u="sng"/>
              <a:t>Aspirin (&lt; 1g/gün)</a:t>
            </a:r>
          </a:p>
          <a:p>
            <a:pPr eaLnBrk="1" hangingPunct="1">
              <a:lnSpc>
                <a:spcPct val="90000"/>
              </a:lnSpc>
              <a:buFont typeface="Wingdings" pitchFamily="2" charset="2"/>
              <a:buChar char="§"/>
            </a:pPr>
            <a:r>
              <a:rPr lang="tr-TR" sz="2400"/>
              <a:t>Ribavirin ve interferon</a:t>
            </a:r>
          </a:p>
          <a:p>
            <a:pPr eaLnBrk="1" hangingPunct="1">
              <a:lnSpc>
                <a:spcPct val="90000"/>
              </a:lnSpc>
              <a:buFont typeface="Wingdings" pitchFamily="2" charset="2"/>
              <a:buChar char="§"/>
            </a:pPr>
            <a:r>
              <a:rPr lang="tr-TR" sz="2400"/>
              <a:t>Levodopa</a:t>
            </a:r>
          </a:p>
          <a:p>
            <a:pPr eaLnBrk="1" hangingPunct="1">
              <a:lnSpc>
                <a:spcPct val="90000"/>
              </a:lnSpc>
              <a:buFont typeface="Wingdings" pitchFamily="2" charset="2"/>
              <a:buChar char="§"/>
            </a:pPr>
            <a:r>
              <a:rPr lang="tr-TR" sz="2400"/>
              <a:t>Teriparatid</a:t>
            </a:r>
          </a:p>
        </p:txBody>
      </p:sp>
      <p:sp>
        <p:nvSpPr>
          <p:cNvPr id="27652" name="Rectangle 4"/>
          <p:cNvSpPr>
            <a:spLocks noGrp="1" noChangeArrowheads="1"/>
          </p:cNvSpPr>
          <p:nvPr>
            <p:ph type="body" sz="half" idx="2"/>
          </p:nvPr>
        </p:nvSpPr>
        <p:spPr>
          <a:xfrm>
            <a:off x="4572000" y="1773238"/>
            <a:ext cx="4038600" cy="4411662"/>
          </a:xfrm>
        </p:spPr>
        <p:txBody>
          <a:bodyPr/>
          <a:lstStyle/>
          <a:p>
            <a:pPr eaLnBrk="1" hangingPunct="1">
              <a:buFont typeface="Wingdings" pitchFamily="2" charset="2"/>
              <a:buNone/>
            </a:pPr>
            <a:r>
              <a:rPr lang="tr-TR" sz="2400">
                <a:solidFill>
                  <a:srgbClr val="0000FF"/>
                </a:solidFill>
              </a:rPr>
              <a:t>Azaltanlar</a:t>
            </a:r>
          </a:p>
          <a:p>
            <a:pPr eaLnBrk="1" hangingPunct="1">
              <a:buFont typeface="Wingdings" pitchFamily="2" charset="2"/>
              <a:buChar char="§"/>
            </a:pPr>
            <a:r>
              <a:rPr lang="tr-TR" sz="2400" u="sng"/>
              <a:t>Losartan</a:t>
            </a:r>
          </a:p>
          <a:p>
            <a:pPr eaLnBrk="1" hangingPunct="1">
              <a:buFont typeface="Wingdings" pitchFamily="2" charset="2"/>
              <a:buChar char="§"/>
            </a:pPr>
            <a:r>
              <a:rPr lang="tr-TR" sz="2400" u="sng"/>
              <a:t>Askorbik asit (&gt;500 mg)</a:t>
            </a:r>
            <a:endParaRPr lang="tr-TR" sz="2400" u="sng">
              <a:solidFill>
                <a:schemeClr val="bg2"/>
              </a:solidFill>
            </a:endParaRPr>
          </a:p>
          <a:p>
            <a:pPr eaLnBrk="1" hangingPunct="1">
              <a:buFont typeface="Wingdings" pitchFamily="2" charset="2"/>
              <a:buChar char="§"/>
            </a:pPr>
            <a:r>
              <a:rPr lang="tr-TR" sz="2400" u="sng"/>
              <a:t>Fenofibrat</a:t>
            </a:r>
          </a:p>
          <a:p>
            <a:pPr eaLnBrk="1" hangingPunct="1">
              <a:buFont typeface="Wingdings" pitchFamily="2" charset="2"/>
              <a:buChar char="§"/>
            </a:pPr>
            <a:r>
              <a:rPr lang="tr-TR" sz="2400"/>
              <a:t>Kalsitonin</a:t>
            </a:r>
          </a:p>
          <a:p>
            <a:pPr eaLnBrk="1" hangingPunct="1">
              <a:buFont typeface="Wingdings" pitchFamily="2" charset="2"/>
              <a:buChar char="§"/>
            </a:pPr>
            <a:r>
              <a:rPr lang="tr-TR" sz="2400" u="sng"/>
              <a:t>Aspirin(&gt; 3 g/gün)</a:t>
            </a:r>
          </a:p>
          <a:p>
            <a:pPr eaLnBrk="1" hangingPunct="1">
              <a:buFont typeface="Wingdings" pitchFamily="2" charset="2"/>
              <a:buChar char="§"/>
            </a:pPr>
            <a:r>
              <a:rPr lang="tr-TR" sz="2400"/>
              <a:t>Sitrat</a:t>
            </a:r>
          </a:p>
          <a:p>
            <a:pPr eaLnBrk="1" hangingPunct="1">
              <a:buFont typeface="Wingdings" pitchFamily="2" charset="2"/>
              <a:buChar char="§"/>
            </a:pPr>
            <a:r>
              <a:rPr lang="tr-TR" sz="2400"/>
              <a:t>Östrojen</a:t>
            </a:r>
          </a:p>
          <a:p>
            <a:pPr eaLnBrk="1" hangingPunct="1">
              <a:buFont typeface="Wingdings" pitchFamily="2" charset="2"/>
              <a:buChar char="§"/>
            </a:pPr>
            <a:endParaRPr lang="tr-TR" sz="2400"/>
          </a:p>
          <a:p>
            <a:pPr eaLnBrk="1" hangingPunct="1">
              <a:buFont typeface="Wingdings" pitchFamily="2" charset="2"/>
              <a:buChar char="§"/>
            </a:pPr>
            <a:endParaRPr lang="tr-TR" sz="2400"/>
          </a:p>
        </p:txBody>
      </p:sp>
    </p:spTree>
    <p:extLst>
      <p:ext uri="{BB962C8B-B14F-4D97-AF65-F5344CB8AC3E}">
        <p14:creationId xmlns:p14="http://schemas.microsoft.com/office/powerpoint/2010/main" val="261152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 y="1"/>
            <a:ext cx="4495800" cy="2362199"/>
          </a:xfrm>
        </p:spPr>
        <p:txBody>
          <a:bodyPr>
            <a:normAutofit/>
          </a:bodyPr>
          <a:lstStyle/>
          <a:p>
            <a:pPr eaLnBrk="1" hangingPunct="1"/>
            <a:r>
              <a:rPr lang="tr-TR" sz="3200" b="1" dirty="0"/>
              <a:t>5-Asemptomatik hiperürisemide ilaç tedavisi ne zaman?</a:t>
            </a:r>
            <a:endParaRPr lang="en-US" sz="3200" b="1" dirty="0"/>
          </a:p>
        </p:txBody>
      </p:sp>
      <p:graphicFrame>
        <p:nvGraphicFramePr>
          <p:cNvPr id="2" name="Diagram 1"/>
          <p:cNvGraphicFramePr/>
          <p:nvPr>
            <p:extLst>
              <p:ext uri="{D42A27DB-BD31-4B8C-83A1-F6EECF244321}">
                <p14:modId xmlns:p14="http://schemas.microsoft.com/office/powerpoint/2010/main" val="2226235438"/>
              </p:ext>
            </p:extLst>
          </p:nvPr>
        </p:nvGraphicFramePr>
        <p:xfrm>
          <a:off x="381000" y="2133600"/>
          <a:ext cx="8229600" cy="441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57200"/>
            <a:ext cx="4452902" cy="1752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34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graphicEl>
                                              <a:dgm id="{B18BF339-5956-41FA-8771-D504274673FE}"/>
                                            </p:graphicEl>
                                          </p:spTgt>
                                        </p:tgtEl>
                                        <p:attrNameLst>
                                          <p:attrName>style.color</p:attrName>
                                        </p:attrNameLst>
                                      </p:cBhvr>
                                      <p:by>
                                        <p:hsl h="7200000" s="0" l="0"/>
                                      </p:by>
                                    </p:animClr>
                                    <p:animClr clrSpc="hsl" dir="cw">
                                      <p:cBhvr>
                                        <p:cTn id="7" dur="500" fill="hold"/>
                                        <p:tgtEl>
                                          <p:spTgt spid="2">
                                            <p:graphicEl>
                                              <a:dgm id="{B18BF339-5956-41FA-8771-D504274673FE}"/>
                                            </p:graphicEl>
                                          </p:spTgt>
                                        </p:tgtEl>
                                        <p:attrNameLst>
                                          <p:attrName>fillcolor</p:attrName>
                                        </p:attrNameLst>
                                      </p:cBhvr>
                                      <p:by>
                                        <p:hsl h="7200000" s="0" l="0"/>
                                      </p:by>
                                    </p:animClr>
                                    <p:animClr clrSpc="hsl" dir="cw">
                                      <p:cBhvr>
                                        <p:cTn id="8" dur="500" fill="hold"/>
                                        <p:tgtEl>
                                          <p:spTgt spid="2">
                                            <p:graphicEl>
                                              <a:dgm id="{B18BF339-5956-41FA-8771-D504274673FE}"/>
                                            </p:graphicEl>
                                          </p:spTgt>
                                        </p:tgtEl>
                                        <p:attrNameLst>
                                          <p:attrName>stroke.color</p:attrName>
                                        </p:attrNameLst>
                                      </p:cBhvr>
                                      <p:by>
                                        <p:hsl h="7200000" s="0" l="0"/>
                                      </p:by>
                                    </p:animClr>
                                    <p:set>
                                      <p:cBhvr>
                                        <p:cTn id="9" dur="500" fill="hold"/>
                                        <p:tgtEl>
                                          <p:spTgt spid="2">
                                            <p:graphicEl>
                                              <a:dgm id="{B18BF339-5956-41FA-8771-D504274673FE}"/>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2">
                                            <p:graphicEl>
                                              <a:dgm id="{CFD47267-C04E-4B50-9267-AAADA4863262}"/>
                                            </p:graphicEl>
                                          </p:spTgt>
                                        </p:tgtEl>
                                        <p:attrNameLst>
                                          <p:attrName>style.color</p:attrName>
                                        </p:attrNameLst>
                                      </p:cBhvr>
                                      <p:by>
                                        <p:hsl h="7200000" s="0" l="0"/>
                                      </p:by>
                                    </p:animClr>
                                    <p:animClr clrSpc="hsl" dir="cw">
                                      <p:cBhvr>
                                        <p:cTn id="12" dur="500" fill="hold"/>
                                        <p:tgtEl>
                                          <p:spTgt spid="2">
                                            <p:graphicEl>
                                              <a:dgm id="{CFD47267-C04E-4B50-9267-AAADA4863262}"/>
                                            </p:graphicEl>
                                          </p:spTgt>
                                        </p:tgtEl>
                                        <p:attrNameLst>
                                          <p:attrName>fillcolor</p:attrName>
                                        </p:attrNameLst>
                                      </p:cBhvr>
                                      <p:by>
                                        <p:hsl h="7200000" s="0" l="0"/>
                                      </p:by>
                                    </p:animClr>
                                    <p:animClr clrSpc="hsl" dir="cw">
                                      <p:cBhvr>
                                        <p:cTn id="13" dur="500" fill="hold"/>
                                        <p:tgtEl>
                                          <p:spTgt spid="2">
                                            <p:graphicEl>
                                              <a:dgm id="{CFD47267-C04E-4B50-9267-AAADA4863262}"/>
                                            </p:graphicEl>
                                          </p:spTgt>
                                        </p:tgtEl>
                                        <p:attrNameLst>
                                          <p:attrName>stroke.color</p:attrName>
                                        </p:attrNameLst>
                                      </p:cBhvr>
                                      <p:by>
                                        <p:hsl h="7200000" s="0" l="0"/>
                                      </p:by>
                                    </p:animClr>
                                    <p:set>
                                      <p:cBhvr>
                                        <p:cTn id="14" dur="500" fill="hold"/>
                                        <p:tgtEl>
                                          <p:spTgt spid="2">
                                            <p:graphicEl>
                                              <a:dgm id="{CFD47267-C04E-4B50-9267-AAADA4863262}"/>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2">
                                            <p:graphicEl>
                                              <a:dgm id="{5B728960-A8B5-4F69-9F7C-5E5AEB27E7D0}"/>
                                            </p:graphicEl>
                                          </p:spTgt>
                                        </p:tgtEl>
                                        <p:attrNameLst>
                                          <p:attrName>style.color</p:attrName>
                                        </p:attrNameLst>
                                      </p:cBhvr>
                                      <p:by>
                                        <p:hsl h="7200000" s="0" l="0"/>
                                      </p:by>
                                    </p:animClr>
                                    <p:animClr clrSpc="hsl" dir="cw">
                                      <p:cBhvr>
                                        <p:cTn id="17" dur="500" fill="hold"/>
                                        <p:tgtEl>
                                          <p:spTgt spid="2">
                                            <p:graphicEl>
                                              <a:dgm id="{5B728960-A8B5-4F69-9F7C-5E5AEB27E7D0}"/>
                                            </p:graphicEl>
                                          </p:spTgt>
                                        </p:tgtEl>
                                        <p:attrNameLst>
                                          <p:attrName>fillcolor</p:attrName>
                                        </p:attrNameLst>
                                      </p:cBhvr>
                                      <p:by>
                                        <p:hsl h="7200000" s="0" l="0"/>
                                      </p:by>
                                    </p:animClr>
                                    <p:animClr clrSpc="hsl" dir="cw">
                                      <p:cBhvr>
                                        <p:cTn id="18" dur="500" fill="hold"/>
                                        <p:tgtEl>
                                          <p:spTgt spid="2">
                                            <p:graphicEl>
                                              <a:dgm id="{5B728960-A8B5-4F69-9F7C-5E5AEB27E7D0}"/>
                                            </p:graphicEl>
                                          </p:spTgt>
                                        </p:tgtEl>
                                        <p:attrNameLst>
                                          <p:attrName>stroke.color</p:attrName>
                                        </p:attrNameLst>
                                      </p:cBhvr>
                                      <p:by>
                                        <p:hsl h="7200000" s="0" l="0"/>
                                      </p:by>
                                    </p:animClr>
                                    <p:set>
                                      <p:cBhvr>
                                        <p:cTn id="19" dur="500" fill="hold"/>
                                        <p:tgtEl>
                                          <p:spTgt spid="2">
                                            <p:graphicEl>
                                              <a:dgm id="{5B728960-A8B5-4F69-9F7C-5E5AEB27E7D0}"/>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2">
                                            <p:graphicEl>
                                              <a:dgm id="{C729D049-4E43-44CC-9D37-D6F623B69574}"/>
                                            </p:graphicEl>
                                          </p:spTgt>
                                        </p:tgtEl>
                                        <p:attrNameLst>
                                          <p:attrName>style.color</p:attrName>
                                        </p:attrNameLst>
                                      </p:cBhvr>
                                      <p:by>
                                        <p:hsl h="7200000" s="0" l="0"/>
                                      </p:by>
                                    </p:animClr>
                                    <p:animClr clrSpc="hsl" dir="cw">
                                      <p:cBhvr>
                                        <p:cTn id="22" dur="500" fill="hold"/>
                                        <p:tgtEl>
                                          <p:spTgt spid="2">
                                            <p:graphicEl>
                                              <a:dgm id="{C729D049-4E43-44CC-9D37-D6F623B69574}"/>
                                            </p:graphicEl>
                                          </p:spTgt>
                                        </p:tgtEl>
                                        <p:attrNameLst>
                                          <p:attrName>fillcolor</p:attrName>
                                        </p:attrNameLst>
                                      </p:cBhvr>
                                      <p:by>
                                        <p:hsl h="7200000" s="0" l="0"/>
                                      </p:by>
                                    </p:animClr>
                                    <p:animClr clrSpc="hsl" dir="cw">
                                      <p:cBhvr>
                                        <p:cTn id="23" dur="500" fill="hold"/>
                                        <p:tgtEl>
                                          <p:spTgt spid="2">
                                            <p:graphicEl>
                                              <a:dgm id="{C729D049-4E43-44CC-9D37-D6F623B69574}"/>
                                            </p:graphicEl>
                                          </p:spTgt>
                                        </p:tgtEl>
                                        <p:attrNameLst>
                                          <p:attrName>stroke.color</p:attrName>
                                        </p:attrNameLst>
                                      </p:cBhvr>
                                      <p:by>
                                        <p:hsl h="7200000" s="0" l="0"/>
                                      </p:by>
                                    </p:animClr>
                                    <p:set>
                                      <p:cBhvr>
                                        <p:cTn id="24" dur="500" fill="hold"/>
                                        <p:tgtEl>
                                          <p:spTgt spid="2">
                                            <p:graphicEl>
                                              <a:dgm id="{C729D049-4E43-44CC-9D37-D6F623B69574}"/>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2">
                                            <p:graphicEl>
                                              <a:dgm id="{C65567E0-3CD2-40F9-8722-C2ABEF790AB1}"/>
                                            </p:graphicEl>
                                          </p:spTgt>
                                        </p:tgtEl>
                                        <p:attrNameLst>
                                          <p:attrName>style.color</p:attrName>
                                        </p:attrNameLst>
                                      </p:cBhvr>
                                      <p:by>
                                        <p:hsl h="7200000" s="0" l="0"/>
                                      </p:by>
                                    </p:animClr>
                                    <p:animClr clrSpc="hsl" dir="cw">
                                      <p:cBhvr>
                                        <p:cTn id="27" dur="500" fill="hold"/>
                                        <p:tgtEl>
                                          <p:spTgt spid="2">
                                            <p:graphicEl>
                                              <a:dgm id="{C65567E0-3CD2-40F9-8722-C2ABEF790AB1}"/>
                                            </p:graphicEl>
                                          </p:spTgt>
                                        </p:tgtEl>
                                        <p:attrNameLst>
                                          <p:attrName>fillcolor</p:attrName>
                                        </p:attrNameLst>
                                      </p:cBhvr>
                                      <p:by>
                                        <p:hsl h="7200000" s="0" l="0"/>
                                      </p:by>
                                    </p:animClr>
                                    <p:animClr clrSpc="hsl" dir="cw">
                                      <p:cBhvr>
                                        <p:cTn id="28" dur="500" fill="hold"/>
                                        <p:tgtEl>
                                          <p:spTgt spid="2">
                                            <p:graphicEl>
                                              <a:dgm id="{C65567E0-3CD2-40F9-8722-C2ABEF790AB1}"/>
                                            </p:graphicEl>
                                          </p:spTgt>
                                        </p:tgtEl>
                                        <p:attrNameLst>
                                          <p:attrName>stroke.color</p:attrName>
                                        </p:attrNameLst>
                                      </p:cBhvr>
                                      <p:by>
                                        <p:hsl h="7200000" s="0" l="0"/>
                                      </p:by>
                                    </p:animClr>
                                    <p:set>
                                      <p:cBhvr>
                                        <p:cTn id="29" dur="500" fill="hold"/>
                                        <p:tgtEl>
                                          <p:spTgt spid="2">
                                            <p:graphicEl>
                                              <a:dgm id="{C65567E0-3CD2-40F9-8722-C2ABEF790AB1}"/>
                                            </p:graphicEl>
                                          </p:spTgt>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500" fill="hold"/>
                                        <p:tgtEl>
                                          <p:spTgt spid="2">
                                            <p:graphicEl>
                                              <a:dgm id="{FF8BA042-406F-4FE9-8080-10CB62A698BA}"/>
                                            </p:graphicEl>
                                          </p:spTgt>
                                        </p:tgtEl>
                                        <p:attrNameLst>
                                          <p:attrName>style.color</p:attrName>
                                        </p:attrNameLst>
                                      </p:cBhvr>
                                      <p:by>
                                        <p:hsl h="7200000" s="0" l="0"/>
                                      </p:by>
                                    </p:animClr>
                                    <p:animClr clrSpc="hsl" dir="cw">
                                      <p:cBhvr>
                                        <p:cTn id="32" dur="500" fill="hold"/>
                                        <p:tgtEl>
                                          <p:spTgt spid="2">
                                            <p:graphicEl>
                                              <a:dgm id="{FF8BA042-406F-4FE9-8080-10CB62A698BA}"/>
                                            </p:graphicEl>
                                          </p:spTgt>
                                        </p:tgtEl>
                                        <p:attrNameLst>
                                          <p:attrName>fillcolor</p:attrName>
                                        </p:attrNameLst>
                                      </p:cBhvr>
                                      <p:by>
                                        <p:hsl h="7200000" s="0" l="0"/>
                                      </p:by>
                                    </p:animClr>
                                    <p:animClr clrSpc="hsl" dir="cw">
                                      <p:cBhvr>
                                        <p:cTn id="33" dur="500" fill="hold"/>
                                        <p:tgtEl>
                                          <p:spTgt spid="2">
                                            <p:graphicEl>
                                              <a:dgm id="{FF8BA042-406F-4FE9-8080-10CB62A698BA}"/>
                                            </p:graphicEl>
                                          </p:spTgt>
                                        </p:tgtEl>
                                        <p:attrNameLst>
                                          <p:attrName>stroke.color</p:attrName>
                                        </p:attrNameLst>
                                      </p:cBhvr>
                                      <p:by>
                                        <p:hsl h="7200000" s="0" l="0"/>
                                      </p:by>
                                    </p:animClr>
                                    <p:set>
                                      <p:cBhvr>
                                        <p:cTn id="34" dur="500" fill="hold"/>
                                        <p:tgtEl>
                                          <p:spTgt spid="2">
                                            <p:graphicEl>
                                              <a:dgm id="{FF8BA042-406F-4FE9-8080-10CB62A698BA}"/>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10141574"/>
              </p:ext>
            </p:extLst>
          </p:nvPr>
        </p:nvGraphicFramePr>
        <p:xfrm>
          <a:off x="304800" y="381000"/>
          <a:ext cx="75438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1406034267"/>
              </p:ext>
            </p:extLst>
          </p:nvPr>
        </p:nvGraphicFramePr>
        <p:xfrm>
          <a:off x="658812" y="1295400"/>
          <a:ext cx="7723187" cy="2787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148" name="Picture 4" descr="gout"/>
          <p:cNvPicPr>
            <a:picLocks noGrp="1" noChangeAspect="1" noChangeArrowheads="1"/>
          </p:cNvPicPr>
          <p:nvPr>
            <p:ph sz="half" idx="2"/>
          </p:nvPr>
        </p:nvPicPr>
        <p:blipFill>
          <a:blip r:embed="rId13" cstate="print"/>
          <a:srcRect/>
          <a:stretch>
            <a:fillRect/>
          </a:stretch>
        </p:blipFill>
        <p:spPr>
          <a:xfrm>
            <a:off x="5715000" y="4257675"/>
            <a:ext cx="2473325" cy="1619250"/>
          </a:xfrm>
          <a:noFill/>
          <a:ln>
            <a:solidFill>
              <a:schemeClr val="tx1"/>
            </a:solidFill>
          </a:ln>
        </p:spPr>
      </p:pic>
      <p:sp>
        <p:nvSpPr>
          <p:cNvPr id="7" name="Rectangle 6"/>
          <p:cNvSpPr/>
          <p:nvPr/>
        </p:nvSpPr>
        <p:spPr>
          <a:xfrm>
            <a:off x="304800" y="3733800"/>
            <a:ext cx="4648200" cy="2667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sz="2000">
                <a:solidFill>
                  <a:srgbClr val="000080"/>
                </a:solidFill>
              </a:defRPr>
            </a:pPr>
            <a:r>
              <a:rPr lang="tr-TR" dirty="0">
                <a:solidFill>
                  <a:schemeClr val="bg1"/>
                </a:solidFill>
              </a:rPr>
              <a:t>Hipokrat (M.Ö. 5. yy) gutu “Podagra” olarak tanımlamıştır</a:t>
            </a:r>
          </a:p>
          <a:p>
            <a:pPr>
              <a:defRPr sz="2000">
                <a:solidFill>
                  <a:srgbClr val="000080"/>
                </a:solidFill>
              </a:defRPr>
            </a:pPr>
            <a:endParaRPr lang="tr-TR" dirty="0">
              <a:solidFill>
                <a:schemeClr val="bg1"/>
              </a:solidFill>
            </a:endParaRPr>
          </a:p>
          <a:p>
            <a:pPr>
              <a:defRPr sz="2000">
                <a:solidFill>
                  <a:srgbClr val="000080"/>
                </a:solidFill>
              </a:defRPr>
            </a:pPr>
            <a:r>
              <a:rPr lang="tr-TR" dirty="0">
                <a:solidFill>
                  <a:schemeClr val="bg1"/>
                </a:solidFill>
              </a:rPr>
              <a:t>“Gut” terimi Latince *</a:t>
            </a:r>
            <a:r>
              <a:rPr lang="tr-TR" b="1" dirty="0">
                <a:solidFill>
                  <a:schemeClr val="bg1"/>
                </a:solidFill>
              </a:rPr>
              <a:t>gutta (damla)* </a:t>
            </a:r>
            <a:r>
              <a:rPr lang="tr-TR" dirty="0">
                <a:solidFill>
                  <a:schemeClr val="bg1"/>
                </a:solidFill>
              </a:rPr>
              <a:t>kelimesinden türemiştir</a:t>
            </a:r>
          </a:p>
          <a:p>
            <a:pPr>
              <a:defRPr sz="2000">
                <a:solidFill>
                  <a:srgbClr val="000080"/>
                </a:solidFill>
              </a:defRPr>
            </a:pPr>
            <a:endParaRPr lang="tr-TR" dirty="0">
              <a:solidFill>
                <a:schemeClr val="bg1"/>
              </a:solidFill>
            </a:endParaRPr>
          </a:p>
          <a:p>
            <a:pPr>
              <a:defRPr sz="2000">
                <a:solidFill>
                  <a:srgbClr val="000080"/>
                </a:solidFill>
              </a:defRPr>
            </a:pPr>
            <a:r>
              <a:rPr lang="tr-TR" dirty="0">
                <a:solidFill>
                  <a:schemeClr val="bg1"/>
                </a:solidFill>
              </a:rPr>
              <a:t>Ortaçağ’da “kralların hastalığı” olarak adlandırılmıştır</a:t>
            </a:r>
          </a:p>
        </p:txBody>
      </p:sp>
      <p:sp>
        <p:nvSpPr>
          <p:cNvPr id="8" name="Rectangle 7"/>
          <p:cNvSpPr/>
          <p:nvPr/>
        </p:nvSpPr>
        <p:spPr>
          <a:xfrm>
            <a:off x="0" y="4741"/>
            <a:ext cx="1398653" cy="369332"/>
          </a:xfrm>
          <a:prstGeom prst="rect">
            <a:avLst/>
          </a:prstGeom>
        </p:spPr>
        <p:txBody>
          <a:bodyPr wrap="none">
            <a:spAutoFit/>
          </a:bodyPr>
          <a:lstStyle/>
          <a:p>
            <a:r>
              <a:rPr lang="tr-TR" b="1" dirty="0">
                <a:solidFill>
                  <a:srgbClr val="C00000"/>
                </a:solidFill>
              </a:rPr>
              <a:t>1-Tanımlar </a:t>
            </a:r>
            <a:endParaRPr lang="tr-TR" dirty="0">
              <a:solidFill>
                <a:srgbClr val="C00000"/>
              </a:solidFill>
            </a:endParaRPr>
          </a:p>
        </p:txBody>
      </p:sp>
    </p:spTree>
    <p:extLst>
      <p:ext uri="{BB962C8B-B14F-4D97-AF65-F5344CB8AC3E}">
        <p14:creationId xmlns:p14="http://schemas.microsoft.com/office/powerpoint/2010/main" val="328159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lgn="ctr" eaLnBrk="1" hangingPunct="1"/>
            <a:r>
              <a:rPr lang="tr-TR" sz="3600" b="1" dirty="0"/>
              <a:t>2- Gut Hastalığı-Epidemiyoloji</a:t>
            </a:r>
          </a:p>
        </p:txBody>
      </p:sp>
      <p:graphicFrame>
        <p:nvGraphicFramePr>
          <p:cNvPr id="2" name="Diagram 1"/>
          <p:cNvGraphicFramePr/>
          <p:nvPr>
            <p:extLst>
              <p:ext uri="{D42A27DB-BD31-4B8C-83A1-F6EECF244321}">
                <p14:modId xmlns:p14="http://schemas.microsoft.com/office/powerpoint/2010/main" val="4291529925"/>
              </p:ext>
            </p:extLst>
          </p:nvPr>
        </p:nvGraphicFramePr>
        <p:xfrm>
          <a:off x="457200" y="1671638"/>
          <a:ext cx="7696200" cy="434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3" name="Text Box 5"/>
          <p:cNvSpPr txBox="1">
            <a:spLocks noChangeArrowheads="1"/>
          </p:cNvSpPr>
          <p:nvPr/>
        </p:nvSpPr>
        <p:spPr bwMode="auto">
          <a:xfrm>
            <a:off x="3505200" y="6369080"/>
            <a:ext cx="1967205" cy="400110"/>
          </a:xfrm>
          <a:prstGeom prst="rect">
            <a:avLst/>
          </a:prstGeom>
          <a:noFill/>
          <a:ln w="25400">
            <a:noFill/>
            <a:miter lim="800000"/>
            <a:headEnd/>
            <a:tailEnd/>
          </a:ln>
        </p:spPr>
        <p:txBody>
          <a:bodyPr wrap="none">
            <a:spAutoFit/>
          </a:bodyPr>
          <a:lstStyle/>
          <a:p>
            <a:pPr algn="ctr"/>
            <a:r>
              <a:rPr lang="tr-TR" sz="1000" dirty="0"/>
              <a:t>Am J Med 1987; 82: 421-6.</a:t>
            </a:r>
          </a:p>
          <a:p>
            <a:pPr algn="ctr"/>
            <a:r>
              <a:rPr lang="tr-TR" sz="1000" dirty="0"/>
              <a:t>J Rheumatol 2004; 31: 1582-7. </a:t>
            </a:r>
          </a:p>
        </p:txBody>
      </p:sp>
    </p:spTree>
    <p:extLst>
      <p:ext uri="{BB962C8B-B14F-4D97-AF65-F5344CB8AC3E}">
        <p14:creationId xmlns:p14="http://schemas.microsoft.com/office/powerpoint/2010/main" val="193446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82191321"/>
              </p:ext>
            </p:extLst>
          </p:nvPr>
        </p:nvGraphicFramePr>
        <p:xfrm>
          <a:off x="457200" y="533400"/>
          <a:ext cx="82296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51576662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3796" name="Text Box 4"/>
          <p:cNvSpPr txBox="1">
            <a:spLocks noChangeArrowheads="1"/>
          </p:cNvSpPr>
          <p:nvPr/>
        </p:nvSpPr>
        <p:spPr bwMode="auto">
          <a:xfrm>
            <a:off x="2882035" y="6553200"/>
            <a:ext cx="2941637" cy="304800"/>
          </a:xfrm>
          <a:prstGeom prst="rect">
            <a:avLst/>
          </a:prstGeom>
          <a:noFill/>
          <a:ln w="25400">
            <a:noFill/>
            <a:miter lim="800000"/>
            <a:headEnd/>
            <a:tailEnd/>
          </a:ln>
        </p:spPr>
        <p:txBody>
          <a:bodyPr wrap="none">
            <a:spAutoFit/>
          </a:bodyPr>
          <a:lstStyle/>
          <a:p>
            <a:pPr algn="ctr"/>
            <a:r>
              <a:rPr lang="tr-TR" sz="1400" dirty="0"/>
              <a:t>Arthritis Rheum 2004; 50: 2400-14.</a:t>
            </a:r>
          </a:p>
        </p:txBody>
      </p:sp>
    </p:spTree>
    <p:extLst>
      <p:ext uri="{BB962C8B-B14F-4D97-AF65-F5344CB8AC3E}">
        <p14:creationId xmlns:p14="http://schemas.microsoft.com/office/powerpoint/2010/main" val="409906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3-Gut hastalığı-</a:t>
            </a:r>
            <a:r>
              <a:rPr b="1" dirty="0" err="1"/>
              <a:t>Patogenez</a:t>
            </a:r>
            <a:endParaRPr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8527"/>
            <a:ext cx="6947969" cy="4921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7999" y="6521678"/>
            <a:ext cx="4124847" cy="215444"/>
          </a:xfrm>
          <a:prstGeom prst="rect">
            <a:avLst/>
          </a:prstGeom>
          <a:noFill/>
        </p:spPr>
        <p:txBody>
          <a:bodyPr wrap="none" rtlCol="0">
            <a:spAutoFit/>
          </a:bodyPr>
          <a:lstStyle/>
          <a:p>
            <a:r>
              <a:rPr lang="tr-TR" sz="800" b="1" dirty="0"/>
              <a:t>Dalbeth N, Gosling AL, Gaffo A et al. Gout. The Lancet. 2021;397(10287):1843-55. </a:t>
            </a:r>
          </a:p>
        </p:txBody>
      </p:sp>
    </p:spTree>
    <p:extLst>
      <p:ext uri="{BB962C8B-B14F-4D97-AF65-F5344CB8AC3E}">
        <p14:creationId xmlns:p14="http://schemas.microsoft.com/office/powerpoint/2010/main" val="411261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20713"/>
            <a:ext cx="7543800" cy="1295400"/>
          </a:xfrm>
        </p:spPr>
        <p:txBody>
          <a:bodyPr/>
          <a:lstStyle/>
          <a:p>
            <a:pPr eaLnBrk="1" hangingPunct="1"/>
            <a:r>
              <a:rPr lang="tr-TR" b="1" dirty="0"/>
              <a:t>4-Gut’un klinik evreleri</a:t>
            </a:r>
          </a:p>
        </p:txBody>
      </p:sp>
      <p:graphicFrame>
        <p:nvGraphicFramePr>
          <p:cNvPr id="2" name="Diagram 1"/>
          <p:cNvGraphicFramePr/>
          <p:nvPr>
            <p:extLst>
              <p:ext uri="{D42A27DB-BD31-4B8C-83A1-F6EECF244321}">
                <p14:modId xmlns:p14="http://schemas.microsoft.com/office/powerpoint/2010/main" val="231277331"/>
              </p:ext>
            </p:extLst>
          </p:nvPr>
        </p:nvGraphicFramePr>
        <p:xfrm>
          <a:off x="468313" y="2479675"/>
          <a:ext cx="8229600" cy="2820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95400" y="6457798"/>
            <a:ext cx="7218643" cy="246221"/>
          </a:xfrm>
          <a:prstGeom prst="rect">
            <a:avLst/>
          </a:prstGeom>
          <a:noFill/>
        </p:spPr>
        <p:txBody>
          <a:bodyPr wrap="none" rtlCol="0">
            <a:spAutoFit/>
          </a:bodyPr>
          <a:lstStyle/>
          <a:p>
            <a:r>
              <a:rPr lang="tr-TR" sz="1000" b="1" dirty="0"/>
              <a:t>Dalbeth N, Gosling AL, Gaffo A et al. Gout. The Lancet. 2021;397(10287):1843-55. doi:10.1016/S0140-6736(21)00569-9</a:t>
            </a:r>
          </a:p>
        </p:txBody>
      </p:sp>
    </p:spTree>
    <p:extLst>
      <p:ext uri="{BB962C8B-B14F-4D97-AF65-F5344CB8AC3E}">
        <p14:creationId xmlns:p14="http://schemas.microsoft.com/office/powerpoint/2010/main" val="386358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1" y="1257300"/>
            <a:ext cx="88963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18" y="457200"/>
            <a:ext cx="7534275" cy="6381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68" y="4111169"/>
            <a:ext cx="83820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5" y="4111169"/>
            <a:ext cx="8791575" cy="3990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13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anim calcmode="lin" valueType="num">
                                      <p:cBhvr>
                                        <p:cTn id="17" dur="1000" fill="hold"/>
                                        <p:tgtEl>
                                          <p:spTgt spid="1027"/>
                                        </p:tgtEl>
                                        <p:attrNameLst>
                                          <p:attrName>ppt_x</p:attrName>
                                        </p:attrNameLst>
                                      </p:cBhvr>
                                      <p:tavLst>
                                        <p:tav tm="0">
                                          <p:val>
                                            <p:strVal val="#ppt_x"/>
                                          </p:val>
                                        </p:tav>
                                        <p:tav tm="100000">
                                          <p:val>
                                            <p:strVal val="#ppt_x"/>
                                          </p:val>
                                        </p:tav>
                                      </p:tavLst>
                                    </p:anim>
                                    <p:anim calcmode="lin" valueType="num">
                                      <p:cBhvr>
                                        <p:cTn id="18"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tr-TR" b="1" dirty="0"/>
              <a:t>Akut gut artriti</a:t>
            </a:r>
          </a:p>
        </p:txBody>
      </p:sp>
      <p:graphicFrame>
        <p:nvGraphicFramePr>
          <p:cNvPr id="2" name="Diagram 1"/>
          <p:cNvGraphicFramePr/>
          <p:nvPr>
            <p:extLst>
              <p:ext uri="{D42A27DB-BD31-4B8C-83A1-F6EECF244321}">
                <p14:modId xmlns:p14="http://schemas.microsoft.com/office/powerpoint/2010/main" val="3075700638"/>
              </p:ext>
            </p:extLst>
          </p:nvPr>
        </p:nvGraphicFramePr>
        <p:xfrm>
          <a:off x="468314" y="1700213"/>
          <a:ext cx="8223244" cy="462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70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tr-TR" b="1" dirty="0"/>
              <a:t>Akut poliartiküler gut</a:t>
            </a:r>
            <a:endParaRPr lang="en-US" b="1" dirty="0"/>
          </a:p>
        </p:txBody>
      </p:sp>
      <p:graphicFrame>
        <p:nvGraphicFramePr>
          <p:cNvPr id="2" name="Diagram 1"/>
          <p:cNvGraphicFramePr/>
          <p:nvPr>
            <p:extLst>
              <p:ext uri="{D42A27DB-BD31-4B8C-83A1-F6EECF244321}">
                <p14:modId xmlns:p14="http://schemas.microsoft.com/office/powerpoint/2010/main" val="2126509619"/>
              </p:ext>
            </p:extLst>
          </p:nvPr>
        </p:nvGraphicFramePr>
        <p:xfrm>
          <a:off x="323849" y="1916113"/>
          <a:ext cx="5832475"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4" name="Picture 4" descr="Severe inflammation of a gout affected hand"/>
          <p:cNvPicPr>
            <a:picLocks noChangeAspect="1" noChangeArrowheads="1"/>
          </p:cNvPicPr>
          <p:nvPr/>
        </p:nvPicPr>
        <p:blipFill>
          <a:blip r:embed="rId8" cstate="print"/>
          <a:srcRect/>
          <a:stretch>
            <a:fillRect/>
          </a:stretch>
        </p:blipFill>
        <p:spPr bwMode="auto">
          <a:xfrm>
            <a:off x="6156325" y="1844675"/>
            <a:ext cx="2779713" cy="4098925"/>
          </a:xfrm>
          <a:prstGeom prst="rect">
            <a:avLst/>
          </a:prstGeom>
          <a:noFill/>
          <a:ln w="9525">
            <a:noFill/>
            <a:miter lim="800000"/>
            <a:headEnd/>
            <a:tailEnd/>
          </a:ln>
        </p:spPr>
      </p:pic>
    </p:spTree>
    <p:extLst>
      <p:ext uri="{BB962C8B-B14F-4D97-AF65-F5344CB8AC3E}">
        <p14:creationId xmlns:p14="http://schemas.microsoft.com/office/powerpoint/2010/main" val="391298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tr-TR" sz="3600" b="1" dirty="0"/>
              <a:t>Ataklar arası evre (İnterkritik gut)</a:t>
            </a:r>
            <a:endParaRPr lang="en-US" sz="3600" b="1" dirty="0"/>
          </a:p>
        </p:txBody>
      </p:sp>
      <p:graphicFrame>
        <p:nvGraphicFramePr>
          <p:cNvPr id="2" name="Diagram 1"/>
          <p:cNvGraphicFramePr/>
          <p:nvPr>
            <p:extLst>
              <p:ext uri="{D42A27DB-BD31-4B8C-83A1-F6EECF244321}">
                <p14:modId xmlns:p14="http://schemas.microsoft.com/office/powerpoint/2010/main" val="4064016051"/>
              </p:ext>
            </p:extLst>
          </p:nvPr>
        </p:nvGraphicFramePr>
        <p:xfrm>
          <a:off x="468313" y="1754188"/>
          <a:ext cx="8229600" cy="441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741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tr-TR" b="1" dirty="0"/>
              <a:t>Kronik tofüslü gut</a:t>
            </a:r>
            <a:endParaRPr lang="en-US" b="1" dirty="0"/>
          </a:p>
        </p:txBody>
      </p:sp>
      <p:graphicFrame>
        <p:nvGraphicFramePr>
          <p:cNvPr id="2" name="Diagram 1"/>
          <p:cNvGraphicFramePr/>
          <p:nvPr>
            <p:extLst>
              <p:ext uri="{D42A27DB-BD31-4B8C-83A1-F6EECF244321}">
                <p14:modId xmlns:p14="http://schemas.microsoft.com/office/powerpoint/2010/main" val="3269130754"/>
              </p:ext>
            </p:extLst>
          </p:nvPr>
        </p:nvGraphicFramePr>
        <p:xfrm>
          <a:off x="323850" y="1916113"/>
          <a:ext cx="5180013" cy="4295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7108" name="Picture 4" descr="gout_fig7"/>
          <p:cNvPicPr>
            <a:picLocks noChangeAspect="1" noChangeArrowheads="1"/>
          </p:cNvPicPr>
          <p:nvPr/>
        </p:nvPicPr>
        <p:blipFill>
          <a:blip r:embed="rId8" cstate="print"/>
          <a:srcRect/>
          <a:stretch>
            <a:fillRect/>
          </a:stretch>
        </p:blipFill>
        <p:spPr bwMode="auto">
          <a:xfrm>
            <a:off x="5683250" y="3213100"/>
            <a:ext cx="2921000" cy="3240088"/>
          </a:xfrm>
          <a:prstGeom prst="rect">
            <a:avLst/>
          </a:prstGeom>
          <a:noFill/>
          <a:ln w="9525">
            <a:solidFill>
              <a:schemeClr val="tx1"/>
            </a:solidFill>
            <a:miter lim="800000"/>
            <a:headEnd/>
            <a:tailEnd/>
          </a:ln>
        </p:spPr>
      </p:pic>
      <p:pic>
        <p:nvPicPr>
          <p:cNvPr id="47109" name="Picture 5" descr="cap6"/>
          <p:cNvPicPr>
            <a:picLocks noChangeAspect="1" noChangeArrowheads="1"/>
          </p:cNvPicPr>
          <p:nvPr/>
        </p:nvPicPr>
        <p:blipFill>
          <a:blip r:embed="rId9" cstate="print"/>
          <a:srcRect/>
          <a:stretch>
            <a:fillRect/>
          </a:stretch>
        </p:blipFill>
        <p:spPr bwMode="auto">
          <a:xfrm>
            <a:off x="5651500" y="333375"/>
            <a:ext cx="2043113" cy="2767013"/>
          </a:xfrm>
          <a:prstGeom prst="rect">
            <a:avLst/>
          </a:prstGeom>
          <a:noFill/>
          <a:ln w="57150">
            <a:noFill/>
            <a:miter lim="800000"/>
            <a:headEnd/>
            <a:tailEnd/>
          </a:ln>
        </p:spPr>
      </p:pic>
    </p:spTree>
    <p:extLst>
      <p:ext uri="{BB962C8B-B14F-4D97-AF65-F5344CB8AC3E}">
        <p14:creationId xmlns:p14="http://schemas.microsoft.com/office/powerpoint/2010/main" val="268094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115888"/>
            <a:ext cx="8229600" cy="1143000"/>
          </a:xfrm>
        </p:spPr>
        <p:txBody>
          <a:bodyPr/>
          <a:lstStyle/>
          <a:p>
            <a:pPr eaLnBrk="1" hangingPunct="1"/>
            <a:r>
              <a:rPr lang="tr-TR" sz="3500" b="1" dirty="0"/>
              <a:t>5-Gut Artriti Tanısı</a:t>
            </a:r>
          </a:p>
        </p:txBody>
      </p:sp>
      <p:graphicFrame>
        <p:nvGraphicFramePr>
          <p:cNvPr id="2" name="Diagram 1"/>
          <p:cNvGraphicFramePr/>
          <p:nvPr>
            <p:extLst>
              <p:ext uri="{D42A27DB-BD31-4B8C-83A1-F6EECF244321}">
                <p14:modId xmlns:p14="http://schemas.microsoft.com/office/powerpoint/2010/main" val="962565518"/>
              </p:ext>
            </p:extLst>
          </p:nvPr>
        </p:nvGraphicFramePr>
        <p:xfrm>
          <a:off x="468313" y="1341438"/>
          <a:ext cx="8229600" cy="223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6" name="Picture 4" descr="cap4"/>
          <p:cNvPicPr>
            <a:picLocks noChangeAspect="1" noChangeArrowheads="1"/>
          </p:cNvPicPr>
          <p:nvPr/>
        </p:nvPicPr>
        <p:blipFill>
          <a:blip r:embed="rId7" cstate="print"/>
          <a:srcRect/>
          <a:stretch>
            <a:fillRect/>
          </a:stretch>
        </p:blipFill>
        <p:spPr bwMode="auto">
          <a:xfrm>
            <a:off x="395288" y="4005263"/>
            <a:ext cx="4967287" cy="1844675"/>
          </a:xfrm>
          <a:prstGeom prst="rect">
            <a:avLst/>
          </a:prstGeom>
          <a:noFill/>
          <a:ln w="9525">
            <a:noFill/>
            <a:miter lim="800000"/>
            <a:headEnd/>
            <a:tailEnd/>
          </a:ln>
        </p:spPr>
      </p:pic>
      <p:pic>
        <p:nvPicPr>
          <p:cNvPr id="44037" name="Picture 5" descr="cap2"/>
          <p:cNvPicPr>
            <a:picLocks noChangeAspect="1" noChangeArrowheads="1"/>
          </p:cNvPicPr>
          <p:nvPr/>
        </p:nvPicPr>
        <p:blipFill>
          <a:blip r:embed="rId8" cstate="print"/>
          <a:srcRect/>
          <a:stretch>
            <a:fillRect/>
          </a:stretch>
        </p:blipFill>
        <p:spPr bwMode="auto">
          <a:xfrm>
            <a:off x="5724525" y="3860800"/>
            <a:ext cx="2687638" cy="2251075"/>
          </a:xfrm>
          <a:prstGeom prst="rect">
            <a:avLst/>
          </a:prstGeom>
          <a:noFill/>
          <a:ln w="57150">
            <a:solidFill>
              <a:schemeClr val="hlink"/>
            </a:solidFill>
            <a:miter lim="800000"/>
            <a:headEnd/>
            <a:tailEnd/>
          </a:ln>
        </p:spPr>
      </p:pic>
      <p:sp>
        <p:nvSpPr>
          <p:cNvPr id="44038" name="Text Box 6"/>
          <p:cNvSpPr txBox="1">
            <a:spLocks noChangeArrowheads="1"/>
          </p:cNvSpPr>
          <p:nvPr/>
        </p:nvSpPr>
        <p:spPr bwMode="auto">
          <a:xfrm>
            <a:off x="3252788" y="6353175"/>
            <a:ext cx="2957861" cy="246221"/>
          </a:xfrm>
          <a:prstGeom prst="rect">
            <a:avLst/>
          </a:prstGeom>
          <a:noFill/>
          <a:ln w="9525">
            <a:noFill/>
            <a:miter lim="800000"/>
            <a:headEnd/>
            <a:tailEnd/>
          </a:ln>
        </p:spPr>
        <p:txBody>
          <a:bodyPr wrap="none">
            <a:spAutoFit/>
          </a:bodyPr>
          <a:lstStyle/>
          <a:p>
            <a:r>
              <a:rPr lang="tr-TR" sz="1000" dirty="0"/>
              <a:t>EULAR Recommodations, Ann Rheum Dis, 2015</a:t>
            </a:r>
          </a:p>
        </p:txBody>
      </p:sp>
    </p:spTree>
    <p:extLst>
      <p:ext uri="{BB962C8B-B14F-4D97-AF65-F5344CB8AC3E}">
        <p14:creationId xmlns:p14="http://schemas.microsoft.com/office/powerpoint/2010/main" val="33190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tr-TR" sz="3600" b="1" dirty="0"/>
              <a:t>Gut-Radyoloji</a:t>
            </a:r>
          </a:p>
        </p:txBody>
      </p:sp>
      <p:graphicFrame>
        <p:nvGraphicFramePr>
          <p:cNvPr id="2" name="Diagram 1"/>
          <p:cNvGraphicFramePr/>
          <p:nvPr>
            <p:extLst>
              <p:ext uri="{D42A27DB-BD31-4B8C-83A1-F6EECF244321}">
                <p14:modId xmlns:p14="http://schemas.microsoft.com/office/powerpoint/2010/main" val="1899848957"/>
              </p:ext>
            </p:extLst>
          </p:nvPr>
        </p:nvGraphicFramePr>
        <p:xfrm>
          <a:off x="323850" y="1628775"/>
          <a:ext cx="43195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8132" name="Picture 4"/>
          <p:cNvPicPr>
            <a:picLocks noChangeAspect="1" noChangeArrowheads="1"/>
          </p:cNvPicPr>
          <p:nvPr/>
        </p:nvPicPr>
        <p:blipFill>
          <a:blip r:embed="rId7" cstate="print"/>
          <a:srcRect/>
          <a:stretch>
            <a:fillRect/>
          </a:stretch>
        </p:blipFill>
        <p:spPr bwMode="auto">
          <a:xfrm rot="10800000">
            <a:off x="5435600" y="1484313"/>
            <a:ext cx="2803525" cy="2282825"/>
          </a:xfrm>
          <a:prstGeom prst="rect">
            <a:avLst/>
          </a:prstGeom>
          <a:noFill/>
          <a:ln w="9525">
            <a:noFill/>
            <a:miter lim="800000"/>
            <a:headEnd/>
            <a:tailEnd/>
          </a:ln>
        </p:spPr>
      </p:pic>
      <p:pic>
        <p:nvPicPr>
          <p:cNvPr id="48133" name="Picture 5"/>
          <p:cNvPicPr>
            <a:picLocks noGrp="1" noChangeAspect="1" noChangeArrowheads="1"/>
          </p:cNvPicPr>
          <p:nvPr>
            <p:ph type="body" sz="half" idx="2"/>
          </p:nvPr>
        </p:nvPicPr>
        <p:blipFill>
          <a:blip r:embed="rId8" cstate="print"/>
          <a:srcRect/>
          <a:stretch>
            <a:fillRect/>
          </a:stretch>
        </p:blipFill>
        <p:spPr>
          <a:xfrm rot="10800000">
            <a:off x="4859338" y="4005263"/>
            <a:ext cx="3455987" cy="2489200"/>
          </a:xfrm>
          <a:noFill/>
        </p:spPr>
      </p:pic>
    </p:spTree>
    <p:extLst>
      <p:ext uri="{BB962C8B-B14F-4D97-AF65-F5344CB8AC3E}">
        <p14:creationId xmlns:p14="http://schemas.microsoft.com/office/powerpoint/2010/main" val="369413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12618"/>
            <a:ext cx="6877050" cy="3965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2516319"/>
            <a:ext cx="3886200" cy="3695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18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1260764"/>
            <a:ext cx="851198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447" b="86924"/>
          <a:stretch/>
        </p:blipFill>
        <p:spPr bwMode="auto">
          <a:xfrm>
            <a:off x="76200" y="533400"/>
            <a:ext cx="8181109" cy="72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78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0" y="387087"/>
            <a:ext cx="8382000"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177" y="0"/>
            <a:ext cx="5228726"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Lst>
        </p:spPr>
      </p:pic>
      <p:sp>
        <p:nvSpPr>
          <p:cNvPr id="7" name="Rectangle 6"/>
          <p:cNvSpPr/>
          <p:nvPr/>
        </p:nvSpPr>
        <p:spPr>
          <a:xfrm>
            <a:off x="2133600" y="3581400"/>
            <a:ext cx="5228726"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 Box 9"/>
          <p:cNvSpPr txBox="1">
            <a:spLocks noChangeArrowheads="1"/>
          </p:cNvSpPr>
          <p:nvPr/>
        </p:nvSpPr>
        <p:spPr bwMode="auto">
          <a:xfrm>
            <a:off x="1975737" y="838200"/>
            <a:ext cx="5334001" cy="2308324"/>
          </a:xfrm>
          <a:prstGeom prst="rect">
            <a:avLst/>
          </a:prstGeom>
          <a:solidFill>
            <a:srgbClr val="C0000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tr-TR" sz="3600" dirty="0"/>
              <a:t>Ne kadar erken, o kadar etkili!!!</a:t>
            </a:r>
          </a:p>
          <a:p>
            <a:pPr algn="ctr"/>
            <a:r>
              <a:rPr lang="tr-TR" sz="3600" dirty="0"/>
              <a:t>Hasta özelliklerine göre seçilmeli!!</a:t>
            </a:r>
          </a:p>
        </p:txBody>
      </p:sp>
      <p:sp>
        <p:nvSpPr>
          <p:cNvPr id="9" name="Rectangle 8"/>
          <p:cNvSpPr/>
          <p:nvPr/>
        </p:nvSpPr>
        <p:spPr>
          <a:xfrm>
            <a:off x="4153080" y="387087"/>
            <a:ext cx="1180920" cy="2411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3733800" y="6248400"/>
            <a:ext cx="2057399"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975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tr-TR"/>
          </a:p>
        </p:txBody>
      </p:sp>
      <p:sp>
        <p:nvSpPr>
          <p:cNvPr id="52227"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tr-TR"/>
          </a:p>
        </p:txBody>
      </p:sp>
      <p:sp>
        <p:nvSpPr>
          <p:cNvPr id="52228" name="Rectangle 6"/>
          <p:cNvSpPr>
            <a:spLocks noGrp="1" noChangeArrowheads="1"/>
          </p:cNvSpPr>
          <p:nvPr>
            <p:ph type="title"/>
          </p:nvPr>
        </p:nvSpPr>
        <p:spPr>
          <a:xfrm>
            <a:off x="277813" y="333375"/>
            <a:ext cx="6381750" cy="1150938"/>
          </a:xfrm>
          <a:noFill/>
        </p:spPr>
        <p:txBody>
          <a:bodyPr lIns="90488" tIns="44450" rIns="90488" bIns="44450" anchor="ctr"/>
          <a:lstStyle/>
          <a:p>
            <a:pPr eaLnBrk="1" hangingPunct="1"/>
            <a:r>
              <a:rPr lang="tr-TR" b="1" dirty="0"/>
              <a:t>6-Akut Atak Tedavisi</a:t>
            </a:r>
          </a:p>
        </p:txBody>
      </p:sp>
      <p:graphicFrame>
        <p:nvGraphicFramePr>
          <p:cNvPr id="2" name="Diagram 1"/>
          <p:cNvGraphicFramePr/>
          <p:nvPr>
            <p:extLst>
              <p:ext uri="{D42A27DB-BD31-4B8C-83A1-F6EECF244321}">
                <p14:modId xmlns:p14="http://schemas.microsoft.com/office/powerpoint/2010/main" val="2875480294"/>
              </p:ext>
            </p:extLst>
          </p:nvPr>
        </p:nvGraphicFramePr>
        <p:xfrm>
          <a:off x="323850" y="1295400"/>
          <a:ext cx="828675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80" name="Text Box 8"/>
          <p:cNvSpPr txBox="1">
            <a:spLocks noChangeArrowheads="1"/>
          </p:cNvSpPr>
          <p:nvPr/>
        </p:nvSpPr>
        <p:spPr bwMode="auto">
          <a:xfrm>
            <a:off x="3429000" y="5597880"/>
            <a:ext cx="5508625" cy="64633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buFont typeface="Wingdings" pitchFamily="2" charset="2"/>
              <a:buChar char="§"/>
              <a:defRPr/>
            </a:pPr>
            <a:r>
              <a:rPr lang="tr-TR" b="1" dirty="0"/>
              <a:t> Ürik asit düşürücü tedavi başlamayalım!!!</a:t>
            </a:r>
          </a:p>
          <a:p>
            <a:pPr>
              <a:buFont typeface="Wingdings" pitchFamily="2" charset="2"/>
              <a:buChar char="§"/>
              <a:defRPr/>
            </a:pPr>
            <a:r>
              <a:rPr lang="tr-TR" b="1" dirty="0"/>
              <a:t> Alıyorsa kesmeyelim!!!</a:t>
            </a:r>
          </a:p>
        </p:txBody>
      </p:sp>
    </p:spTree>
    <p:extLst>
      <p:ext uri="{BB962C8B-B14F-4D97-AF65-F5344CB8AC3E}">
        <p14:creationId xmlns:p14="http://schemas.microsoft.com/office/powerpoint/2010/main" val="22730941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SUNU PLANI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8813305"/>
              </p:ext>
            </p:extLst>
          </p:nvPr>
        </p:nvGraphicFramePr>
        <p:xfrm>
          <a:off x="-76200" y="1600200"/>
          <a:ext cx="9067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227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86000"/>
            <a:ext cx="8873371" cy="3405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74473" y="2578893"/>
            <a:ext cx="1752600" cy="2798618"/>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57150">
                <a:solidFill>
                  <a:schemeClr val="tx1"/>
                </a:solidFill>
              </a:l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5" y="457200"/>
            <a:ext cx="3048000" cy="1611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5986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tr-TR" b="1" dirty="0"/>
              <a:t>7-Gut &amp; Proflaksi</a:t>
            </a:r>
          </a:p>
        </p:txBody>
      </p:sp>
      <p:graphicFrame>
        <p:nvGraphicFramePr>
          <p:cNvPr id="2" name="Diagram 1"/>
          <p:cNvGraphicFramePr/>
          <p:nvPr>
            <p:extLst>
              <p:ext uri="{D42A27DB-BD31-4B8C-83A1-F6EECF244321}">
                <p14:modId xmlns:p14="http://schemas.microsoft.com/office/powerpoint/2010/main" val="235866270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4"/>
          <p:cNvSpPr txBox="1">
            <a:spLocks noChangeArrowheads="1"/>
          </p:cNvSpPr>
          <p:nvPr/>
        </p:nvSpPr>
        <p:spPr bwMode="auto">
          <a:xfrm>
            <a:off x="2528564" y="653545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P </a:t>
            </a:r>
            <a:r>
              <a:rPr lang="en-GB" sz="1100" b="1" dirty="0" err="1">
                <a:latin typeface="Arial" charset="0"/>
              </a:rPr>
              <a:t>Richette</a:t>
            </a:r>
            <a:r>
              <a:rPr lang="en-GB" sz="1100" b="1" dirty="0">
                <a:latin typeface="Arial" charset="0"/>
              </a:rPr>
              <a:t> et al. Ann Rheum Dis 2017;76:29-42</a:t>
            </a:r>
          </a:p>
        </p:txBody>
      </p:sp>
    </p:spTree>
    <p:extLst>
      <p:ext uri="{BB962C8B-B14F-4D97-AF65-F5344CB8AC3E}">
        <p14:creationId xmlns:p14="http://schemas.microsoft.com/office/powerpoint/2010/main" val="3325984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Autofit/>
          </a:bodyPr>
          <a:lstStyle/>
          <a:p>
            <a:pPr algn="ctr"/>
            <a:r>
              <a:rPr lang="tr-TR" sz="3200" b="1" dirty="0"/>
              <a:t> Ürik asit Düşürücü Tedavi (ÜDT) kime başlayalım?</a:t>
            </a:r>
            <a:endParaRPr lang="tr-TR"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2486330"/>
              </p:ext>
            </p:extLst>
          </p:nvPr>
        </p:nvGraphicFramePr>
        <p:xfrm>
          <a:off x="457200" y="990600"/>
          <a:ext cx="8534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4"/>
          <p:cNvSpPr txBox="1">
            <a:spLocks noChangeArrowheads="1"/>
          </p:cNvSpPr>
          <p:nvPr/>
        </p:nvSpPr>
        <p:spPr bwMode="auto">
          <a:xfrm>
            <a:off x="3124200" y="6477000"/>
            <a:ext cx="2499916"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ctr"/>
            <a:r>
              <a:rPr lang="en-GB" sz="1100" b="1" dirty="0">
                <a:solidFill>
                  <a:schemeClr val="bg1"/>
                </a:solidFill>
                <a:latin typeface="Arial" charset="0"/>
              </a:rPr>
              <a:t>P </a:t>
            </a:r>
            <a:r>
              <a:rPr lang="en-GB" sz="1100" b="1" dirty="0" err="1">
                <a:solidFill>
                  <a:schemeClr val="bg1"/>
                </a:solidFill>
                <a:latin typeface="Arial" charset="0"/>
              </a:rPr>
              <a:t>Richette</a:t>
            </a:r>
            <a:r>
              <a:rPr lang="en-GB" sz="1100" b="1" dirty="0">
                <a:solidFill>
                  <a:schemeClr val="bg1"/>
                </a:solidFill>
                <a:latin typeface="Arial" charset="0"/>
              </a:rPr>
              <a:t> et al. Ann Rheum Dis 2017;76:29-42</a:t>
            </a:r>
          </a:p>
        </p:txBody>
      </p:sp>
    </p:spTree>
    <p:extLst>
      <p:ext uri="{BB962C8B-B14F-4D97-AF65-F5344CB8AC3E}">
        <p14:creationId xmlns:p14="http://schemas.microsoft.com/office/powerpoint/2010/main" val="3742080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214438"/>
            <a:ext cx="87249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77000" y="2667000"/>
            <a:ext cx="533400" cy="228600"/>
          </a:xfrm>
          <a:prstGeom prst="ellipse">
            <a:avLst/>
          </a:prstGeom>
          <a:solidFill>
            <a:srgbClr val="FFFF00">
              <a:alpha val="3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6477000" y="3657600"/>
            <a:ext cx="533400" cy="228600"/>
          </a:xfrm>
          <a:prstGeom prst="ellipse">
            <a:avLst/>
          </a:prstGeom>
          <a:solidFill>
            <a:srgbClr val="FFFF00">
              <a:alpha val="3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828800" y="2552700"/>
            <a:ext cx="533400" cy="228600"/>
          </a:xfrm>
          <a:prstGeom prst="ellipse">
            <a:avLst/>
          </a:prstGeom>
          <a:solidFill>
            <a:srgbClr val="FFFF00">
              <a:alpha val="3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3886200" y="3034145"/>
            <a:ext cx="762000" cy="228600"/>
          </a:xfrm>
          <a:prstGeom prst="ellipse">
            <a:avLst/>
          </a:prstGeom>
          <a:solidFill>
            <a:srgbClr val="FFFF00">
              <a:alpha val="3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72256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1967345"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dirty="0">
                <a:latin typeface="Arial" charset="0"/>
              </a:rPr>
              <a:t>©2017 by BMJ Publishing Group Ltd and European League Against Rheumatism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20" y="387086"/>
            <a:ext cx="8382000"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6281"/>
            <a:ext cx="4659600" cy="6455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Lst>
        </p:spPr>
      </p:pic>
      <p:sp>
        <p:nvSpPr>
          <p:cNvPr id="6" name="Rectangle 5"/>
          <p:cNvSpPr/>
          <p:nvPr/>
        </p:nvSpPr>
        <p:spPr>
          <a:xfrm>
            <a:off x="3227820" y="3810000"/>
            <a:ext cx="1981200" cy="5022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Oval 1"/>
          <p:cNvSpPr/>
          <p:nvPr/>
        </p:nvSpPr>
        <p:spPr>
          <a:xfrm>
            <a:off x="5410200" y="3747655"/>
            <a:ext cx="762000"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3875520" y="5867400"/>
            <a:ext cx="685800" cy="63423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2057400" y="3900055"/>
            <a:ext cx="990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ounded Rectangle 2"/>
          <p:cNvSpPr/>
          <p:nvPr/>
        </p:nvSpPr>
        <p:spPr>
          <a:xfrm>
            <a:off x="3733800" y="387086"/>
            <a:ext cx="1143000" cy="146314"/>
          </a:xfrm>
          <a:prstGeom prst="round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48332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endParaRPr lang="tr-TR"/>
          </a:p>
        </p:txBody>
      </p:sp>
      <p:sp>
        <p:nvSpPr>
          <p:cNvPr id="59395" name="Rectangle 6"/>
          <p:cNvSpPr>
            <a:spLocks noGrp="1" noChangeArrowheads="1"/>
          </p:cNvSpPr>
          <p:nvPr>
            <p:ph type="title"/>
          </p:nvPr>
        </p:nvSpPr>
        <p:spPr>
          <a:xfrm>
            <a:off x="439738" y="561975"/>
            <a:ext cx="7300912" cy="1066800"/>
          </a:xfrm>
          <a:noFill/>
        </p:spPr>
        <p:txBody>
          <a:bodyPr lIns="90488" tIns="44450" rIns="90488" bIns="44450" anchor="ctr">
            <a:normAutofit fontScale="90000"/>
          </a:bodyPr>
          <a:lstStyle/>
          <a:p>
            <a:pPr eaLnBrk="1" hangingPunct="1"/>
            <a:r>
              <a:rPr lang="tr-TR" sz="3600" b="1" dirty="0"/>
              <a:t> Ürik asit Düşürücü Tedavi</a:t>
            </a:r>
            <a:br>
              <a:rPr lang="tr-TR" sz="3600" b="1" dirty="0"/>
            </a:br>
            <a:r>
              <a:rPr lang="tr-TR" sz="3600" b="1" dirty="0"/>
              <a:t>-Allapürinol</a:t>
            </a:r>
          </a:p>
        </p:txBody>
      </p:sp>
      <p:graphicFrame>
        <p:nvGraphicFramePr>
          <p:cNvPr id="2" name="Diagram 1"/>
          <p:cNvGraphicFramePr/>
          <p:nvPr>
            <p:extLst>
              <p:ext uri="{D42A27DB-BD31-4B8C-83A1-F6EECF244321}">
                <p14:modId xmlns:p14="http://schemas.microsoft.com/office/powerpoint/2010/main" val="3103353470"/>
              </p:ext>
            </p:extLst>
          </p:nvPr>
        </p:nvGraphicFramePr>
        <p:xfrm>
          <a:off x="611188" y="1747838"/>
          <a:ext cx="7923212" cy="450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2528564" y="653545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P </a:t>
            </a:r>
            <a:r>
              <a:rPr lang="en-GB" sz="1100" b="1" dirty="0" err="1">
                <a:latin typeface="Arial" charset="0"/>
              </a:rPr>
              <a:t>Richette</a:t>
            </a:r>
            <a:r>
              <a:rPr lang="en-GB" sz="1100" b="1" dirty="0">
                <a:latin typeface="Arial" charset="0"/>
              </a:rPr>
              <a:t> et al. Ann Rheum Dis 2017;76:29-42</a:t>
            </a:r>
          </a:p>
        </p:txBody>
      </p:sp>
    </p:spTree>
    <p:extLst>
      <p:ext uri="{BB962C8B-B14F-4D97-AF65-F5344CB8AC3E}">
        <p14:creationId xmlns:p14="http://schemas.microsoft.com/office/powerpoint/2010/main" val="194987403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3400" b="1" dirty="0"/>
              <a:t>İnsan lökosit antijeni (HLA) B*58:01 aleli olan kişilerde daha yüksek insidans</a:t>
            </a: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53650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2462"/>
            <a:ext cx="3715122" cy="439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p:cNvSpPr txBox="1">
            <a:spLocks noChangeArrowheads="1"/>
          </p:cNvSpPr>
          <p:nvPr/>
        </p:nvSpPr>
        <p:spPr bwMode="auto">
          <a:xfrm>
            <a:off x="2528564" y="653545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ctr"/>
            <a:r>
              <a:rPr lang="tr-TR" sz="1100" b="1" dirty="0">
                <a:latin typeface="Arial" charset="0"/>
              </a:rPr>
              <a:t>Uptodate 2025</a:t>
            </a:r>
            <a:endParaRPr lang="en-GB" sz="1100" b="1" dirty="0">
              <a:latin typeface="Arial" charset="0"/>
            </a:endParaRPr>
          </a:p>
        </p:txBody>
      </p:sp>
    </p:spTree>
    <p:extLst>
      <p:ext uri="{BB962C8B-B14F-4D97-AF65-F5344CB8AC3E}">
        <p14:creationId xmlns:p14="http://schemas.microsoft.com/office/powerpoint/2010/main" val="3553826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79564757"/>
              </p:ext>
            </p:extLst>
          </p:nvPr>
        </p:nvGraphicFramePr>
        <p:xfrm>
          <a:off x="468313" y="1844675"/>
          <a:ext cx="8229600" cy="247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6"/>
          <p:cNvSpPr>
            <a:spLocks noGrp="1" noChangeArrowheads="1"/>
          </p:cNvSpPr>
          <p:nvPr>
            <p:ph type="title"/>
          </p:nvPr>
        </p:nvSpPr>
        <p:spPr>
          <a:xfrm>
            <a:off x="372884" y="304800"/>
            <a:ext cx="8229600" cy="1143000"/>
          </a:xfrm>
          <a:noFill/>
        </p:spPr>
        <p:txBody>
          <a:bodyPr lIns="90488" tIns="44450" rIns="90488" bIns="44450" anchor="ctr">
            <a:normAutofit fontScale="90000"/>
          </a:bodyPr>
          <a:lstStyle/>
          <a:p>
            <a:pPr eaLnBrk="1" hangingPunct="1"/>
            <a:r>
              <a:rPr lang="tr-TR" sz="3600" b="0" dirty="0"/>
              <a:t> </a:t>
            </a:r>
            <a:r>
              <a:rPr lang="tr-TR" sz="3600" b="1" dirty="0"/>
              <a:t>Ürik asit Düşürücü Tedavi</a:t>
            </a:r>
            <a:br>
              <a:rPr lang="tr-TR" sz="3600" b="1" dirty="0"/>
            </a:br>
            <a:r>
              <a:rPr lang="tr-TR" sz="3600" b="1" dirty="0"/>
              <a:t>-Febuksostat</a:t>
            </a:r>
          </a:p>
        </p:txBody>
      </p:sp>
      <p:sp>
        <p:nvSpPr>
          <p:cNvPr id="4" name="Text Box 4"/>
          <p:cNvSpPr txBox="1">
            <a:spLocks noChangeArrowheads="1"/>
          </p:cNvSpPr>
          <p:nvPr/>
        </p:nvSpPr>
        <p:spPr bwMode="auto">
          <a:xfrm>
            <a:off x="2528564" y="653545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P </a:t>
            </a:r>
            <a:r>
              <a:rPr lang="en-GB" sz="1100" b="1" dirty="0" err="1">
                <a:latin typeface="Arial" charset="0"/>
              </a:rPr>
              <a:t>Richette</a:t>
            </a:r>
            <a:r>
              <a:rPr lang="en-GB" sz="1100" b="1" dirty="0">
                <a:latin typeface="Arial" charset="0"/>
              </a:rPr>
              <a:t> et al. Ann Rheum Dis 2017;76:29-42</a:t>
            </a: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5425" y="1771650"/>
            <a:ext cx="61531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525" y="1257300"/>
            <a:ext cx="68389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95425" y="3200400"/>
            <a:ext cx="615315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371" y="3468200"/>
            <a:ext cx="65246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21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752600"/>
            <a:ext cx="9029700" cy="446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48400" y="3505200"/>
            <a:ext cx="22860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80" y="533400"/>
            <a:ext cx="7153275" cy="108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557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p:txBody>
          <a:bodyPr/>
          <a:lstStyle/>
          <a:p>
            <a:pPr eaLnBrk="1" hangingPunct="1"/>
            <a:r>
              <a:rPr lang="tr-TR" sz="3600" b="1" dirty="0"/>
              <a:t>Ürikozürik İlaçlar</a:t>
            </a:r>
          </a:p>
        </p:txBody>
      </p:sp>
      <p:graphicFrame>
        <p:nvGraphicFramePr>
          <p:cNvPr id="2" name="Diagram 1"/>
          <p:cNvGraphicFramePr/>
          <p:nvPr>
            <p:extLst>
              <p:ext uri="{D42A27DB-BD31-4B8C-83A1-F6EECF244321}">
                <p14:modId xmlns:p14="http://schemas.microsoft.com/office/powerpoint/2010/main" val="791441374"/>
              </p:ext>
            </p:extLst>
          </p:nvPr>
        </p:nvGraphicFramePr>
        <p:xfrm>
          <a:off x="152401" y="1630363"/>
          <a:ext cx="8523288" cy="507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4"/>
          <p:cNvSpPr txBox="1">
            <a:spLocks noChangeArrowheads="1"/>
          </p:cNvSpPr>
          <p:nvPr/>
        </p:nvSpPr>
        <p:spPr bwMode="auto">
          <a:xfrm>
            <a:off x="2528564" y="653545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P </a:t>
            </a:r>
            <a:r>
              <a:rPr lang="en-GB" sz="1100" b="1" dirty="0" err="1">
                <a:latin typeface="Arial" charset="0"/>
              </a:rPr>
              <a:t>Richette</a:t>
            </a:r>
            <a:r>
              <a:rPr lang="en-GB" sz="1100" b="1" dirty="0">
                <a:latin typeface="Arial" charset="0"/>
              </a:rPr>
              <a:t> et al. Ann Rheum Dis 2017;76:29-42</a:t>
            </a:r>
          </a:p>
        </p:txBody>
      </p:sp>
    </p:spTree>
    <p:extLst>
      <p:ext uri="{BB962C8B-B14F-4D97-AF65-F5344CB8AC3E}">
        <p14:creationId xmlns:p14="http://schemas.microsoft.com/office/powerpoint/2010/main" val="308746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75399038"/>
              </p:ext>
            </p:extLst>
          </p:nvPr>
        </p:nvGraphicFramePr>
        <p:xfrm>
          <a:off x="13855" y="1143000"/>
          <a:ext cx="3886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457200" y="122238"/>
            <a:ext cx="4648200" cy="1706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b="1" dirty="0"/>
              <a:t>Hiperürisemi</a:t>
            </a:r>
          </a:p>
        </p:txBody>
      </p:sp>
      <p:sp>
        <p:nvSpPr>
          <p:cNvPr id="7" name="Rectangle 3"/>
          <p:cNvSpPr>
            <a:spLocks noGrp="1" noChangeArrowheads="1"/>
          </p:cNvSpPr>
          <p:nvPr>
            <p:ph type="title"/>
          </p:nvPr>
        </p:nvSpPr>
        <p:spPr>
          <a:xfrm>
            <a:off x="3768436" y="381000"/>
            <a:ext cx="5410200" cy="1592262"/>
          </a:xfrm>
        </p:spPr>
        <p:txBody>
          <a:bodyPr/>
          <a:lstStyle/>
          <a:p>
            <a:pPr algn="ctr" eaLnBrk="1" hangingPunct="1"/>
            <a:r>
              <a:rPr lang="tr-TR" sz="3600" b="1" dirty="0"/>
              <a:t>Asemptomatik hiperürisemi</a:t>
            </a:r>
          </a:p>
        </p:txBody>
      </p:sp>
      <p:graphicFrame>
        <p:nvGraphicFramePr>
          <p:cNvPr id="2" name="Diagram 1"/>
          <p:cNvGraphicFramePr/>
          <p:nvPr>
            <p:extLst>
              <p:ext uri="{D42A27DB-BD31-4B8C-83A1-F6EECF244321}">
                <p14:modId xmlns:p14="http://schemas.microsoft.com/office/powerpoint/2010/main" val="575939655"/>
              </p:ext>
            </p:extLst>
          </p:nvPr>
        </p:nvGraphicFramePr>
        <p:xfrm>
          <a:off x="3733800" y="2514600"/>
          <a:ext cx="5410200"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p:cNvSpPr/>
          <p:nvPr/>
        </p:nvSpPr>
        <p:spPr>
          <a:xfrm>
            <a:off x="0" y="4741"/>
            <a:ext cx="1398653" cy="369332"/>
          </a:xfrm>
          <a:prstGeom prst="rect">
            <a:avLst/>
          </a:prstGeom>
        </p:spPr>
        <p:txBody>
          <a:bodyPr wrap="none">
            <a:spAutoFit/>
          </a:bodyPr>
          <a:lstStyle/>
          <a:p>
            <a:r>
              <a:rPr lang="tr-TR" b="1" dirty="0">
                <a:solidFill>
                  <a:srgbClr val="C00000"/>
                </a:solidFill>
              </a:rPr>
              <a:t>1-Tanımlar </a:t>
            </a:r>
            <a:endParaRPr lang="tr-TR" dirty="0">
              <a:solidFill>
                <a:srgbClr val="C00000"/>
              </a:solidFill>
            </a:endParaRPr>
          </a:p>
        </p:txBody>
      </p:sp>
    </p:spTree>
    <p:extLst>
      <p:ext uri="{BB962C8B-B14F-4D97-AF65-F5344CB8AC3E}">
        <p14:creationId xmlns:p14="http://schemas.microsoft.com/office/powerpoint/2010/main" val="2666749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b="1" dirty="0"/>
              <a:t>Gut hastalığında yeni ve gelişmekte olan tedaviler</a:t>
            </a:r>
          </a:p>
        </p:txBody>
      </p:sp>
      <p:sp>
        <p:nvSpPr>
          <p:cNvPr id="3" name="Content Placeholder 2"/>
          <p:cNvSpPr>
            <a:spLocks noGrp="1"/>
          </p:cNvSpPr>
          <p:nvPr>
            <p:ph idx="1"/>
          </p:nvPr>
        </p:nvSpPr>
        <p:spPr/>
        <p:txBody>
          <a:bodyPr/>
          <a:lstStyle/>
          <a:p>
            <a:endParaRPr lang="tr-TR"/>
          </a:p>
        </p:txBody>
      </p:sp>
      <p:pic>
        <p:nvPicPr>
          <p:cNvPr id="4" name="Main graphic"/>
          <p:cNvPicPr/>
          <p:nvPr/>
        </p:nvPicPr>
        <p:blipFill>
          <a:blip r:embed="rId2"/>
          <a:stretch/>
        </p:blipFill>
        <p:spPr>
          <a:xfrm>
            <a:off x="914400" y="1828800"/>
            <a:ext cx="7239000" cy="4049760"/>
          </a:xfrm>
          <a:prstGeom prst="rect">
            <a:avLst/>
          </a:prstGeom>
          <a:ln>
            <a:noFill/>
          </a:ln>
          <a:effectLst>
            <a:outerShdw blurRad="292100" dist="139700" dir="2700000" algn="tl" rotWithShape="0">
              <a:srgbClr val="333333">
                <a:alpha val="65000"/>
              </a:srgbClr>
            </a:outerShdw>
          </a:effectLst>
        </p:spPr>
      </p:pic>
      <p:sp>
        <p:nvSpPr>
          <p:cNvPr id="5" name="TextShape 2"/>
          <p:cNvSpPr txBox="1"/>
          <p:nvPr/>
        </p:nvSpPr>
        <p:spPr>
          <a:xfrm>
            <a:off x="360000" y="6142424"/>
            <a:ext cx="8640000" cy="451800"/>
          </a:xfrm>
          <a:prstGeom prst="rect">
            <a:avLst/>
          </a:prstGeom>
          <a:noFill/>
          <a:ln>
            <a:noFill/>
          </a:ln>
        </p:spPr>
        <p:txBody>
          <a:bodyPr lIns="90000" tIns="45000" rIns="90000" bIns="45000"/>
          <a:lstStyle/>
          <a:p>
            <a:pPr algn="ctr"/>
            <a:r>
              <a:rPr lang="en-US" sz="800" b="1" strike="noStrike" spc="-1" dirty="0">
                <a:latin typeface="Arial"/>
              </a:rPr>
              <a:t>Rheumatology &amp; Autoimmunity, Volume: 3, Issue: 2, Pages: 70-77, First published: 28 February 2023, DOI: (10.1002/rai2.12064) </a:t>
            </a:r>
            <a:endParaRPr lang="en-US" sz="800" b="0" strike="noStrike" spc="-1" dirty="0">
              <a:latin typeface="Arial"/>
            </a:endParaRPr>
          </a:p>
        </p:txBody>
      </p:sp>
    </p:spTree>
    <p:extLst>
      <p:ext uri="{BB962C8B-B14F-4D97-AF65-F5344CB8AC3E}">
        <p14:creationId xmlns:p14="http://schemas.microsoft.com/office/powerpoint/2010/main" val="2806045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graphicFrame>
        <p:nvGraphicFramePr>
          <p:cNvPr id="3" name="Table 2"/>
          <p:cNvGraphicFramePr>
            <a:graphicFrameLocks noGrp="1"/>
          </p:cNvGraphicFramePr>
          <p:nvPr>
            <p:extLst>
              <p:ext uri="{D42A27DB-BD31-4B8C-83A1-F6EECF244321}">
                <p14:modId xmlns:p14="http://schemas.microsoft.com/office/powerpoint/2010/main" val="1807546571"/>
              </p:ext>
            </p:extLst>
          </p:nvPr>
        </p:nvGraphicFramePr>
        <p:xfrm>
          <a:off x="274320" y="457202"/>
          <a:ext cx="8641080" cy="6355078"/>
        </p:xfrm>
        <a:graphic>
          <a:graphicData uri="http://schemas.openxmlformats.org/drawingml/2006/table">
            <a:tbl>
              <a:tblPr firstRow="1" bandRow="1">
                <a:tableStyleId>{5C22544A-7EE6-4342-B048-85BDC9FD1C3A}</a:tableStyleId>
              </a:tblPr>
              <a:tblGrid>
                <a:gridCol w="2880360">
                  <a:extLst>
                    <a:ext uri="{9D8B030D-6E8A-4147-A177-3AD203B41FA5}">
                      <a16:colId xmlns:a16="http://schemas.microsoft.com/office/drawing/2014/main" val="20000"/>
                    </a:ext>
                  </a:extLst>
                </a:gridCol>
                <a:gridCol w="2880360">
                  <a:extLst>
                    <a:ext uri="{9D8B030D-6E8A-4147-A177-3AD203B41FA5}">
                      <a16:colId xmlns:a16="http://schemas.microsoft.com/office/drawing/2014/main" val="20001"/>
                    </a:ext>
                  </a:extLst>
                </a:gridCol>
                <a:gridCol w="2880360">
                  <a:extLst>
                    <a:ext uri="{9D8B030D-6E8A-4147-A177-3AD203B41FA5}">
                      <a16:colId xmlns:a16="http://schemas.microsoft.com/office/drawing/2014/main" val="20002"/>
                    </a:ext>
                  </a:extLst>
                </a:gridCol>
              </a:tblGrid>
              <a:tr h="508406">
                <a:tc>
                  <a:txBody>
                    <a:bodyPr/>
                    <a:lstStyle/>
                    <a:p>
                      <a:r>
                        <a:rPr dirty="0" err="1"/>
                        <a:t>Kriter</a:t>
                      </a:r>
                      <a:r>
                        <a:rPr dirty="0"/>
                        <a:t> / </a:t>
                      </a:r>
                      <a:r>
                        <a:rPr dirty="0" err="1"/>
                        <a:t>Başlık</a:t>
                      </a:r>
                      <a:endParaRPr dirty="0"/>
                    </a:p>
                  </a:txBody>
                  <a:tcPr>
                    <a:solidFill>
                      <a:srgbClr val="4F81BD"/>
                    </a:solidFill>
                  </a:tcPr>
                </a:tc>
                <a:tc>
                  <a:txBody>
                    <a:bodyPr/>
                    <a:lstStyle/>
                    <a:p>
                      <a:r>
                        <a:rPr dirty="0"/>
                        <a:t>2012 ACR Gut </a:t>
                      </a:r>
                      <a:r>
                        <a:rPr dirty="0" err="1"/>
                        <a:t>Kılavuzu</a:t>
                      </a:r>
                      <a:endParaRPr dirty="0"/>
                    </a:p>
                  </a:txBody>
                  <a:tcPr>
                    <a:solidFill>
                      <a:srgbClr val="4F81BD"/>
                    </a:solidFill>
                  </a:tcPr>
                </a:tc>
                <a:tc>
                  <a:txBody>
                    <a:bodyPr/>
                    <a:lstStyle/>
                    <a:p>
                      <a:r>
                        <a:rPr dirty="0"/>
                        <a:t>2020 ACR Gut </a:t>
                      </a:r>
                      <a:r>
                        <a:rPr dirty="0" err="1"/>
                        <a:t>Kılavuzu</a:t>
                      </a:r>
                      <a:endParaRPr dirty="0"/>
                    </a:p>
                  </a:txBody>
                  <a:tcPr>
                    <a:solidFill>
                      <a:srgbClr val="4F81BD"/>
                    </a:solidFill>
                  </a:tcPr>
                </a:tc>
                <a:extLst>
                  <a:ext uri="{0D108BD9-81ED-4DB2-BD59-A6C34878D82A}">
                    <a16:rowId xmlns:a16="http://schemas.microsoft.com/office/drawing/2014/main" val="10000"/>
                  </a:ext>
                </a:extLst>
              </a:tr>
              <a:tr h="847344">
                <a:tc>
                  <a:txBody>
                    <a:bodyPr/>
                    <a:lstStyle/>
                    <a:p>
                      <a:pPr algn="l">
                        <a:defRPr sz="1100"/>
                      </a:pPr>
                      <a:r>
                        <a:rPr b="1"/>
                        <a:t>Akut atak yönetimi / tercih tedaviler</a:t>
                      </a:r>
                    </a:p>
                  </a:txBody>
                  <a:tcPr/>
                </a:tc>
                <a:tc>
                  <a:txBody>
                    <a:bodyPr/>
                    <a:lstStyle/>
                    <a:p>
                      <a:pPr algn="l">
                        <a:defRPr sz="1100"/>
                      </a:pPr>
                      <a:r>
                        <a:t>Kolşisin, NSAİİ, kortikosteroidler yaygın olarak kullanılır; kolşisin doz dikkatli olmalı</a:t>
                      </a:r>
                    </a:p>
                  </a:txBody>
                  <a:tcPr/>
                </a:tc>
                <a:tc>
                  <a:txBody>
                    <a:bodyPr/>
                    <a:lstStyle/>
                    <a:p>
                      <a:pPr algn="l">
                        <a:defRPr sz="1100"/>
                      </a:pPr>
                      <a:r>
                        <a:rPr dirty="0" err="1"/>
                        <a:t>Benzer</a:t>
                      </a:r>
                      <a:r>
                        <a:rPr dirty="0"/>
                        <a:t> </a:t>
                      </a:r>
                      <a:r>
                        <a:rPr dirty="0" err="1"/>
                        <a:t>ajanlar</a:t>
                      </a:r>
                      <a:r>
                        <a:rPr dirty="0"/>
                        <a:t> </a:t>
                      </a:r>
                      <a:r>
                        <a:rPr dirty="0" err="1"/>
                        <a:t>kullanılır</a:t>
                      </a:r>
                      <a:r>
                        <a:rPr dirty="0"/>
                        <a:t>; </a:t>
                      </a:r>
                      <a:r>
                        <a:rPr dirty="0" err="1"/>
                        <a:t>düşük</a:t>
                      </a:r>
                      <a:r>
                        <a:rPr dirty="0"/>
                        <a:t> </a:t>
                      </a:r>
                      <a:r>
                        <a:rPr dirty="0" err="1"/>
                        <a:t>doz</a:t>
                      </a:r>
                      <a:r>
                        <a:rPr dirty="0"/>
                        <a:t> </a:t>
                      </a:r>
                      <a:r>
                        <a:rPr dirty="0" err="1"/>
                        <a:t>kolşisin</a:t>
                      </a:r>
                      <a:r>
                        <a:rPr dirty="0"/>
                        <a:t> </a:t>
                      </a:r>
                      <a:r>
                        <a:rPr dirty="0" err="1"/>
                        <a:t>tercih</a:t>
                      </a:r>
                      <a:r>
                        <a:rPr dirty="0"/>
                        <a:t> </a:t>
                      </a:r>
                      <a:r>
                        <a:rPr dirty="0" err="1"/>
                        <a:t>edilir</a:t>
                      </a:r>
                      <a:r>
                        <a:rPr dirty="0"/>
                        <a:t>; </a:t>
                      </a:r>
                      <a:r>
                        <a:rPr b="1" dirty="0">
                          <a:solidFill>
                            <a:srgbClr val="FF0000"/>
                          </a:solidFill>
                        </a:rPr>
                        <a:t>IL-1 </a:t>
                      </a:r>
                      <a:r>
                        <a:rPr b="1" dirty="0" err="1">
                          <a:solidFill>
                            <a:srgbClr val="FF0000"/>
                          </a:solidFill>
                        </a:rPr>
                        <a:t>inhibitörleri</a:t>
                      </a:r>
                      <a:r>
                        <a:rPr b="1" dirty="0">
                          <a:solidFill>
                            <a:srgbClr val="FF0000"/>
                          </a:solidFill>
                        </a:rPr>
                        <a:t> </a:t>
                      </a:r>
                      <a:r>
                        <a:rPr dirty="0" err="1"/>
                        <a:t>dirençli</a:t>
                      </a:r>
                      <a:r>
                        <a:rPr dirty="0"/>
                        <a:t> </a:t>
                      </a:r>
                      <a:r>
                        <a:rPr dirty="0" err="1"/>
                        <a:t>vakalarda</a:t>
                      </a:r>
                      <a:r>
                        <a:rPr dirty="0"/>
                        <a:t> </a:t>
                      </a:r>
                      <a:r>
                        <a:rPr dirty="0" err="1"/>
                        <a:t>önerilir</a:t>
                      </a:r>
                      <a:endParaRPr dirty="0"/>
                    </a:p>
                  </a:txBody>
                  <a:tcPr/>
                </a:tc>
                <a:extLst>
                  <a:ext uri="{0D108BD9-81ED-4DB2-BD59-A6C34878D82A}">
                    <a16:rowId xmlns:a16="http://schemas.microsoft.com/office/drawing/2014/main" val="10001"/>
                  </a:ext>
                </a:extLst>
              </a:tr>
              <a:tr h="660928">
                <a:tc>
                  <a:txBody>
                    <a:bodyPr/>
                    <a:lstStyle/>
                    <a:p>
                      <a:pPr algn="l">
                        <a:defRPr sz="1100"/>
                      </a:pPr>
                      <a:r>
                        <a:rPr b="1"/>
                        <a:t>Antiinflamatuvar profilaksi süresi</a:t>
                      </a:r>
                    </a:p>
                  </a:txBody>
                  <a:tcPr/>
                </a:tc>
                <a:tc>
                  <a:txBody>
                    <a:bodyPr/>
                    <a:lstStyle/>
                    <a:p>
                      <a:pPr algn="l">
                        <a:defRPr sz="1100"/>
                      </a:pPr>
                      <a:r>
                        <a:t>Profilaksiyi 6 ay kadar önermeler; bazı durumlarda daha uzun süreli profilaksi önerilir</a:t>
                      </a:r>
                    </a:p>
                  </a:txBody>
                  <a:tcPr/>
                </a:tc>
                <a:tc>
                  <a:txBody>
                    <a:bodyPr/>
                    <a:lstStyle/>
                    <a:p>
                      <a:pPr algn="l">
                        <a:defRPr sz="1100"/>
                      </a:pPr>
                      <a:r>
                        <a:rPr dirty="0">
                          <a:solidFill>
                            <a:srgbClr val="FF0000"/>
                          </a:solidFill>
                        </a:rPr>
                        <a:t>3–6 ay </a:t>
                      </a:r>
                      <a:r>
                        <a:rPr dirty="0" err="1">
                          <a:solidFill>
                            <a:srgbClr val="FF0000"/>
                          </a:solidFill>
                        </a:rPr>
                        <a:t>arası</a:t>
                      </a:r>
                      <a:r>
                        <a:rPr dirty="0">
                          <a:solidFill>
                            <a:srgbClr val="FF0000"/>
                          </a:solidFill>
                        </a:rPr>
                        <a:t> </a:t>
                      </a:r>
                      <a:r>
                        <a:rPr dirty="0" err="1"/>
                        <a:t>profilaksi</a:t>
                      </a:r>
                      <a:r>
                        <a:rPr dirty="0"/>
                        <a:t> </a:t>
                      </a:r>
                      <a:r>
                        <a:rPr dirty="0" err="1"/>
                        <a:t>önerilir</a:t>
                      </a:r>
                      <a:r>
                        <a:rPr dirty="0"/>
                        <a:t>; </a:t>
                      </a:r>
                      <a:r>
                        <a:rPr dirty="0" err="1"/>
                        <a:t>ataklar</a:t>
                      </a:r>
                      <a:r>
                        <a:rPr dirty="0"/>
                        <a:t> </a:t>
                      </a:r>
                      <a:r>
                        <a:rPr dirty="0" err="1"/>
                        <a:t>devam</a:t>
                      </a:r>
                      <a:r>
                        <a:rPr dirty="0"/>
                        <a:t> </a:t>
                      </a:r>
                      <a:r>
                        <a:rPr dirty="0" err="1"/>
                        <a:t>ediyorsa</a:t>
                      </a:r>
                      <a:r>
                        <a:rPr dirty="0"/>
                        <a:t> </a:t>
                      </a:r>
                      <a:r>
                        <a:rPr dirty="0" err="1"/>
                        <a:t>uzatılabilir</a:t>
                      </a:r>
                      <a:endParaRPr dirty="0"/>
                    </a:p>
                  </a:txBody>
                  <a:tcPr/>
                </a:tc>
                <a:extLst>
                  <a:ext uri="{0D108BD9-81ED-4DB2-BD59-A6C34878D82A}">
                    <a16:rowId xmlns:a16="http://schemas.microsoft.com/office/drawing/2014/main" val="10002"/>
                  </a:ext>
                </a:extLst>
              </a:tr>
              <a:tr h="847344">
                <a:tc>
                  <a:txBody>
                    <a:bodyPr/>
                    <a:lstStyle/>
                    <a:p>
                      <a:pPr algn="l">
                        <a:defRPr sz="1100"/>
                      </a:pPr>
                      <a:r>
                        <a:rPr b="1" dirty="0" err="1"/>
                        <a:t>Tedavi-başlama</a:t>
                      </a:r>
                      <a:r>
                        <a:rPr b="1" dirty="0"/>
                        <a:t> </a:t>
                      </a:r>
                      <a:r>
                        <a:rPr b="1" dirty="0" err="1"/>
                        <a:t>endikasyonları</a:t>
                      </a:r>
                      <a:r>
                        <a:rPr b="1" dirty="0"/>
                        <a:t> </a:t>
                      </a:r>
                      <a:endParaRPr lang="tr-TR" b="1" dirty="0"/>
                    </a:p>
                    <a:p>
                      <a:pPr algn="l">
                        <a:defRPr sz="1100"/>
                      </a:pPr>
                      <a:r>
                        <a:rPr b="1" dirty="0"/>
                        <a:t>(U</a:t>
                      </a:r>
                      <a:r>
                        <a:rPr lang="tr-TR" b="1" dirty="0"/>
                        <a:t>D</a:t>
                      </a:r>
                      <a:r>
                        <a:rPr b="1" dirty="0"/>
                        <a:t>T </a:t>
                      </a:r>
                      <a:r>
                        <a:rPr b="1" dirty="0" err="1"/>
                        <a:t>başlama</a:t>
                      </a:r>
                      <a:r>
                        <a:rPr b="1" dirty="0"/>
                        <a:t>)</a:t>
                      </a:r>
                    </a:p>
                  </a:txBody>
                  <a:tcPr/>
                </a:tc>
                <a:tc>
                  <a:txBody>
                    <a:bodyPr/>
                    <a:lstStyle/>
                    <a:p>
                      <a:pPr algn="l">
                        <a:defRPr sz="1100"/>
                      </a:pPr>
                      <a:r>
                        <a:t>Sıklıkla ≥ 2 atak / yıl, tophus varlığı, böbrek taşı öyküsü gibi klasik göstergeler</a:t>
                      </a:r>
                    </a:p>
                  </a:txBody>
                  <a:tcPr/>
                </a:tc>
                <a:tc>
                  <a:txBody>
                    <a:bodyPr/>
                    <a:lstStyle/>
                    <a:p>
                      <a:pPr algn="l">
                        <a:defRPr sz="1100"/>
                      </a:pPr>
                      <a:r>
                        <a:rPr dirty="0" err="1">
                          <a:solidFill>
                            <a:srgbClr val="FF0000"/>
                          </a:solidFill>
                        </a:rPr>
                        <a:t>Genişletilmiş</a:t>
                      </a:r>
                      <a:r>
                        <a:rPr dirty="0">
                          <a:solidFill>
                            <a:srgbClr val="FF0000"/>
                          </a:solidFill>
                        </a:rPr>
                        <a:t> </a:t>
                      </a:r>
                      <a:r>
                        <a:rPr dirty="0" err="1">
                          <a:solidFill>
                            <a:srgbClr val="FF0000"/>
                          </a:solidFill>
                        </a:rPr>
                        <a:t>endikasyonlar</a:t>
                      </a:r>
                      <a:r>
                        <a:rPr dirty="0">
                          <a:solidFill>
                            <a:srgbClr val="FF0000"/>
                          </a:solidFill>
                        </a:rPr>
                        <a:t>:</a:t>
                      </a:r>
                      <a:r>
                        <a:rPr dirty="0"/>
                        <a:t> tophus </a:t>
                      </a:r>
                      <a:r>
                        <a:rPr dirty="0" err="1"/>
                        <a:t>varlığı</a:t>
                      </a:r>
                      <a:r>
                        <a:rPr dirty="0"/>
                        <a:t>, </a:t>
                      </a:r>
                      <a:r>
                        <a:rPr dirty="0" err="1"/>
                        <a:t>radyografik</a:t>
                      </a:r>
                      <a:r>
                        <a:rPr dirty="0"/>
                        <a:t> gut </a:t>
                      </a:r>
                      <a:r>
                        <a:rPr dirty="0" err="1"/>
                        <a:t>hasarı</a:t>
                      </a:r>
                      <a:r>
                        <a:rPr dirty="0"/>
                        <a:t>, </a:t>
                      </a:r>
                      <a:r>
                        <a:rPr dirty="0" err="1"/>
                        <a:t>sık</a:t>
                      </a:r>
                      <a:r>
                        <a:rPr dirty="0"/>
                        <a:t> </a:t>
                      </a:r>
                      <a:r>
                        <a:rPr dirty="0" err="1"/>
                        <a:t>ataklar</a:t>
                      </a:r>
                      <a:r>
                        <a:rPr dirty="0"/>
                        <a:t>; </a:t>
                      </a:r>
                      <a:r>
                        <a:rPr dirty="0" err="1"/>
                        <a:t>bazı</a:t>
                      </a:r>
                      <a:r>
                        <a:rPr dirty="0"/>
                        <a:t> </a:t>
                      </a:r>
                      <a:r>
                        <a:rPr dirty="0" err="1"/>
                        <a:t>koşullarda</a:t>
                      </a:r>
                      <a:r>
                        <a:rPr dirty="0"/>
                        <a:t> 1 </a:t>
                      </a:r>
                      <a:r>
                        <a:rPr dirty="0" err="1"/>
                        <a:t>atak</a:t>
                      </a:r>
                      <a:r>
                        <a:rPr dirty="0"/>
                        <a:t> + </a:t>
                      </a:r>
                      <a:r>
                        <a:rPr dirty="0" err="1"/>
                        <a:t>yüksek</a:t>
                      </a:r>
                      <a:r>
                        <a:rPr dirty="0"/>
                        <a:t> </a:t>
                      </a:r>
                      <a:r>
                        <a:rPr dirty="0" err="1"/>
                        <a:t>ürat</a:t>
                      </a:r>
                      <a:r>
                        <a:rPr dirty="0"/>
                        <a:t> </a:t>
                      </a:r>
                      <a:r>
                        <a:rPr dirty="0" err="1"/>
                        <a:t>düzeyi</a:t>
                      </a:r>
                      <a:r>
                        <a:rPr dirty="0"/>
                        <a:t> </a:t>
                      </a:r>
                      <a:r>
                        <a:rPr dirty="0" err="1"/>
                        <a:t>durumları</a:t>
                      </a:r>
                      <a:r>
                        <a:rPr dirty="0"/>
                        <a:t> da </a:t>
                      </a:r>
                      <a:r>
                        <a:rPr dirty="0" err="1"/>
                        <a:t>değerlendirilebilir</a:t>
                      </a:r>
                      <a:endParaRPr dirty="0"/>
                    </a:p>
                  </a:txBody>
                  <a:tcPr/>
                </a:tc>
                <a:extLst>
                  <a:ext uri="{0D108BD9-81ED-4DB2-BD59-A6C34878D82A}">
                    <a16:rowId xmlns:a16="http://schemas.microsoft.com/office/drawing/2014/main" val="10003"/>
                  </a:ext>
                </a:extLst>
              </a:tr>
              <a:tr h="847344">
                <a:tc>
                  <a:txBody>
                    <a:bodyPr/>
                    <a:lstStyle/>
                    <a:p>
                      <a:pPr algn="l">
                        <a:defRPr sz="1100"/>
                      </a:pPr>
                      <a:r>
                        <a:rPr b="1" dirty="0"/>
                        <a:t>İlk </a:t>
                      </a:r>
                      <a:r>
                        <a:rPr b="1" dirty="0" err="1"/>
                        <a:t>tercih</a:t>
                      </a:r>
                      <a:r>
                        <a:rPr b="1" dirty="0"/>
                        <a:t> </a:t>
                      </a:r>
                      <a:r>
                        <a:rPr b="1" dirty="0" err="1"/>
                        <a:t>urat</a:t>
                      </a:r>
                      <a:r>
                        <a:rPr b="1" dirty="0"/>
                        <a:t> </a:t>
                      </a:r>
                      <a:r>
                        <a:rPr b="1" dirty="0" err="1"/>
                        <a:t>düşürücü</a:t>
                      </a:r>
                      <a:r>
                        <a:rPr b="1" dirty="0"/>
                        <a:t> </a:t>
                      </a:r>
                      <a:r>
                        <a:rPr b="1" dirty="0" err="1"/>
                        <a:t>ilaç</a:t>
                      </a:r>
                      <a:r>
                        <a:rPr b="1" dirty="0"/>
                        <a:t> (U</a:t>
                      </a:r>
                      <a:r>
                        <a:rPr lang="tr-TR" b="1" dirty="0"/>
                        <a:t>D</a:t>
                      </a:r>
                      <a:r>
                        <a:rPr b="1" dirty="0"/>
                        <a:t>T)</a:t>
                      </a:r>
                    </a:p>
                  </a:txBody>
                  <a:tcPr/>
                </a:tc>
                <a:tc>
                  <a:txBody>
                    <a:bodyPr/>
                    <a:lstStyle/>
                    <a:p>
                      <a:pPr algn="l">
                        <a:defRPr sz="1100"/>
                      </a:pPr>
                      <a:r>
                        <a:t>Allopurinol genellikle ilk tercih, dozaj ayarlamaları ve böbrek disfonksiyonu göz önünde bulundurulur</a:t>
                      </a:r>
                    </a:p>
                  </a:txBody>
                  <a:tcPr/>
                </a:tc>
                <a:tc>
                  <a:txBody>
                    <a:bodyPr/>
                    <a:lstStyle/>
                    <a:p>
                      <a:pPr algn="l">
                        <a:defRPr sz="1100"/>
                      </a:pPr>
                      <a:r>
                        <a:rPr dirty="0">
                          <a:solidFill>
                            <a:srgbClr val="FF0000"/>
                          </a:solidFill>
                        </a:rPr>
                        <a:t>Allopurinol</a:t>
                      </a:r>
                      <a:r>
                        <a:rPr dirty="0"/>
                        <a:t> </a:t>
                      </a:r>
                      <a:r>
                        <a:rPr dirty="0" err="1">
                          <a:solidFill>
                            <a:srgbClr val="FF0000"/>
                          </a:solidFill>
                        </a:rPr>
                        <a:t>güçlü</a:t>
                      </a:r>
                      <a:r>
                        <a:rPr dirty="0">
                          <a:solidFill>
                            <a:srgbClr val="FF0000"/>
                          </a:solidFill>
                        </a:rPr>
                        <a:t> </a:t>
                      </a:r>
                      <a:r>
                        <a:rPr dirty="0" err="1">
                          <a:solidFill>
                            <a:srgbClr val="FF0000"/>
                          </a:solidFill>
                        </a:rPr>
                        <a:t>öneriyle</a:t>
                      </a:r>
                      <a:r>
                        <a:rPr dirty="0">
                          <a:solidFill>
                            <a:srgbClr val="FF0000"/>
                          </a:solidFill>
                        </a:rPr>
                        <a:t> ilk </a:t>
                      </a:r>
                      <a:r>
                        <a:rPr dirty="0" err="1">
                          <a:solidFill>
                            <a:srgbClr val="FF0000"/>
                          </a:solidFill>
                        </a:rPr>
                        <a:t>tercih</a:t>
                      </a:r>
                      <a:r>
                        <a:rPr dirty="0">
                          <a:solidFill>
                            <a:srgbClr val="FF0000"/>
                          </a:solidFill>
                        </a:rPr>
                        <a:t> </a:t>
                      </a:r>
                      <a:r>
                        <a:rPr dirty="0" err="1"/>
                        <a:t>olarak</a:t>
                      </a:r>
                      <a:r>
                        <a:rPr dirty="0"/>
                        <a:t> </a:t>
                      </a:r>
                      <a:r>
                        <a:rPr dirty="0" err="1"/>
                        <a:t>tavsiye</a:t>
                      </a:r>
                      <a:r>
                        <a:rPr dirty="0"/>
                        <a:t> </a:t>
                      </a:r>
                      <a:r>
                        <a:rPr dirty="0" err="1"/>
                        <a:t>edilir</a:t>
                      </a:r>
                      <a:r>
                        <a:rPr dirty="0"/>
                        <a:t>, </a:t>
                      </a:r>
                      <a:r>
                        <a:rPr dirty="0" err="1"/>
                        <a:t>böbrek</a:t>
                      </a:r>
                      <a:r>
                        <a:rPr dirty="0"/>
                        <a:t> </a:t>
                      </a:r>
                      <a:r>
                        <a:rPr dirty="0" err="1"/>
                        <a:t>hastalığı</a:t>
                      </a:r>
                      <a:r>
                        <a:rPr dirty="0"/>
                        <a:t> </a:t>
                      </a:r>
                      <a:r>
                        <a:rPr dirty="0" err="1"/>
                        <a:t>olanlarda</a:t>
                      </a:r>
                      <a:r>
                        <a:rPr dirty="0"/>
                        <a:t> bile (CKD </a:t>
                      </a:r>
                      <a:r>
                        <a:rPr dirty="0" err="1"/>
                        <a:t>evre</a:t>
                      </a:r>
                      <a:r>
                        <a:rPr dirty="0"/>
                        <a:t> ≥3) </a:t>
                      </a:r>
                      <a:r>
                        <a:rPr dirty="0" err="1"/>
                        <a:t>kullanılabilirlik</a:t>
                      </a:r>
                      <a:r>
                        <a:rPr dirty="0"/>
                        <a:t> </a:t>
                      </a:r>
                      <a:r>
                        <a:rPr dirty="0" err="1"/>
                        <a:t>vurgulanır</a:t>
                      </a:r>
                      <a:endParaRPr dirty="0"/>
                    </a:p>
                  </a:txBody>
                  <a:tcPr/>
                </a:tc>
                <a:extLst>
                  <a:ext uri="{0D108BD9-81ED-4DB2-BD59-A6C34878D82A}">
                    <a16:rowId xmlns:a16="http://schemas.microsoft.com/office/drawing/2014/main" val="10004"/>
                  </a:ext>
                </a:extLst>
              </a:tr>
              <a:tr h="660928">
                <a:tc>
                  <a:txBody>
                    <a:bodyPr/>
                    <a:lstStyle/>
                    <a:p>
                      <a:pPr algn="l">
                        <a:defRPr sz="1100"/>
                      </a:pPr>
                      <a:r>
                        <a:rPr b="1" dirty="0"/>
                        <a:t>Allopurinol </a:t>
                      </a:r>
                      <a:r>
                        <a:rPr b="1" dirty="0" err="1"/>
                        <a:t>başlama</a:t>
                      </a:r>
                      <a:r>
                        <a:rPr b="1" dirty="0"/>
                        <a:t> </a:t>
                      </a:r>
                      <a:r>
                        <a:rPr b="1" dirty="0" err="1"/>
                        <a:t>stratejisi</a:t>
                      </a:r>
                      <a:r>
                        <a:rPr b="1" dirty="0"/>
                        <a:t> / </a:t>
                      </a:r>
                      <a:r>
                        <a:rPr b="1" dirty="0" err="1"/>
                        <a:t>dozlama</a:t>
                      </a:r>
                      <a:endParaRPr b="1" dirty="0"/>
                    </a:p>
                  </a:txBody>
                  <a:tcPr/>
                </a:tc>
                <a:tc>
                  <a:txBody>
                    <a:bodyPr/>
                    <a:lstStyle/>
                    <a:p>
                      <a:pPr algn="l">
                        <a:defRPr sz="1100"/>
                      </a:pPr>
                      <a:r>
                        <a:t>Daha standart doz yaklaşımları, titrasyon yapılması önerilir</a:t>
                      </a:r>
                    </a:p>
                  </a:txBody>
                  <a:tcPr/>
                </a:tc>
                <a:tc>
                  <a:txBody>
                    <a:bodyPr/>
                    <a:lstStyle/>
                    <a:p>
                      <a:pPr algn="l">
                        <a:defRPr sz="1100"/>
                      </a:pPr>
                      <a:r>
                        <a:rPr dirty="0"/>
                        <a:t>“Low and slow” </a:t>
                      </a:r>
                      <a:r>
                        <a:rPr dirty="0" err="1"/>
                        <a:t>yaklaşımı</a:t>
                      </a:r>
                      <a:r>
                        <a:rPr dirty="0"/>
                        <a:t>: </a:t>
                      </a:r>
                      <a:r>
                        <a:rPr dirty="0" err="1"/>
                        <a:t>düşük</a:t>
                      </a:r>
                      <a:r>
                        <a:rPr dirty="0"/>
                        <a:t> </a:t>
                      </a:r>
                      <a:r>
                        <a:rPr dirty="0" err="1"/>
                        <a:t>başlangıç</a:t>
                      </a:r>
                      <a:r>
                        <a:rPr dirty="0"/>
                        <a:t> </a:t>
                      </a:r>
                      <a:r>
                        <a:rPr dirty="0" err="1"/>
                        <a:t>dozu</a:t>
                      </a:r>
                      <a:r>
                        <a:rPr dirty="0"/>
                        <a:t> </a:t>
                      </a:r>
                      <a:r>
                        <a:rPr dirty="0">
                          <a:solidFill>
                            <a:srgbClr val="FF0000"/>
                          </a:solidFill>
                        </a:rPr>
                        <a:t>(≤100 mg/</a:t>
                      </a:r>
                      <a:r>
                        <a:rPr dirty="0" err="1">
                          <a:solidFill>
                            <a:srgbClr val="FF0000"/>
                          </a:solidFill>
                        </a:rPr>
                        <a:t>gün</a:t>
                      </a:r>
                      <a:r>
                        <a:rPr dirty="0">
                          <a:solidFill>
                            <a:srgbClr val="FF0000"/>
                          </a:solidFill>
                        </a:rPr>
                        <a:t>) </a:t>
                      </a:r>
                      <a:r>
                        <a:rPr dirty="0" err="1"/>
                        <a:t>ile</a:t>
                      </a:r>
                      <a:r>
                        <a:rPr dirty="0"/>
                        <a:t> </a:t>
                      </a:r>
                      <a:r>
                        <a:rPr dirty="0" err="1"/>
                        <a:t>başlanmalı</a:t>
                      </a:r>
                      <a:r>
                        <a:rPr dirty="0"/>
                        <a:t> </a:t>
                      </a:r>
                      <a:r>
                        <a:rPr dirty="0" err="1"/>
                        <a:t>ve</a:t>
                      </a:r>
                      <a:r>
                        <a:rPr dirty="0"/>
                        <a:t> </a:t>
                      </a:r>
                      <a:r>
                        <a:rPr dirty="0" err="1"/>
                        <a:t>seri</a:t>
                      </a:r>
                      <a:r>
                        <a:rPr dirty="0"/>
                        <a:t> </a:t>
                      </a:r>
                      <a:r>
                        <a:rPr dirty="0" err="1"/>
                        <a:t>ürat</a:t>
                      </a:r>
                      <a:r>
                        <a:rPr dirty="0"/>
                        <a:t> </a:t>
                      </a:r>
                      <a:r>
                        <a:rPr dirty="0" err="1"/>
                        <a:t>ölçümleriyle</a:t>
                      </a:r>
                      <a:r>
                        <a:rPr dirty="0"/>
                        <a:t> </a:t>
                      </a:r>
                      <a:r>
                        <a:rPr dirty="0" err="1"/>
                        <a:t>artırım</a:t>
                      </a:r>
                      <a:r>
                        <a:rPr dirty="0"/>
                        <a:t> </a:t>
                      </a:r>
                      <a:r>
                        <a:rPr dirty="0" err="1"/>
                        <a:t>yapılmalı</a:t>
                      </a:r>
                      <a:endParaRPr dirty="0"/>
                    </a:p>
                  </a:txBody>
                  <a:tcPr/>
                </a:tc>
                <a:extLst>
                  <a:ext uri="{0D108BD9-81ED-4DB2-BD59-A6C34878D82A}">
                    <a16:rowId xmlns:a16="http://schemas.microsoft.com/office/drawing/2014/main" val="10005"/>
                  </a:ext>
                </a:extLst>
              </a:tr>
              <a:tr h="660928">
                <a:tc>
                  <a:txBody>
                    <a:bodyPr/>
                    <a:lstStyle/>
                    <a:p>
                      <a:pPr algn="l">
                        <a:defRPr sz="1100"/>
                      </a:pPr>
                      <a:r>
                        <a:rPr b="1" dirty="0" err="1"/>
                        <a:t>Ürat</a:t>
                      </a:r>
                      <a:r>
                        <a:rPr b="1" dirty="0"/>
                        <a:t> </a:t>
                      </a:r>
                      <a:r>
                        <a:rPr b="1" dirty="0" err="1"/>
                        <a:t>hedefi</a:t>
                      </a:r>
                      <a:r>
                        <a:rPr b="1" dirty="0"/>
                        <a:t> (Serum </a:t>
                      </a:r>
                      <a:r>
                        <a:rPr b="1" dirty="0" err="1"/>
                        <a:t>ürat</a:t>
                      </a:r>
                      <a:r>
                        <a:rPr b="1" dirty="0"/>
                        <a:t> </a:t>
                      </a:r>
                      <a:r>
                        <a:rPr b="1" dirty="0" err="1"/>
                        <a:t>düzeyi</a:t>
                      </a:r>
                      <a:r>
                        <a:rPr b="1" dirty="0"/>
                        <a:t> </a:t>
                      </a:r>
                      <a:r>
                        <a:rPr b="1" dirty="0" err="1"/>
                        <a:t>hedefi</a:t>
                      </a:r>
                      <a:r>
                        <a:rPr b="1" dirty="0"/>
                        <a:t>)</a:t>
                      </a:r>
                    </a:p>
                  </a:txBody>
                  <a:tcPr/>
                </a:tc>
                <a:tc>
                  <a:txBody>
                    <a:bodyPr/>
                    <a:lstStyle/>
                    <a:p>
                      <a:pPr algn="l">
                        <a:defRPr sz="1100"/>
                      </a:pPr>
                      <a:r>
                        <a:rPr dirty="0"/>
                        <a:t>&lt; 6 mg/</a:t>
                      </a:r>
                      <a:r>
                        <a:rPr dirty="0" err="1"/>
                        <a:t>dL</a:t>
                      </a:r>
                      <a:r>
                        <a:rPr dirty="0"/>
                        <a:t> </a:t>
                      </a:r>
                      <a:r>
                        <a:rPr dirty="0" err="1"/>
                        <a:t>genel</a:t>
                      </a:r>
                      <a:r>
                        <a:rPr dirty="0"/>
                        <a:t> </a:t>
                      </a:r>
                      <a:r>
                        <a:rPr dirty="0" err="1"/>
                        <a:t>hedef</a:t>
                      </a:r>
                      <a:r>
                        <a:rPr dirty="0"/>
                        <a:t>; alt </a:t>
                      </a:r>
                      <a:r>
                        <a:rPr dirty="0" err="1"/>
                        <a:t>gruplar</a:t>
                      </a:r>
                      <a:r>
                        <a:rPr dirty="0"/>
                        <a:t> </a:t>
                      </a:r>
                      <a:r>
                        <a:rPr dirty="0" err="1"/>
                        <a:t>için</a:t>
                      </a:r>
                      <a:r>
                        <a:rPr dirty="0"/>
                        <a:t> (tophus, </a:t>
                      </a:r>
                      <a:r>
                        <a:rPr dirty="0" err="1"/>
                        <a:t>dirençli</a:t>
                      </a:r>
                      <a:r>
                        <a:rPr dirty="0"/>
                        <a:t> gut) </a:t>
                      </a:r>
                      <a:r>
                        <a:rPr dirty="0" err="1"/>
                        <a:t>daha</a:t>
                      </a:r>
                      <a:r>
                        <a:rPr dirty="0"/>
                        <a:t> </a:t>
                      </a:r>
                      <a:r>
                        <a:rPr dirty="0" err="1"/>
                        <a:t>düşük</a:t>
                      </a:r>
                      <a:r>
                        <a:rPr dirty="0"/>
                        <a:t> </a:t>
                      </a:r>
                      <a:r>
                        <a:rPr dirty="0" err="1"/>
                        <a:t>hedef</a:t>
                      </a:r>
                      <a:r>
                        <a:rPr dirty="0"/>
                        <a:t> </a:t>
                      </a:r>
                      <a:r>
                        <a:rPr dirty="0" err="1"/>
                        <a:t>önerileri</a:t>
                      </a:r>
                      <a:r>
                        <a:rPr dirty="0"/>
                        <a:t> </a:t>
                      </a:r>
                      <a:r>
                        <a:rPr dirty="0" err="1"/>
                        <a:t>ancak</a:t>
                      </a:r>
                      <a:r>
                        <a:rPr dirty="0"/>
                        <a:t> </a:t>
                      </a:r>
                      <a:r>
                        <a:rPr dirty="0" err="1"/>
                        <a:t>daha</a:t>
                      </a:r>
                      <a:r>
                        <a:rPr dirty="0"/>
                        <a:t> </a:t>
                      </a:r>
                      <a:r>
                        <a:rPr dirty="0" err="1"/>
                        <a:t>sınırlı</a:t>
                      </a:r>
                      <a:r>
                        <a:rPr dirty="0"/>
                        <a:t> </a:t>
                      </a:r>
                      <a:r>
                        <a:rPr dirty="0" err="1"/>
                        <a:t>kanıt</a:t>
                      </a:r>
                      <a:endParaRPr dirty="0"/>
                    </a:p>
                  </a:txBody>
                  <a:tcPr/>
                </a:tc>
                <a:tc>
                  <a:txBody>
                    <a:bodyPr/>
                    <a:lstStyle/>
                    <a:p>
                      <a:pPr algn="l">
                        <a:defRPr sz="1100"/>
                      </a:pPr>
                      <a:r>
                        <a:rPr dirty="0" err="1">
                          <a:solidFill>
                            <a:srgbClr val="FF0000"/>
                          </a:solidFill>
                        </a:rPr>
                        <a:t>Hedef</a:t>
                      </a:r>
                      <a:r>
                        <a:rPr dirty="0">
                          <a:solidFill>
                            <a:srgbClr val="FF0000"/>
                          </a:solidFill>
                        </a:rPr>
                        <a:t> &lt; 6 mg/</a:t>
                      </a:r>
                      <a:r>
                        <a:rPr dirty="0" err="1">
                          <a:solidFill>
                            <a:srgbClr val="FF0000"/>
                          </a:solidFill>
                        </a:rPr>
                        <a:t>dL</a:t>
                      </a:r>
                      <a:r>
                        <a:rPr dirty="0">
                          <a:solidFill>
                            <a:srgbClr val="FF0000"/>
                          </a:solidFill>
                        </a:rPr>
                        <a:t> </a:t>
                      </a:r>
                      <a:r>
                        <a:rPr dirty="0" err="1"/>
                        <a:t>güçlü</a:t>
                      </a:r>
                      <a:r>
                        <a:rPr dirty="0"/>
                        <a:t> </a:t>
                      </a:r>
                      <a:r>
                        <a:rPr dirty="0" err="1"/>
                        <a:t>öneriyle</a:t>
                      </a:r>
                      <a:r>
                        <a:rPr dirty="0"/>
                        <a:t> </a:t>
                      </a:r>
                      <a:r>
                        <a:rPr dirty="0" err="1"/>
                        <a:t>kabul</a:t>
                      </a:r>
                      <a:r>
                        <a:rPr dirty="0"/>
                        <a:t> </a:t>
                      </a:r>
                      <a:r>
                        <a:rPr dirty="0" err="1"/>
                        <a:t>edilmiş</a:t>
                      </a:r>
                      <a:r>
                        <a:rPr dirty="0"/>
                        <a:t>; alt </a:t>
                      </a:r>
                      <a:r>
                        <a:rPr dirty="0" err="1"/>
                        <a:t>gruplar</a:t>
                      </a:r>
                      <a:r>
                        <a:rPr dirty="0"/>
                        <a:t> </a:t>
                      </a:r>
                      <a:r>
                        <a:rPr dirty="0" err="1"/>
                        <a:t>için</a:t>
                      </a:r>
                      <a:r>
                        <a:rPr dirty="0"/>
                        <a:t> </a:t>
                      </a:r>
                      <a:r>
                        <a:rPr dirty="0" err="1"/>
                        <a:t>özel</a:t>
                      </a:r>
                      <a:r>
                        <a:rPr dirty="0"/>
                        <a:t> </a:t>
                      </a:r>
                      <a:r>
                        <a:rPr dirty="0" err="1"/>
                        <a:t>düşük</a:t>
                      </a:r>
                      <a:r>
                        <a:rPr dirty="0"/>
                        <a:t> </a:t>
                      </a:r>
                      <a:r>
                        <a:rPr dirty="0" err="1"/>
                        <a:t>eşikler</a:t>
                      </a:r>
                      <a:r>
                        <a:rPr dirty="0"/>
                        <a:t> </a:t>
                      </a:r>
                      <a:r>
                        <a:rPr dirty="0" err="1"/>
                        <a:t>belirtilmemiştir</a:t>
                      </a:r>
                      <a:endParaRPr dirty="0"/>
                    </a:p>
                  </a:txBody>
                  <a:tcPr/>
                </a:tc>
                <a:extLst>
                  <a:ext uri="{0D108BD9-81ED-4DB2-BD59-A6C34878D82A}">
                    <a16:rowId xmlns:a16="http://schemas.microsoft.com/office/drawing/2014/main" val="10006"/>
                  </a:ext>
                </a:extLst>
              </a:tr>
              <a:tr h="660928">
                <a:tc>
                  <a:txBody>
                    <a:bodyPr/>
                    <a:lstStyle/>
                    <a:p>
                      <a:pPr algn="l">
                        <a:defRPr sz="1100"/>
                      </a:pPr>
                      <a:r>
                        <a:rPr b="1" dirty="0" err="1"/>
                        <a:t>Genetik</a:t>
                      </a:r>
                      <a:r>
                        <a:rPr b="1" dirty="0"/>
                        <a:t> test (HLA-B*5801) </a:t>
                      </a:r>
                      <a:r>
                        <a:rPr b="1" dirty="0" err="1"/>
                        <a:t>önerisi</a:t>
                      </a:r>
                      <a:endParaRPr b="1" dirty="0"/>
                    </a:p>
                  </a:txBody>
                  <a:tcPr/>
                </a:tc>
                <a:tc>
                  <a:txBody>
                    <a:bodyPr/>
                    <a:lstStyle/>
                    <a:p>
                      <a:pPr algn="l">
                        <a:defRPr sz="1100"/>
                      </a:pPr>
                      <a:r>
                        <a:t>2012 kılavuzunda rutin genetik test önerisi yoktur</a:t>
                      </a:r>
                    </a:p>
                  </a:txBody>
                  <a:tcPr/>
                </a:tc>
                <a:tc>
                  <a:txBody>
                    <a:bodyPr/>
                    <a:lstStyle/>
                    <a:p>
                      <a:pPr algn="l">
                        <a:defRPr sz="1100"/>
                      </a:pPr>
                      <a:r>
                        <a:rPr dirty="0" err="1">
                          <a:solidFill>
                            <a:srgbClr val="FF0000"/>
                          </a:solidFill>
                        </a:rPr>
                        <a:t>Koşullu</a:t>
                      </a:r>
                      <a:r>
                        <a:rPr dirty="0">
                          <a:solidFill>
                            <a:srgbClr val="FF0000"/>
                          </a:solidFill>
                        </a:rPr>
                        <a:t> </a:t>
                      </a:r>
                      <a:r>
                        <a:rPr dirty="0" err="1">
                          <a:solidFill>
                            <a:srgbClr val="FF0000"/>
                          </a:solidFill>
                        </a:rPr>
                        <a:t>öneri</a:t>
                      </a:r>
                      <a:r>
                        <a:rPr dirty="0">
                          <a:solidFill>
                            <a:srgbClr val="FF0000"/>
                          </a:solidFill>
                        </a:rPr>
                        <a:t>: </a:t>
                      </a:r>
                      <a:r>
                        <a:rPr dirty="0" err="1"/>
                        <a:t>yüksek</a:t>
                      </a:r>
                      <a:r>
                        <a:rPr dirty="0"/>
                        <a:t> </a:t>
                      </a:r>
                      <a:r>
                        <a:rPr dirty="0" err="1"/>
                        <a:t>riskli</a:t>
                      </a:r>
                      <a:r>
                        <a:rPr dirty="0"/>
                        <a:t> </a:t>
                      </a:r>
                      <a:r>
                        <a:rPr dirty="0" err="1"/>
                        <a:t>popülasyonlarda</a:t>
                      </a:r>
                      <a:r>
                        <a:rPr dirty="0"/>
                        <a:t> (</a:t>
                      </a:r>
                      <a:r>
                        <a:rPr dirty="0" err="1"/>
                        <a:t>Asyalı</a:t>
                      </a:r>
                      <a:r>
                        <a:rPr dirty="0"/>
                        <a:t>, </a:t>
                      </a:r>
                      <a:r>
                        <a:rPr dirty="0" err="1"/>
                        <a:t>Siyahi</a:t>
                      </a:r>
                      <a:r>
                        <a:rPr dirty="0"/>
                        <a:t>) allopurinol </a:t>
                      </a:r>
                      <a:r>
                        <a:rPr dirty="0" err="1"/>
                        <a:t>öncesi</a:t>
                      </a:r>
                      <a:r>
                        <a:rPr dirty="0"/>
                        <a:t> test </a:t>
                      </a:r>
                      <a:r>
                        <a:rPr dirty="0" err="1"/>
                        <a:t>düşünülebilir</a:t>
                      </a:r>
                      <a:endParaRPr dirty="0"/>
                    </a:p>
                  </a:txBody>
                  <a:tcPr/>
                </a:tc>
                <a:extLst>
                  <a:ext uri="{0D108BD9-81ED-4DB2-BD59-A6C34878D82A}">
                    <a16:rowId xmlns:a16="http://schemas.microsoft.com/office/drawing/2014/main" val="10007"/>
                  </a:ext>
                </a:extLst>
              </a:tr>
              <a:tr h="660928">
                <a:tc>
                  <a:txBody>
                    <a:bodyPr/>
                    <a:lstStyle/>
                    <a:p>
                      <a:pPr algn="l">
                        <a:defRPr sz="1100"/>
                      </a:pPr>
                      <a:r>
                        <a:rPr b="1" dirty="0"/>
                        <a:t>Diet / </a:t>
                      </a:r>
                      <a:r>
                        <a:rPr b="1" dirty="0" err="1"/>
                        <a:t>yaşam</a:t>
                      </a:r>
                      <a:r>
                        <a:rPr b="1" dirty="0"/>
                        <a:t> </a:t>
                      </a:r>
                      <a:r>
                        <a:rPr b="1" dirty="0" err="1"/>
                        <a:t>tarzı</a:t>
                      </a:r>
                      <a:r>
                        <a:rPr b="1" dirty="0"/>
                        <a:t> </a:t>
                      </a:r>
                      <a:r>
                        <a:rPr b="1" dirty="0" err="1"/>
                        <a:t>önerileri</a:t>
                      </a:r>
                      <a:endParaRPr b="1" dirty="0"/>
                    </a:p>
                  </a:txBody>
                  <a:tcPr/>
                </a:tc>
                <a:tc>
                  <a:txBody>
                    <a:bodyPr/>
                    <a:lstStyle/>
                    <a:p>
                      <a:pPr algn="l">
                        <a:defRPr sz="1100"/>
                      </a:pPr>
                      <a:r>
                        <a:t>Azalmış purin alımı, alkol kısıtlaması, kilo kontrolü önerilir</a:t>
                      </a:r>
                    </a:p>
                  </a:txBody>
                  <a:tcPr/>
                </a:tc>
                <a:tc>
                  <a:txBody>
                    <a:bodyPr/>
                    <a:lstStyle/>
                    <a:p>
                      <a:pPr algn="l">
                        <a:defRPr sz="1100"/>
                      </a:pPr>
                      <a:r>
                        <a:rPr dirty="0" err="1"/>
                        <a:t>Benzer</a:t>
                      </a:r>
                      <a:r>
                        <a:rPr dirty="0"/>
                        <a:t> </a:t>
                      </a:r>
                      <a:r>
                        <a:rPr dirty="0" err="1"/>
                        <a:t>öneriler</a:t>
                      </a:r>
                      <a:r>
                        <a:rPr dirty="0"/>
                        <a:t> </a:t>
                      </a:r>
                      <a:r>
                        <a:rPr dirty="0" err="1"/>
                        <a:t>korunuyor</a:t>
                      </a:r>
                      <a:r>
                        <a:rPr dirty="0"/>
                        <a:t>; </a:t>
                      </a:r>
                      <a:r>
                        <a:rPr dirty="0" err="1"/>
                        <a:t>ayrıca</a:t>
                      </a:r>
                      <a:r>
                        <a:rPr dirty="0"/>
                        <a:t> </a:t>
                      </a:r>
                      <a:r>
                        <a:rPr dirty="0" err="1">
                          <a:solidFill>
                            <a:srgbClr val="FF0000"/>
                          </a:solidFill>
                        </a:rPr>
                        <a:t>yüksek</a:t>
                      </a:r>
                      <a:r>
                        <a:rPr dirty="0">
                          <a:solidFill>
                            <a:srgbClr val="FF0000"/>
                          </a:solidFill>
                        </a:rPr>
                        <a:t> </a:t>
                      </a:r>
                      <a:r>
                        <a:rPr dirty="0" err="1">
                          <a:solidFill>
                            <a:srgbClr val="FF0000"/>
                          </a:solidFill>
                        </a:rPr>
                        <a:t>fruktozlu</a:t>
                      </a:r>
                      <a:r>
                        <a:rPr dirty="0">
                          <a:solidFill>
                            <a:srgbClr val="FF0000"/>
                          </a:solidFill>
                        </a:rPr>
                        <a:t> </a:t>
                      </a:r>
                      <a:r>
                        <a:rPr dirty="0" err="1">
                          <a:solidFill>
                            <a:srgbClr val="FF0000"/>
                          </a:solidFill>
                        </a:rPr>
                        <a:t>içeceklerin</a:t>
                      </a:r>
                      <a:r>
                        <a:rPr dirty="0">
                          <a:solidFill>
                            <a:srgbClr val="FF0000"/>
                          </a:solidFill>
                        </a:rPr>
                        <a:t> </a:t>
                      </a:r>
                      <a:r>
                        <a:rPr dirty="0" err="1">
                          <a:solidFill>
                            <a:srgbClr val="FF0000"/>
                          </a:solidFill>
                        </a:rPr>
                        <a:t>kısıtlanması</a:t>
                      </a:r>
                      <a:r>
                        <a:rPr dirty="0">
                          <a:solidFill>
                            <a:srgbClr val="FF0000"/>
                          </a:solidFill>
                        </a:rPr>
                        <a:t> </a:t>
                      </a:r>
                      <a:r>
                        <a:rPr dirty="0"/>
                        <a:t>conditional </a:t>
                      </a:r>
                      <a:r>
                        <a:rPr dirty="0" err="1"/>
                        <a:t>düzeyde</a:t>
                      </a:r>
                      <a:r>
                        <a:rPr dirty="0"/>
                        <a:t> </a:t>
                      </a:r>
                      <a:r>
                        <a:rPr dirty="0" err="1"/>
                        <a:t>vurgulanıyor</a:t>
                      </a:r>
                      <a:endParaRPr dirty="0"/>
                    </a:p>
                  </a:txBody>
                  <a:tcPr/>
                </a:tc>
                <a:extLst>
                  <a:ext uri="{0D108BD9-81ED-4DB2-BD59-A6C34878D82A}">
                    <a16:rowId xmlns:a16="http://schemas.microsoft.com/office/drawing/2014/main" val="10008"/>
                  </a:ext>
                </a:extLst>
              </a:tr>
            </a:tbl>
          </a:graphicData>
        </a:graphic>
      </p:graphicFrame>
      <p:sp>
        <p:nvSpPr>
          <p:cNvPr id="4" name="Rectangle 3"/>
          <p:cNvSpPr/>
          <p:nvPr/>
        </p:nvSpPr>
        <p:spPr>
          <a:xfrm>
            <a:off x="228600" y="2514600"/>
            <a:ext cx="8686800" cy="762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p:cNvSpPr/>
          <p:nvPr/>
        </p:nvSpPr>
        <p:spPr>
          <a:xfrm>
            <a:off x="235527" y="4038600"/>
            <a:ext cx="8686800" cy="762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242454" y="5410200"/>
            <a:ext cx="8686800" cy="762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056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buClr>
                <a:schemeClr val="tx2"/>
              </a:buClr>
              <a:buSzPct val="70000"/>
            </a:pPr>
            <a:r>
              <a:rPr lang="tr-TR" sz="3600" b="1" dirty="0"/>
              <a:t>Eve Götürülecek Mesajlar</a:t>
            </a:r>
          </a:p>
        </p:txBody>
      </p:sp>
      <p:graphicFrame>
        <p:nvGraphicFramePr>
          <p:cNvPr id="2" name="Diagram 1"/>
          <p:cNvGraphicFramePr/>
          <p:nvPr>
            <p:extLst>
              <p:ext uri="{D42A27DB-BD31-4B8C-83A1-F6EECF244321}">
                <p14:modId xmlns:p14="http://schemas.microsoft.com/office/powerpoint/2010/main" val="1470939615"/>
              </p:ext>
            </p:extLst>
          </p:nvPr>
        </p:nvGraphicFramePr>
        <p:xfrm>
          <a:off x="468313" y="1628775"/>
          <a:ext cx="748823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815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10" y="381000"/>
            <a:ext cx="8229600" cy="990600"/>
          </a:xfrm>
        </p:spPr>
        <p:txBody>
          <a:bodyPr/>
          <a:lstStyle/>
          <a:p>
            <a:pPr algn="ctr"/>
            <a:r>
              <a:rPr lang="tr-TR" b="1" dirty="0"/>
              <a:t>Teşekkürler…</a:t>
            </a:r>
          </a:p>
        </p:txBody>
      </p:sp>
      <p:pic>
        <p:nvPicPr>
          <p:cNvPr id="3" name="Picture 6" descr="Balıkesir'in simgesi Çamlık Şehitler Camii'nde ilk kez teravih namazı  kılınacak - Balıkesir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50772"/>
            <a:ext cx="8363992" cy="5531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0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91483500"/>
              </p:ext>
            </p:extLst>
          </p:nvPr>
        </p:nvGraphicFramePr>
        <p:xfrm>
          <a:off x="250825" y="620713"/>
          <a:ext cx="8208963"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Rectangle 2"/>
          <p:cNvSpPr>
            <a:spLocks noGrp="1" noChangeArrowheads="1"/>
          </p:cNvSpPr>
          <p:nvPr>
            <p:ph type="body" idx="1"/>
          </p:nvPr>
        </p:nvSpPr>
        <p:spPr>
          <a:xfrm>
            <a:off x="457200" y="2112963"/>
            <a:ext cx="8229600" cy="4411662"/>
          </a:xfrm>
          <a:noFill/>
        </p:spPr>
        <p:txBody>
          <a:bodyPr/>
          <a:lstStyle/>
          <a:p>
            <a:pPr eaLnBrk="1" hangingPunct="1">
              <a:lnSpc>
                <a:spcPct val="130000"/>
              </a:lnSpc>
              <a:buFont typeface="Wingdings" pitchFamily="2" charset="2"/>
              <a:buChar char="§"/>
            </a:pPr>
            <a:r>
              <a:rPr lang="tr-TR" dirty="0"/>
              <a:t>Puberteye kadar 3.5 mg/dl </a:t>
            </a:r>
            <a:r>
              <a:rPr lang="tr-TR" i="1" u="sng" dirty="0"/>
              <a:t>yaş ile yavaş bir şekilde artar</a:t>
            </a:r>
          </a:p>
          <a:p>
            <a:pPr eaLnBrk="1" hangingPunct="1">
              <a:lnSpc>
                <a:spcPct val="130000"/>
              </a:lnSpc>
              <a:buFont typeface="Wingdings" pitchFamily="2" charset="2"/>
              <a:buChar char="§"/>
            </a:pPr>
            <a:endParaRPr lang="tr-TR" dirty="0"/>
          </a:p>
          <a:p>
            <a:pPr eaLnBrk="1" hangingPunct="1">
              <a:lnSpc>
                <a:spcPct val="130000"/>
              </a:lnSpc>
              <a:buFont typeface="Wingdings" pitchFamily="2" charset="2"/>
              <a:buChar char="§"/>
            </a:pPr>
            <a:r>
              <a:rPr lang="tr-TR" dirty="0"/>
              <a:t>Erişkinde </a:t>
            </a:r>
            <a:br>
              <a:rPr lang="tr-TR" dirty="0"/>
            </a:br>
            <a:r>
              <a:rPr lang="tr-TR" dirty="0"/>
              <a:t>ERKEK	5.2 mg/dl</a:t>
            </a:r>
            <a:br>
              <a:rPr lang="tr-TR" dirty="0"/>
            </a:br>
            <a:r>
              <a:rPr lang="tr-TR" dirty="0"/>
              <a:t>KADIN	4.0 mg/dl (menapoz öncesi)</a:t>
            </a:r>
            <a:br>
              <a:rPr lang="tr-TR" dirty="0"/>
            </a:br>
            <a:r>
              <a:rPr lang="tr-TR" dirty="0"/>
              <a:t>       	4.7 mg/dl (menapoz sonrası)</a:t>
            </a:r>
            <a:endParaRPr lang="tr-TR" sz="2100" dirty="0"/>
          </a:p>
        </p:txBody>
      </p:sp>
    </p:spTree>
    <p:extLst>
      <p:ext uri="{BB962C8B-B14F-4D97-AF65-F5344CB8AC3E}">
        <p14:creationId xmlns:p14="http://schemas.microsoft.com/office/powerpoint/2010/main" val="146749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2-Hiperürisemi-Patofizyoloji</a:t>
            </a:r>
          </a:p>
        </p:txBody>
      </p:sp>
      <p:sp>
        <p:nvSpPr>
          <p:cNvPr id="3" name="Content Placeholder 2"/>
          <p:cNvSpPr>
            <a:spLocks noGrp="1"/>
          </p:cNvSpPr>
          <p:nvPr>
            <p:ph idx="1"/>
          </p:nvPr>
        </p:nvSpPr>
        <p:spPr/>
        <p:txBody>
          <a:bodyPr/>
          <a:lstStyle/>
          <a:p>
            <a:endParaRPr lang="tr-TR" dirty="0"/>
          </a:p>
        </p:txBody>
      </p:sp>
      <p:sp>
        <p:nvSpPr>
          <p:cNvPr id="5" name="Rectangle 4"/>
          <p:cNvSpPr/>
          <p:nvPr/>
        </p:nvSpPr>
        <p:spPr>
          <a:xfrm>
            <a:off x="7153275" y="1143000"/>
            <a:ext cx="1524000"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b="1" dirty="0"/>
              <a:t>Eksojen (Besinler) </a:t>
            </a:r>
          </a:p>
          <a:p>
            <a:pPr algn="ctr"/>
            <a:endParaRPr lang="tr-TR" b="1" dirty="0"/>
          </a:p>
        </p:txBody>
      </p:sp>
      <p:sp>
        <p:nvSpPr>
          <p:cNvPr id="7" name="Rectangle 6"/>
          <p:cNvSpPr/>
          <p:nvPr/>
        </p:nvSpPr>
        <p:spPr>
          <a:xfrm>
            <a:off x="7160202" y="2362200"/>
            <a:ext cx="1482436" cy="8382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b="1" dirty="0"/>
              <a:t>Hücresel yıkım  (Endojen)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476375"/>
            <a:ext cx="51625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5637" y="6096000"/>
            <a:ext cx="8261638" cy="457200"/>
          </a:xfrm>
          <a:prstGeom prst="rect">
            <a:avLst/>
          </a:prstGeom>
          <a:noFill/>
        </p:spPr>
        <p:txBody>
          <a:bodyPr wrap="square" rtlCol="0">
            <a:spAutoFit/>
          </a:bodyPr>
          <a:lstStyle/>
          <a:p>
            <a:pPr algn="ctr"/>
            <a:r>
              <a:rPr lang="tr-TR" sz="800" dirty="0"/>
              <a:t>Yanai H, Adachi H, Hakoshima M, Katsuyama H. Molecular Biological and Clinical Understanding of the Pathophysiology and Treatments of Hyperuricemia and Its Association with Metabolic Syndrome, Cardiovascular Diseases and Chronic Kidney Disease. </a:t>
            </a:r>
            <a:r>
              <a:rPr lang="tr-TR" sz="800" i="1" dirty="0"/>
              <a:t>International Journal of Molecular Sciences</a:t>
            </a:r>
            <a:r>
              <a:rPr lang="tr-TR" sz="800" dirty="0"/>
              <a:t>. 2021; 22(17):9221. https://doi.org/10.3390/ijms22179221</a:t>
            </a:r>
          </a:p>
        </p:txBody>
      </p:sp>
    </p:spTree>
    <p:extLst>
      <p:ext uri="{BB962C8B-B14F-4D97-AF65-F5344CB8AC3E}">
        <p14:creationId xmlns:p14="http://schemas.microsoft.com/office/powerpoint/2010/main" val="79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3580" y="609600"/>
            <a:ext cx="8435975" cy="762000"/>
          </a:xfrm>
        </p:spPr>
        <p:txBody>
          <a:bodyPr>
            <a:noAutofit/>
          </a:bodyPr>
          <a:lstStyle/>
          <a:p>
            <a:pPr eaLnBrk="1" hangingPunct="1"/>
            <a:r>
              <a:rPr lang="tr-TR" sz="3200" b="1" dirty="0">
                <a:solidFill>
                  <a:srgbClr val="C00000"/>
                </a:solidFill>
              </a:rPr>
              <a:t>Hiperürisemi Gut için predisposan faktör…</a:t>
            </a:r>
          </a:p>
        </p:txBody>
      </p:sp>
      <p:sp>
        <p:nvSpPr>
          <p:cNvPr id="29701" name="Text Box 5"/>
          <p:cNvSpPr txBox="1">
            <a:spLocks noChangeArrowheads="1"/>
          </p:cNvSpPr>
          <p:nvPr/>
        </p:nvSpPr>
        <p:spPr bwMode="auto">
          <a:xfrm>
            <a:off x="341171" y="1633247"/>
            <a:ext cx="1217612" cy="8858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r>
              <a:rPr lang="tr-TR" sz="2000" dirty="0">
                <a:latin typeface="Century Gothic" pitchFamily="34" charset="0"/>
              </a:rPr>
              <a:t>ERİŞKİN</a:t>
            </a:r>
          </a:p>
          <a:p>
            <a:pPr algn="ctr"/>
            <a:r>
              <a:rPr lang="tr-TR" sz="1600" dirty="0">
                <a:latin typeface="Century Gothic" pitchFamily="34" charset="0"/>
              </a:rPr>
              <a:t>Ürat </a:t>
            </a:r>
            <a:r>
              <a:rPr lang="tr-TR" sz="1600" dirty="0">
                <a:latin typeface="Century Gothic" pitchFamily="34" charset="0"/>
                <a:sym typeface="Symbol" pitchFamily="18" charset="2"/>
              </a:rPr>
              <a:t></a:t>
            </a:r>
          </a:p>
          <a:p>
            <a:pPr algn="ctr"/>
            <a:endParaRPr lang="tr-TR" sz="1600" dirty="0">
              <a:latin typeface="Century Gothic" pitchFamily="34" charset="0"/>
            </a:endParaRPr>
          </a:p>
        </p:txBody>
      </p:sp>
      <p:sp>
        <p:nvSpPr>
          <p:cNvPr id="29702" name="Text Box 6"/>
          <p:cNvSpPr txBox="1">
            <a:spLocks noChangeArrowheads="1"/>
          </p:cNvSpPr>
          <p:nvPr/>
        </p:nvSpPr>
        <p:spPr bwMode="auto">
          <a:xfrm>
            <a:off x="183580" y="3230248"/>
            <a:ext cx="1645219" cy="138499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tr-TR" sz="1800" b="1" dirty="0">
                <a:latin typeface="Century Gothic" pitchFamily="34" charset="0"/>
              </a:rPr>
              <a:t>%5-8 </a:t>
            </a:r>
          </a:p>
          <a:p>
            <a:pPr algn="ctr"/>
            <a:r>
              <a:rPr lang="tr-TR" sz="1800" b="1" dirty="0">
                <a:latin typeface="Century Gothic" pitchFamily="34" charset="0"/>
              </a:rPr>
              <a:t>hiperürisemi</a:t>
            </a:r>
          </a:p>
          <a:p>
            <a:pPr algn="ctr"/>
            <a:r>
              <a:rPr lang="tr-TR" sz="1600" b="1" dirty="0">
                <a:latin typeface="Century Gothic" pitchFamily="34" charset="0"/>
              </a:rPr>
              <a:t>(♂ &gt;7 mg/dL,</a:t>
            </a:r>
          </a:p>
          <a:p>
            <a:pPr algn="ctr"/>
            <a:r>
              <a:rPr lang="tr-TR" sz="1600" b="1" dirty="0">
                <a:latin typeface="Century Gothic" pitchFamily="34" charset="0"/>
              </a:rPr>
              <a:t>♀ &gt;6 mg/dL</a:t>
            </a:r>
            <a:r>
              <a:rPr lang="tr-TR" sz="1600" dirty="0">
                <a:latin typeface="Century Gothic" pitchFamily="34" charset="0"/>
              </a:rPr>
              <a:t>)</a:t>
            </a:r>
          </a:p>
          <a:p>
            <a:pPr algn="ctr"/>
            <a:endParaRPr lang="tr-TR" sz="1600" dirty="0">
              <a:latin typeface="Century Gothic" pitchFamily="34" charset="0"/>
            </a:endParaRPr>
          </a:p>
        </p:txBody>
      </p:sp>
      <p:sp>
        <p:nvSpPr>
          <p:cNvPr id="29703" name="Text Box 7"/>
          <p:cNvSpPr txBox="1">
            <a:spLocks noChangeArrowheads="1"/>
          </p:cNvSpPr>
          <p:nvPr/>
        </p:nvSpPr>
        <p:spPr bwMode="auto">
          <a:xfrm>
            <a:off x="238632" y="5541442"/>
            <a:ext cx="1535113" cy="1200329"/>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endParaRPr lang="tr-TR" sz="2000" dirty="0">
              <a:latin typeface="Century Gothic" pitchFamily="34" charset="0"/>
            </a:endParaRPr>
          </a:p>
          <a:p>
            <a:pPr algn="ctr"/>
            <a:r>
              <a:rPr lang="tr-TR" sz="1800" b="1" dirty="0">
                <a:latin typeface="Century Gothic" pitchFamily="34" charset="0"/>
              </a:rPr>
              <a:t>%10-20 </a:t>
            </a:r>
          </a:p>
          <a:p>
            <a:pPr algn="ctr"/>
            <a:r>
              <a:rPr lang="tr-TR" sz="1800" b="1" dirty="0">
                <a:latin typeface="Century Gothic" pitchFamily="34" charset="0"/>
              </a:rPr>
              <a:t>Gut artriti</a:t>
            </a:r>
          </a:p>
          <a:p>
            <a:pPr algn="ctr"/>
            <a:endParaRPr lang="tr-TR" sz="1600" dirty="0">
              <a:latin typeface="Century Gothic" pitchFamily="34" charset="0"/>
            </a:endParaRPr>
          </a:p>
        </p:txBody>
      </p:sp>
      <p:sp>
        <p:nvSpPr>
          <p:cNvPr id="29704" name="Line 8"/>
          <p:cNvSpPr>
            <a:spLocks noChangeShapeType="1"/>
          </p:cNvSpPr>
          <p:nvPr/>
        </p:nvSpPr>
        <p:spPr bwMode="auto">
          <a:xfrm>
            <a:off x="991540" y="2574299"/>
            <a:ext cx="0" cy="621313"/>
          </a:xfrm>
          <a:prstGeom prst="line">
            <a:avLst/>
          </a:prstGeom>
          <a:noFill/>
          <a:ln w="38100">
            <a:solidFill>
              <a:schemeClr val="tx1"/>
            </a:solidFill>
            <a:round/>
            <a:headEnd/>
            <a:tailEnd type="triangle" w="med" len="med"/>
          </a:ln>
        </p:spPr>
        <p:txBody>
          <a:bodyPr/>
          <a:lstStyle/>
          <a:p>
            <a:endParaRPr lang="tr-TR"/>
          </a:p>
        </p:txBody>
      </p:sp>
      <p:sp>
        <p:nvSpPr>
          <p:cNvPr id="29705" name="Line 9"/>
          <p:cNvSpPr>
            <a:spLocks noChangeShapeType="1"/>
          </p:cNvSpPr>
          <p:nvPr/>
        </p:nvSpPr>
        <p:spPr bwMode="auto">
          <a:xfrm>
            <a:off x="1013116" y="4689392"/>
            <a:ext cx="0" cy="773399"/>
          </a:xfrm>
          <a:prstGeom prst="line">
            <a:avLst/>
          </a:prstGeom>
          <a:noFill/>
          <a:ln w="38100">
            <a:solidFill>
              <a:schemeClr val="tx1"/>
            </a:solidFill>
            <a:round/>
            <a:headEnd/>
            <a:tailEnd type="triangle" w="med" len="med"/>
          </a:ln>
        </p:spPr>
        <p:txBody>
          <a:bodyPr/>
          <a:lstStyle/>
          <a:p>
            <a:endParaRPr lang="tr-TR"/>
          </a:p>
        </p:txBody>
      </p:sp>
      <p:sp>
        <p:nvSpPr>
          <p:cNvPr id="29706" name="Text Box 10"/>
          <p:cNvSpPr txBox="1">
            <a:spLocks noChangeArrowheads="1"/>
          </p:cNvSpPr>
          <p:nvPr/>
        </p:nvSpPr>
        <p:spPr bwMode="auto">
          <a:xfrm>
            <a:off x="1126613" y="4752925"/>
            <a:ext cx="864339" cy="646331"/>
          </a:xfrm>
          <a:prstGeom prst="rect">
            <a:avLst/>
          </a:prstGeom>
          <a:noFill/>
          <a:ln w="25400">
            <a:noFill/>
            <a:miter lim="800000"/>
            <a:headEnd/>
            <a:tailEnd/>
          </a:ln>
        </p:spPr>
        <p:txBody>
          <a:bodyPr wrap="none">
            <a:spAutoFit/>
          </a:bodyPr>
          <a:lstStyle/>
          <a:p>
            <a:pPr algn="ctr"/>
            <a:r>
              <a:rPr lang="tr-TR" sz="1800" b="1" dirty="0">
                <a:latin typeface="Century Gothic" pitchFamily="34" charset="0"/>
              </a:rPr>
              <a:t>15-20 </a:t>
            </a:r>
          </a:p>
          <a:p>
            <a:pPr algn="ctr"/>
            <a:r>
              <a:rPr lang="tr-TR" sz="1800" b="1" dirty="0">
                <a:latin typeface="Century Gothic" pitchFamily="34" charset="0"/>
              </a:rPr>
              <a:t>yıl</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69303"/>
            <a:ext cx="4191000" cy="451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90952" y="6425746"/>
            <a:ext cx="7073250" cy="338554"/>
          </a:xfrm>
          <a:prstGeom prst="rect">
            <a:avLst/>
          </a:prstGeom>
          <a:noFill/>
        </p:spPr>
        <p:txBody>
          <a:bodyPr wrap="square" rtlCol="0">
            <a:spAutoFit/>
          </a:bodyPr>
          <a:lstStyle/>
          <a:p>
            <a:r>
              <a:rPr lang="tr-TR" sz="800" dirty="0"/>
              <a:t>Dalbeth N, Phipps-Green A, Frampton C, Neogi T, Taylor WJ, Merriman TR. Relationship between serum urate concentration and clinically evident incident gout: an individual participant data analysis. Ann Rheum Dis. 2018 Jul;77(7):1048-1052.</a:t>
            </a:r>
          </a:p>
        </p:txBody>
      </p:sp>
    </p:spTree>
    <p:extLst>
      <p:ext uri="{BB962C8B-B14F-4D97-AF65-F5344CB8AC3E}">
        <p14:creationId xmlns:p14="http://schemas.microsoft.com/office/powerpoint/2010/main" val="296717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04850" y="5751513"/>
            <a:ext cx="1895475" cy="457200"/>
          </a:xfrm>
          <a:prstGeom prst="rect">
            <a:avLst/>
          </a:prstGeom>
          <a:noFill/>
          <a:ln w="12700">
            <a:noFill/>
            <a:miter lim="800000"/>
            <a:headEnd/>
            <a:tailEnd/>
          </a:ln>
        </p:spPr>
        <p:txBody>
          <a:bodyPr wrap="none" anchor="ctr"/>
          <a:lstStyle/>
          <a:p>
            <a:endParaRPr lang="tr-TR"/>
          </a:p>
        </p:txBody>
      </p:sp>
      <p:sp>
        <p:nvSpPr>
          <p:cNvPr id="22531" name="Rectangle 3"/>
          <p:cNvSpPr>
            <a:spLocks noChangeArrowheads="1"/>
          </p:cNvSpPr>
          <p:nvPr/>
        </p:nvSpPr>
        <p:spPr bwMode="auto">
          <a:xfrm>
            <a:off x="3143250" y="5751513"/>
            <a:ext cx="2844800" cy="457200"/>
          </a:xfrm>
          <a:prstGeom prst="rect">
            <a:avLst/>
          </a:prstGeom>
          <a:noFill/>
          <a:ln w="12700">
            <a:noFill/>
            <a:miter lim="800000"/>
            <a:headEnd/>
            <a:tailEnd/>
          </a:ln>
        </p:spPr>
        <p:txBody>
          <a:bodyPr wrap="none" anchor="ctr"/>
          <a:lstStyle/>
          <a:p>
            <a:endParaRPr lang="tr-TR"/>
          </a:p>
        </p:txBody>
      </p:sp>
      <p:sp>
        <p:nvSpPr>
          <p:cNvPr id="22532" name="Rectangle 4"/>
          <p:cNvSpPr>
            <a:spLocks noChangeArrowheads="1"/>
          </p:cNvSpPr>
          <p:nvPr/>
        </p:nvSpPr>
        <p:spPr bwMode="auto">
          <a:xfrm>
            <a:off x="679450" y="5751513"/>
            <a:ext cx="1905000" cy="457200"/>
          </a:xfrm>
          <a:prstGeom prst="rect">
            <a:avLst/>
          </a:prstGeom>
          <a:noFill/>
          <a:ln w="12700">
            <a:noFill/>
            <a:miter lim="800000"/>
            <a:headEnd/>
            <a:tailEnd/>
          </a:ln>
        </p:spPr>
        <p:txBody>
          <a:bodyPr wrap="none" anchor="ctr"/>
          <a:lstStyle/>
          <a:p>
            <a:endParaRPr lang="tr-TR"/>
          </a:p>
        </p:txBody>
      </p:sp>
      <p:sp>
        <p:nvSpPr>
          <p:cNvPr id="22533" name="Rectangle 5"/>
          <p:cNvSpPr>
            <a:spLocks noChangeArrowheads="1"/>
          </p:cNvSpPr>
          <p:nvPr/>
        </p:nvSpPr>
        <p:spPr bwMode="auto">
          <a:xfrm>
            <a:off x="3117850" y="5751513"/>
            <a:ext cx="2895600" cy="457200"/>
          </a:xfrm>
          <a:prstGeom prst="rect">
            <a:avLst/>
          </a:prstGeom>
          <a:noFill/>
          <a:ln w="12700">
            <a:noFill/>
            <a:miter lim="800000"/>
            <a:headEnd/>
            <a:tailEnd/>
          </a:ln>
        </p:spPr>
        <p:txBody>
          <a:bodyPr wrap="none" anchor="ctr"/>
          <a:lstStyle/>
          <a:p>
            <a:endParaRPr lang="tr-TR"/>
          </a:p>
        </p:txBody>
      </p:sp>
      <p:sp>
        <p:nvSpPr>
          <p:cNvPr id="22534" name="Rectangle 6"/>
          <p:cNvSpPr>
            <a:spLocks noGrp="1" noChangeArrowheads="1"/>
          </p:cNvSpPr>
          <p:nvPr>
            <p:ph type="title"/>
          </p:nvPr>
        </p:nvSpPr>
        <p:spPr>
          <a:xfrm>
            <a:off x="457199" y="261938"/>
            <a:ext cx="8220075" cy="1414462"/>
          </a:xfrm>
          <a:noFill/>
        </p:spPr>
        <p:txBody>
          <a:bodyPr lIns="90488" tIns="44450" rIns="90488" bIns="44450" anchor="ctr">
            <a:noAutofit/>
          </a:bodyPr>
          <a:lstStyle/>
          <a:p>
            <a:pPr eaLnBrk="1" hangingPunct="1"/>
            <a:r>
              <a:rPr lang="tr-TR" b="1" dirty="0"/>
              <a:t>3-Hiperürisemi ile İlişkili Hastalıklar</a:t>
            </a:r>
          </a:p>
        </p:txBody>
      </p:sp>
      <p:sp>
        <p:nvSpPr>
          <p:cNvPr id="22535" name="Rectangle 7"/>
          <p:cNvSpPr>
            <a:spLocks noGrp="1" noChangeArrowheads="1"/>
          </p:cNvSpPr>
          <p:nvPr>
            <p:ph type="body" idx="1"/>
          </p:nvPr>
        </p:nvSpPr>
        <p:spPr>
          <a:noFill/>
        </p:spPr>
        <p:txBody>
          <a:bodyPr lIns="90488" tIns="44450" rIns="90488" bIns="44450">
            <a:normAutofit lnSpcReduction="10000"/>
          </a:bodyPr>
          <a:lstStyle/>
          <a:p>
            <a:pPr eaLnBrk="1" hangingPunct="1">
              <a:lnSpc>
                <a:spcPct val="120000"/>
              </a:lnSpc>
              <a:buFont typeface="Wingdings" pitchFamily="2" charset="2"/>
              <a:buChar char="§"/>
            </a:pPr>
            <a:r>
              <a:rPr lang="tr-TR" b="1" dirty="0"/>
              <a:t>Obezite</a:t>
            </a:r>
          </a:p>
          <a:p>
            <a:pPr eaLnBrk="1" hangingPunct="1">
              <a:lnSpc>
                <a:spcPct val="120000"/>
              </a:lnSpc>
              <a:buFont typeface="Wingdings" pitchFamily="2" charset="2"/>
              <a:buChar char="§"/>
            </a:pPr>
            <a:r>
              <a:rPr lang="tr-TR" b="1" dirty="0"/>
              <a:t>Bozulmuş glukoz toleransı</a:t>
            </a:r>
          </a:p>
          <a:p>
            <a:pPr eaLnBrk="1" hangingPunct="1">
              <a:lnSpc>
                <a:spcPct val="120000"/>
              </a:lnSpc>
              <a:buFont typeface="Wingdings" pitchFamily="2" charset="2"/>
              <a:buChar char="§"/>
            </a:pPr>
            <a:r>
              <a:rPr lang="tr-TR" b="1" dirty="0"/>
              <a:t>Hipertrigliseridemi</a:t>
            </a:r>
          </a:p>
          <a:p>
            <a:pPr eaLnBrk="1" hangingPunct="1">
              <a:lnSpc>
                <a:spcPct val="120000"/>
              </a:lnSpc>
              <a:buFont typeface="Wingdings" pitchFamily="2" charset="2"/>
              <a:buChar char="§"/>
            </a:pPr>
            <a:r>
              <a:rPr lang="tr-TR" b="1" dirty="0"/>
              <a:t>Hipertansiyon</a:t>
            </a:r>
          </a:p>
          <a:p>
            <a:pPr eaLnBrk="1" hangingPunct="1">
              <a:lnSpc>
                <a:spcPct val="120000"/>
              </a:lnSpc>
              <a:buFont typeface="Wingdings" pitchFamily="2" charset="2"/>
              <a:buChar char="§"/>
            </a:pPr>
            <a:r>
              <a:rPr lang="tr-TR" b="1" dirty="0"/>
              <a:t>Ateroskleroz</a:t>
            </a:r>
          </a:p>
          <a:p>
            <a:pPr eaLnBrk="1" hangingPunct="1">
              <a:lnSpc>
                <a:spcPct val="120000"/>
              </a:lnSpc>
              <a:buFont typeface="Wingdings" pitchFamily="2" charset="2"/>
              <a:buChar char="§"/>
            </a:pPr>
            <a:r>
              <a:rPr lang="tr-TR" b="1" dirty="0"/>
              <a:t>Metabolik sendrom</a:t>
            </a:r>
          </a:p>
          <a:p>
            <a:r>
              <a:rPr lang="tr-TR" b="1" dirty="0"/>
              <a:t>Nefrolitiyazis</a:t>
            </a:r>
          </a:p>
          <a:p>
            <a:pPr lvl="1"/>
            <a:r>
              <a:rPr lang="tr-TR" dirty="0"/>
              <a:t>Artmış ürik asit atılımı</a:t>
            </a:r>
          </a:p>
          <a:p>
            <a:pPr lvl="1"/>
            <a:r>
              <a:rPr lang="tr-TR" dirty="0"/>
              <a:t>Düşük idrar volümü</a:t>
            </a:r>
          </a:p>
          <a:p>
            <a:pPr lvl="1"/>
            <a:r>
              <a:rPr lang="tr-TR" dirty="0"/>
              <a:t>Düşük idrar pH </a:t>
            </a:r>
          </a:p>
          <a:p>
            <a:r>
              <a:rPr lang="tr-TR" b="1" dirty="0"/>
              <a:t>Kronik ürat nefropatisi</a:t>
            </a:r>
          </a:p>
          <a:p>
            <a:pPr lvl="1" eaLnBrk="1" hangingPunct="1">
              <a:lnSpc>
                <a:spcPct val="120000"/>
              </a:lnSpc>
              <a:buClr>
                <a:schemeClr val="tx2"/>
              </a:buClr>
              <a:buFont typeface="Wingdings" pitchFamily="2" charset="2"/>
              <a:buChar char="§"/>
            </a:pPr>
            <a:endParaRPr lang="tr-TR" dirty="0"/>
          </a:p>
        </p:txBody>
      </p:sp>
      <p:sp>
        <p:nvSpPr>
          <p:cNvPr id="8" name="TextBox 7"/>
          <p:cNvSpPr txBox="1"/>
          <p:nvPr/>
        </p:nvSpPr>
        <p:spPr>
          <a:xfrm>
            <a:off x="415637" y="6324600"/>
            <a:ext cx="8261638" cy="457200"/>
          </a:xfrm>
          <a:prstGeom prst="rect">
            <a:avLst/>
          </a:prstGeom>
          <a:noFill/>
        </p:spPr>
        <p:txBody>
          <a:bodyPr wrap="square" rtlCol="0">
            <a:spAutoFit/>
          </a:bodyPr>
          <a:lstStyle/>
          <a:p>
            <a:pPr algn="ctr"/>
            <a:r>
              <a:rPr lang="tr-TR" sz="800" dirty="0"/>
              <a:t>Yanai H, Adachi H, Hakoshima M, Katsuyama H. Molecular Biological and Clinical Understanding of the Pathophysiology and Treatments of Hyperuricemia and Its Association with Metabolic Syndrome, Cardiovascular Diseases and Chronic Kidney Disease. </a:t>
            </a:r>
            <a:r>
              <a:rPr lang="tr-TR" sz="800" i="1" dirty="0"/>
              <a:t>International Journal of Molecular Sciences</a:t>
            </a:r>
            <a:r>
              <a:rPr lang="tr-TR" sz="800" dirty="0"/>
              <a:t>. 2021; 22(17):9221. https://doi.org/10.3390/ijms22179221</a:t>
            </a:r>
          </a:p>
        </p:txBody>
      </p:sp>
      <p:sp>
        <p:nvSpPr>
          <p:cNvPr id="2" name="Rectangle 1"/>
          <p:cNvSpPr/>
          <p:nvPr/>
        </p:nvSpPr>
        <p:spPr>
          <a:xfrm>
            <a:off x="533400" y="4495800"/>
            <a:ext cx="4191000" cy="1828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1744664"/>
            <a:ext cx="4378325" cy="2403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0863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5122" name="Picture 2" descr="Possible mechanisms of adverse effects of hyperurice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91" y="13855"/>
            <a:ext cx="8622829" cy="6278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00891" y="6494191"/>
            <a:ext cx="9144000" cy="338554"/>
          </a:xfrm>
          <a:prstGeom prst="rect">
            <a:avLst/>
          </a:prstGeom>
        </p:spPr>
        <p:txBody>
          <a:bodyPr wrap="square">
            <a:spAutoFit/>
          </a:bodyPr>
          <a:lstStyle/>
          <a:p>
            <a:pPr algn="ctr"/>
            <a:r>
              <a:rPr lang="tr-TR" sz="800" b="1" dirty="0"/>
              <a:t>Mehmet Kanbay, Yalcin Solak, Abduzhappar Gaipov, Mumtaz Takir, Daniel E. Weiner; Allopurinol as a Kidney-Protective, Cardioprotective, and Antihypertensive Agent: Hype or Reality?. </a:t>
            </a:r>
            <a:r>
              <a:rPr lang="tr-TR" sz="800" b="1" i="1" dirty="0"/>
              <a:t>Blood Purif</a:t>
            </a:r>
            <a:r>
              <a:rPr lang="tr-TR" sz="800" b="1" dirty="0"/>
              <a:t> 1 July 2014; 37 (3): 172–178. </a:t>
            </a:r>
          </a:p>
        </p:txBody>
      </p:sp>
    </p:spTree>
    <p:extLst>
      <p:ext uri="{BB962C8B-B14F-4D97-AF65-F5344CB8AC3E}">
        <p14:creationId xmlns:p14="http://schemas.microsoft.com/office/powerpoint/2010/main" val="2037532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46832B63-47FB-4F15-9FCA-2C686C7AAB74}"/>
</file>

<file path=customXml/itemProps2.xml><?xml version="1.0" encoding="utf-8"?>
<ds:datastoreItem xmlns:ds="http://schemas.openxmlformats.org/officeDocument/2006/customXml" ds:itemID="{B18AF07C-F83A-4257-BD24-A3CDA9A31061}"/>
</file>

<file path=customXml/itemProps3.xml><?xml version="1.0" encoding="utf-8"?>
<ds:datastoreItem xmlns:ds="http://schemas.openxmlformats.org/officeDocument/2006/customXml" ds:itemID="{B8DDE00F-28BD-40C3-B0DE-04204B22DD50}"/>
</file>

<file path=docProps/app.xml><?xml version="1.0" encoding="utf-8"?>
<Properties xmlns="http://schemas.openxmlformats.org/officeDocument/2006/extended-properties" xmlns:vt="http://schemas.openxmlformats.org/officeDocument/2006/docPropsVTypes">
  <Template>Clarity</Template>
  <TotalTime>1453</TotalTime>
  <Words>2839</Words>
  <Application>Microsoft Office PowerPoint</Application>
  <PresentationFormat>Ekran Gösterisi (4:3)</PresentationFormat>
  <Paragraphs>341</Paragraphs>
  <Slides>43</Slides>
  <Notes>15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43</vt:i4>
      </vt:variant>
    </vt:vector>
  </HeadingPairs>
  <TitlesOfParts>
    <vt:vector size="50" baseType="lpstr">
      <vt:lpstr>Arial</vt:lpstr>
      <vt:lpstr>Calibri</vt:lpstr>
      <vt:lpstr>Century Gothic</vt:lpstr>
      <vt:lpstr>Symbol</vt:lpstr>
      <vt:lpstr>Times New Roman</vt:lpstr>
      <vt:lpstr>Wingdings</vt:lpstr>
      <vt:lpstr>Clarity</vt:lpstr>
      <vt:lpstr>Hİperürİsemİ ve GUT </vt:lpstr>
      <vt:lpstr>PowerPoint Sunusu</vt:lpstr>
      <vt:lpstr>SUNU PLANI</vt:lpstr>
      <vt:lpstr>Asemptomatik hiperürisemi</vt:lpstr>
      <vt:lpstr>PowerPoint Sunusu</vt:lpstr>
      <vt:lpstr>2-Hiperürisemi-Patofizyoloji</vt:lpstr>
      <vt:lpstr>Hiperürisemi Gut için predisposan faktör…</vt:lpstr>
      <vt:lpstr>3-Hiperürisemi ile İlişkili Hastalıklar</vt:lpstr>
      <vt:lpstr>PowerPoint Sunusu</vt:lpstr>
      <vt:lpstr>PowerPoint Sunusu</vt:lpstr>
      <vt:lpstr>4-Non farmakolojik tedavi daha çok hasta eğitimi ve yaşam tarzı değişikliğini içermektedir  </vt:lpstr>
      <vt:lpstr>Hiperürisemi ve Diyet</vt:lpstr>
      <vt:lpstr>Ürik Asit Düzeyini Etkileyen İlaçlar</vt:lpstr>
      <vt:lpstr>5-Asemptomatik hiperürisemide ilaç tedavisi ne zaman?</vt:lpstr>
      <vt:lpstr>PowerPoint Sunusu</vt:lpstr>
      <vt:lpstr>2- Gut Hastalığı-Epidemiyoloji</vt:lpstr>
      <vt:lpstr>PowerPoint Sunusu</vt:lpstr>
      <vt:lpstr>3-Gut hastalığı-Patogenez</vt:lpstr>
      <vt:lpstr>4-Gut’un klinik evreleri</vt:lpstr>
      <vt:lpstr>Akut gut artriti</vt:lpstr>
      <vt:lpstr>Akut poliartiküler gut</vt:lpstr>
      <vt:lpstr>Ataklar arası evre (İnterkritik gut)</vt:lpstr>
      <vt:lpstr>Kronik tofüslü gut</vt:lpstr>
      <vt:lpstr>5-Gut Artriti Tanısı</vt:lpstr>
      <vt:lpstr>Gut-Radyoloji</vt:lpstr>
      <vt:lpstr>PowerPoint Sunusu</vt:lpstr>
      <vt:lpstr>PowerPoint Sunusu</vt:lpstr>
      <vt:lpstr>PowerPoint Sunusu</vt:lpstr>
      <vt:lpstr>6-Akut Atak Tedavisi</vt:lpstr>
      <vt:lpstr>PowerPoint Sunusu</vt:lpstr>
      <vt:lpstr>7-Gut &amp; Proflaksi</vt:lpstr>
      <vt:lpstr> Ürik asit Düşürücü Tedavi (ÜDT) kime başlayalım?</vt:lpstr>
      <vt:lpstr>PowerPoint Sunusu</vt:lpstr>
      <vt:lpstr>PowerPoint Sunusu</vt:lpstr>
      <vt:lpstr> Ürik asit Düşürücü Tedavi -Allapürinol</vt:lpstr>
      <vt:lpstr>İnsan lökosit antijeni (HLA) B*58:01 aleli olan kişilerde daha yüksek insidans</vt:lpstr>
      <vt:lpstr> Ürik asit Düşürücü Tedavi -Febuksostat</vt:lpstr>
      <vt:lpstr>PowerPoint Sunusu</vt:lpstr>
      <vt:lpstr>Ürikozürik İlaçlar</vt:lpstr>
      <vt:lpstr>Gut hastalığında yeni ve gelişmekte olan tedaviler</vt:lpstr>
      <vt:lpstr>PowerPoint Sunusu</vt:lpstr>
      <vt:lpstr>Eve Götürülecek Mesajlar</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GUT ve Hiperüresemi</dc:title>
  <dc:creator>bilal katipoğlu</dc:creator>
  <cp:lastModifiedBy>loq5</cp:lastModifiedBy>
  <cp:revision>102</cp:revision>
  <dcterms:created xsi:type="dcterms:W3CDTF">2006-08-16T00:00:00Z</dcterms:created>
  <dcterms:modified xsi:type="dcterms:W3CDTF">2025-10-17T06:09:56Z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