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2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72"/>
  </p:notesMasterIdLst>
  <p:sldIdLst>
    <p:sldId id="1130" r:id="rId4"/>
    <p:sldId id="273" r:id="rId5"/>
    <p:sldId id="278" r:id="rId6"/>
    <p:sldId id="279" r:id="rId7"/>
    <p:sldId id="274" r:id="rId8"/>
    <p:sldId id="301" r:id="rId9"/>
    <p:sldId id="313" r:id="rId10"/>
    <p:sldId id="308" r:id="rId11"/>
    <p:sldId id="1136" r:id="rId12"/>
    <p:sldId id="309" r:id="rId13"/>
    <p:sldId id="1133" r:id="rId14"/>
    <p:sldId id="307" r:id="rId15"/>
    <p:sldId id="318" r:id="rId16"/>
    <p:sldId id="319" r:id="rId17"/>
    <p:sldId id="310" r:id="rId18"/>
    <p:sldId id="311" r:id="rId19"/>
    <p:sldId id="315" r:id="rId20"/>
    <p:sldId id="1131" r:id="rId21"/>
    <p:sldId id="312" r:id="rId22"/>
    <p:sldId id="337" r:id="rId23"/>
    <p:sldId id="1135" r:id="rId24"/>
    <p:sldId id="298" r:id="rId25"/>
    <p:sldId id="299" r:id="rId26"/>
    <p:sldId id="300" r:id="rId27"/>
    <p:sldId id="302" r:id="rId28"/>
    <p:sldId id="258" r:id="rId29"/>
    <p:sldId id="259" r:id="rId30"/>
    <p:sldId id="321" r:id="rId31"/>
    <p:sldId id="326" r:id="rId32"/>
    <p:sldId id="328" r:id="rId33"/>
    <p:sldId id="329" r:id="rId34"/>
    <p:sldId id="333" r:id="rId35"/>
    <p:sldId id="334" r:id="rId36"/>
    <p:sldId id="370" r:id="rId37"/>
    <p:sldId id="335" r:id="rId38"/>
    <p:sldId id="640" r:id="rId39"/>
    <p:sldId id="336" r:id="rId40"/>
    <p:sldId id="1123" r:id="rId41"/>
    <p:sldId id="633" r:id="rId42"/>
    <p:sldId id="631" r:id="rId43"/>
    <p:sldId id="260" r:id="rId44"/>
    <p:sldId id="262" r:id="rId45"/>
    <p:sldId id="1139" r:id="rId46"/>
    <p:sldId id="1138" r:id="rId47"/>
    <p:sldId id="269" r:id="rId48"/>
    <p:sldId id="266" r:id="rId49"/>
    <p:sldId id="268" r:id="rId50"/>
    <p:sldId id="292" r:id="rId51"/>
    <p:sldId id="293" r:id="rId52"/>
    <p:sldId id="294" r:id="rId53"/>
    <p:sldId id="276" r:id="rId54"/>
    <p:sldId id="285" r:id="rId55"/>
    <p:sldId id="288" r:id="rId56"/>
    <p:sldId id="289" r:id="rId57"/>
    <p:sldId id="322" r:id="rId58"/>
    <p:sldId id="331" r:id="rId59"/>
    <p:sldId id="1125" r:id="rId60"/>
    <p:sldId id="1126" r:id="rId61"/>
    <p:sldId id="325" r:id="rId62"/>
    <p:sldId id="1128" r:id="rId63"/>
    <p:sldId id="1129" r:id="rId64"/>
    <p:sldId id="303" r:id="rId65"/>
    <p:sldId id="304" r:id="rId66"/>
    <p:sldId id="257" r:id="rId67"/>
    <p:sldId id="306" r:id="rId68"/>
    <p:sldId id="1134" r:id="rId69"/>
    <p:sldId id="314" r:id="rId70"/>
    <p:sldId id="371" r:id="rId7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79" Type="http://schemas.openxmlformats.org/officeDocument/2006/relationships/customXml" Target="../customXml/item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customXml" Target="../customXml/item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78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10423-876F-49F6-A589-5CEBAB68CF5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tr-TR"/>
        </a:p>
      </dgm:t>
    </dgm:pt>
    <dgm:pt modelId="{5CC88E99-2C93-4174-9742-6041BC243323}">
      <dgm:prSet/>
      <dgm:spPr/>
      <dgm:t>
        <a:bodyPr/>
        <a:lstStyle/>
        <a:p>
          <a:r>
            <a:rPr lang="tr-TR" b="0" i="0" baseline="0"/>
            <a:t>Fiziksel fonksiyonlarındaki sınırlamalar nedeniyle potansiyel olarak düşme riski</a:t>
          </a:r>
          <a:endParaRPr lang="tr-TR"/>
        </a:p>
      </dgm:t>
    </dgm:pt>
    <dgm:pt modelId="{3C164485-A379-476E-A20B-93D8117D2077}" type="parTrans" cxnId="{17B53A64-90E5-4C46-92B0-F20899D5783D}">
      <dgm:prSet/>
      <dgm:spPr/>
      <dgm:t>
        <a:bodyPr/>
        <a:lstStyle/>
        <a:p>
          <a:endParaRPr lang="tr-TR"/>
        </a:p>
      </dgm:t>
    </dgm:pt>
    <dgm:pt modelId="{210767D6-0F5B-4C4E-AF02-355CD082AAB2}" type="sibTrans" cxnId="{17B53A64-90E5-4C46-92B0-F20899D5783D}">
      <dgm:prSet/>
      <dgm:spPr/>
      <dgm:t>
        <a:bodyPr/>
        <a:lstStyle/>
        <a:p>
          <a:endParaRPr lang="tr-TR"/>
        </a:p>
      </dgm:t>
    </dgm:pt>
    <dgm:pt modelId="{D21DEF40-BD43-4BF4-9AC9-89DACCD07036}">
      <dgm:prSet/>
      <dgm:spPr/>
      <dgm:t>
        <a:bodyPr/>
        <a:lstStyle/>
        <a:p>
          <a:r>
            <a:rPr lang="tr-TR" b="0" i="0" baseline="0"/>
            <a:t>Üriner semptomlar düşme riskine katkıda bulunur </a:t>
          </a:r>
          <a:endParaRPr lang="tr-TR"/>
        </a:p>
      </dgm:t>
    </dgm:pt>
    <dgm:pt modelId="{B9B9966D-9028-4042-B2FB-9CF5799D029F}" type="parTrans" cxnId="{A5505724-EBEB-4FFB-BD20-E7982A158F68}">
      <dgm:prSet/>
      <dgm:spPr/>
      <dgm:t>
        <a:bodyPr/>
        <a:lstStyle/>
        <a:p>
          <a:endParaRPr lang="tr-TR"/>
        </a:p>
      </dgm:t>
    </dgm:pt>
    <dgm:pt modelId="{830E930A-26D7-49AB-88EF-B7630C8FB34E}" type="sibTrans" cxnId="{A5505724-EBEB-4FFB-BD20-E7982A158F68}">
      <dgm:prSet/>
      <dgm:spPr/>
      <dgm:t>
        <a:bodyPr/>
        <a:lstStyle/>
        <a:p>
          <a:endParaRPr lang="tr-TR"/>
        </a:p>
      </dgm:t>
    </dgm:pt>
    <dgm:pt modelId="{F6A7AD3D-A109-4C8A-847E-11174B8DE3AF}">
      <dgm:prSet/>
      <dgm:spPr/>
      <dgm:t>
        <a:bodyPr/>
        <a:lstStyle/>
        <a:p>
          <a:r>
            <a:rPr lang="tr-TR" b="0" i="0" baseline="0"/>
            <a:t>Tuvalete yetişmeye çalışmak</a:t>
          </a:r>
          <a:endParaRPr lang="tr-TR"/>
        </a:p>
      </dgm:t>
    </dgm:pt>
    <dgm:pt modelId="{91E4C0FC-36E2-422C-83AB-1FAE83838C5A}" type="parTrans" cxnId="{1A7BF0B6-5F9A-440D-8961-B434B247AF5D}">
      <dgm:prSet/>
      <dgm:spPr/>
      <dgm:t>
        <a:bodyPr/>
        <a:lstStyle/>
        <a:p>
          <a:endParaRPr lang="tr-TR"/>
        </a:p>
      </dgm:t>
    </dgm:pt>
    <dgm:pt modelId="{39E08A19-9AB5-4934-AC59-CB80828C12B7}" type="sibTrans" cxnId="{1A7BF0B6-5F9A-440D-8961-B434B247AF5D}">
      <dgm:prSet/>
      <dgm:spPr/>
      <dgm:t>
        <a:bodyPr/>
        <a:lstStyle/>
        <a:p>
          <a:endParaRPr lang="tr-TR"/>
        </a:p>
      </dgm:t>
    </dgm:pt>
    <dgm:pt modelId="{39DAA21B-BD4A-4A8E-9C7A-267B81B1AA5E}">
      <dgm:prSet/>
      <dgm:spPr/>
      <dgm:t>
        <a:bodyPr/>
        <a:lstStyle/>
        <a:p>
          <a:r>
            <a:rPr lang="tr-TR" b="0" i="0" baseline="0"/>
            <a:t>Noktüri</a:t>
          </a:r>
          <a:endParaRPr lang="tr-TR"/>
        </a:p>
      </dgm:t>
    </dgm:pt>
    <dgm:pt modelId="{0EFFE792-4CCE-4018-B366-B9412FDB1BCB}" type="parTrans" cxnId="{3D4D9BB4-0AFC-4C50-9660-056595F17A03}">
      <dgm:prSet/>
      <dgm:spPr/>
      <dgm:t>
        <a:bodyPr/>
        <a:lstStyle/>
        <a:p>
          <a:endParaRPr lang="tr-TR"/>
        </a:p>
      </dgm:t>
    </dgm:pt>
    <dgm:pt modelId="{96FF27F3-4E16-412E-AD0E-134B8C8518D2}" type="sibTrans" cxnId="{3D4D9BB4-0AFC-4C50-9660-056595F17A03}">
      <dgm:prSet/>
      <dgm:spPr/>
      <dgm:t>
        <a:bodyPr/>
        <a:lstStyle/>
        <a:p>
          <a:endParaRPr lang="tr-TR"/>
        </a:p>
      </dgm:t>
    </dgm:pt>
    <dgm:pt modelId="{8FC4F8A5-971F-4E42-AB5C-3337BEDA51A3}">
      <dgm:prSet/>
      <dgm:spPr/>
      <dgm:t>
        <a:bodyPr/>
        <a:lstStyle/>
        <a:p>
          <a:r>
            <a:rPr lang="tr-TR" b="0" i="0" baseline="0"/>
            <a:t>İnkontinans ilaçları yan etkileri</a:t>
          </a:r>
          <a:endParaRPr lang="tr-TR"/>
        </a:p>
      </dgm:t>
    </dgm:pt>
    <dgm:pt modelId="{80BB1F84-523A-4734-AFB4-057A33E1EAF1}" type="parTrans" cxnId="{34576E02-2FD0-4FA3-A212-3AB1930220D5}">
      <dgm:prSet/>
      <dgm:spPr/>
      <dgm:t>
        <a:bodyPr/>
        <a:lstStyle/>
        <a:p>
          <a:endParaRPr lang="tr-TR"/>
        </a:p>
      </dgm:t>
    </dgm:pt>
    <dgm:pt modelId="{F69E92BA-70B9-49DF-8D7B-C67E17D3928D}" type="sibTrans" cxnId="{34576E02-2FD0-4FA3-A212-3AB1930220D5}">
      <dgm:prSet/>
      <dgm:spPr/>
      <dgm:t>
        <a:bodyPr/>
        <a:lstStyle/>
        <a:p>
          <a:endParaRPr lang="tr-TR"/>
        </a:p>
      </dgm:t>
    </dgm:pt>
    <dgm:pt modelId="{06BDEC73-2607-4620-A0F4-6B5DEA71872C}">
      <dgm:prSet/>
      <dgm:spPr/>
      <dgm:t>
        <a:bodyPr/>
        <a:lstStyle/>
        <a:p>
          <a:r>
            <a:rPr lang="tr-TR" b="0" i="0" baseline="0"/>
            <a:t>Düşme risk artışının, urge tip inkontinanslı kadınlarda 1,54 miks tip inkontinanslı kadınlarda 1,92 </a:t>
          </a:r>
          <a:endParaRPr lang="tr-TR"/>
        </a:p>
      </dgm:t>
    </dgm:pt>
    <dgm:pt modelId="{89859CCD-E926-45DE-9CCF-48A84FE526FC}" type="parTrans" cxnId="{8C553BEE-3F67-4052-BC43-534EBC311F6C}">
      <dgm:prSet/>
      <dgm:spPr/>
      <dgm:t>
        <a:bodyPr/>
        <a:lstStyle/>
        <a:p>
          <a:endParaRPr lang="tr-TR"/>
        </a:p>
      </dgm:t>
    </dgm:pt>
    <dgm:pt modelId="{81E0F9E4-4E51-4A91-8494-BE835463E1F0}" type="sibTrans" cxnId="{8C553BEE-3F67-4052-BC43-534EBC311F6C}">
      <dgm:prSet/>
      <dgm:spPr/>
      <dgm:t>
        <a:bodyPr/>
        <a:lstStyle/>
        <a:p>
          <a:endParaRPr lang="tr-TR"/>
        </a:p>
      </dgm:t>
    </dgm:pt>
    <dgm:pt modelId="{D4FB80E2-95F0-4DCF-BE6E-6E52440A6FFA}">
      <dgm:prSet/>
      <dgm:spPr/>
      <dgm:t>
        <a:bodyPr/>
        <a:lstStyle/>
        <a:p>
          <a:r>
            <a:rPr lang="en-US" b="0" i="1" baseline="0"/>
            <a:t>Takazawa K. </a:t>
          </a:r>
          <a:r>
            <a:rPr lang="tr-TR" b="0" i="1" baseline="0"/>
            <a:t>et al.</a:t>
          </a:r>
          <a:r>
            <a:rPr lang="en-US" b="0" i="1" baseline="0"/>
            <a:t>Relationship between the type of urinary incontinence and falls among frail elderly women in Japan. The Journal of Medical Investigation, 2005. </a:t>
          </a:r>
          <a:endParaRPr lang="tr-TR"/>
        </a:p>
      </dgm:t>
    </dgm:pt>
    <dgm:pt modelId="{22F1612D-D0CB-476C-9277-E85FFBFB71B2}" type="parTrans" cxnId="{75DA153E-0685-4EE9-8FBD-5F5A5A73DD6B}">
      <dgm:prSet/>
      <dgm:spPr/>
      <dgm:t>
        <a:bodyPr/>
        <a:lstStyle/>
        <a:p>
          <a:endParaRPr lang="tr-TR"/>
        </a:p>
      </dgm:t>
    </dgm:pt>
    <dgm:pt modelId="{68AA70D9-D99B-458E-880E-B4D680B64004}" type="sibTrans" cxnId="{75DA153E-0685-4EE9-8FBD-5F5A5A73DD6B}">
      <dgm:prSet/>
      <dgm:spPr/>
      <dgm:t>
        <a:bodyPr/>
        <a:lstStyle/>
        <a:p>
          <a:endParaRPr lang="tr-TR"/>
        </a:p>
      </dgm:t>
    </dgm:pt>
    <dgm:pt modelId="{82725AFA-5B16-49D8-9844-586C49B8FA7E}" type="pres">
      <dgm:prSet presAssocID="{7C510423-876F-49F6-A589-5CEBAB68CF58}" presName="linear" presStyleCnt="0">
        <dgm:presLayoutVars>
          <dgm:animLvl val="lvl"/>
          <dgm:resizeHandles val="exact"/>
        </dgm:presLayoutVars>
      </dgm:prSet>
      <dgm:spPr/>
    </dgm:pt>
    <dgm:pt modelId="{78BF3533-C383-4091-B467-8352628B3769}" type="pres">
      <dgm:prSet presAssocID="{5CC88E99-2C93-4174-9742-6041BC24332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6163D96-33F7-410D-AE00-98E226E57936}" type="pres">
      <dgm:prSet presAssocID="{210767D6-0F5B-4C4E-AF02-355CD082AAB2}" presName="spacer" presStyleCnt="0"/>
      <dgm:spPr/>
    </dgm:pt>
    <dgm:pt modelId="{B8B008D2-675B-4510-8C4E-32723132E010}" type="pres">
      <dgm:prSet presAssocID="{D21DEF40-BD43-4BF4-9AC9-89DACCD0703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D1E80C7-56E9-485B-B323-D94FA20DCD37}" type="pres">
      <dgm:prSet presAssocID="{830E930A-26D7-49AB-88EF-B7630C8FB34E}" presName="spacer" presStyleCnt="0"/>
      <dgm:spPr/>
    </dgm:pt>
    <dgm:pt modelId="{42CA7B30-F060-444E-961D-7F3AE7905F46}" type="pres">
      <dgm:prSet presAssocID="{F6A7AD3D-A109-4C8A-847E-11174B8DE3A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7810AEE-2EE7-4E0D-A28B-1CD1034A7538}" type="pres">
      <dgm:prSet presAssocID="{39E08A19-9AB5-4934-AC59-CB80828C12B7}" presName="spacer" presStyleCnt="0"/>
      <dgm:spPr/>
    </dgm:pt>
    <dgm:pt modelId="{488E9081-115F-4794-A3B3-944E14D35905}" type="pres">
      <dgm:prSet presAssocID="{39DAA21B-BD4A-4A8E-9C7A-267B81B1AA5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D6D0967-E8C7-4E44-AAA0-F8359B7A4EB8}" type="pres">
      <dgm:prSet presAssocID="{96FF27F3-4E16-412E-AD0E-134B8C8518D2}" presName="spacer" presStyleCnt="0"/>
      <dgm:spPr/>
    </dgm:pt>
    <dgm:pt modelId="{C78C17D4-2F2A-4CCE-B766-D86BD32E3B80}" type="pres">
      <dgm:prSet presAssocID="{8FC4F8A5-971F-4E42-AB5C-3337BEDA51A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26262D4-0A88-4CF4-B386-834304105D40}" type="pres">
      <dgm:prSet presAssocID="{F69E92BA-70B9-49DF-8D7B-C67E17D3928D}" presName="spacer" presStyleCnt="0"/>
      <dgm:spPr/>
    </dgm:pt>
    <dgm:pt modelId="{2120B102-4CCA-4A82-916A-FDACCF82335F}" type="pres">
      <dgm:prSet presAssocID="{06BDEC73-2607-4620-A0F4-6B5DEA71872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8D64C67-BB04-49EB-9633-04A7A8FFF6E5}" type="pres">
      <dgm:prSet presAssocID="{81E0F9E4-4E51-4A91-8494-BE835463E1F0}" presName="spacer" presStyleCnt="0"/>
      <dgm:spPr/>
    </dgm:pt>
    <dgm:pt modelId="{5DF54A68-C53B-46A6-87BA-3A8F54306BF1}" type="pres">
      <dgm:prSet presAssocID="{D4FB80E2-95F0-4DCF-BE6E-6E52440A6FF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3E3FE00-7ED7-46F3-BF31-212394CEA9FA}" type="presOf" srcId="{D21DEF40-BD43-4BF4-9AC9-89DACCD07036}" destId="{B8B008D2-675B-4510-8C4E-32723132E010}" srcOrd="0" destOrd="0" presId="urn:microsoft.com/office/officeart/2005/8/layout/vList2"/>
    <dgm:cxn modelId="{34576E02-2FD0-4FA3-A212-3AB1930220D5}" srcId="{7C510423-876F-49F6-A589-5CEBAB68CF58}" destId="{8FC4F8A5-971F-4E42-AB5C-3337BEDA51A3}" srcOrd="4" destOrd="0" parTransId="{80BB1F84-523A-4734-AFB4-057A33E1EAF1}" sibTransId="{F69E92BA-70B9-49DF-8D7B-C67E17D3928D}"/>
    <dgm:cxn modelId="{A5505724-EBEB-4FFB-BD20-E7982A158F68}" srcId="{7C510423-876F-49F6-A589-5CEBAB68CF58}" destId="{D21DEF40-BD43-4BF4-9AC9-89DACCD07036}" srcOrd="1" destOrd="0" parTransId="{B9B9966D-9028-4042-B2FB-9CF5799D029F}" sibTransId="{830E930A-26D7-49AB-88EF-B7630C8FB34E}"/>
    <dgm:cxn modelId="{4D64A631-631C-4C28-9E37-2555EB7D7D0C}" type="presOf" srcId="{5CC88E99-2C93-4174-9742-6041BC243323}" destId="{78BF3533-C383-4091-B467-8352628B3769}" srcOrd="0" destOrd="0" presId="urn:microsoft.com/office/officeart/2005/8/layout/vList2"/>
    <dgm:cxn modelId="{75DA153E-0685-4EE9-8FBD-5F5A5A73DD6B}" srcId="{7C510423-876F-49F6-A589-5CEBAB68CF58}" destId="{D4FB80E2-95F0-4DCF-BE6E-6E52440A6FFA}" srcOrd="6" destOrd="0" parTransId="{22F1612D-D0CB-476C-9277-E85FFBFB71B2}" sibTransId="{68AA70D9-D99B-458E-880E-B4D680B64004}"/>
    <dgm:cxn modelId="{1C4AA443-EF3B-40CB-9A62-4FBF35D3C722}" type="presOf" srcId="{D4FB80E2-95F0-4DCF-BE6E-6E52440A6FFA}" destId="{5DF54A68-C53B-46A6-87BA-3A8F54306BF1}" srcOrd="0" destOrd="0" presId="urn:microsoft.com/office/officeart/2005/8/layout/vList2"/>
    <dgm:cxn modelId="{17B53A64-90E5-4C46-92B0-F20899D5783D}" srcId="{7C510423-876F-49F6-A589-5CEBAB68CF58}" destId="{5CC88E99-2C93-4174-9742-6041BC243323}" srcOrd="0" destOrd="0" parTransId="{3C164485-A379-476E-A20B-93D8117D2077}" sibTransId="{210767D6-0F5B-4C4E-AF02-355CD082AAB2}"/>
    <dgm:cxn modelId="{3324196A-3DD7-4E0C-84E5-2630BEEE8BE8}" type="presOf" srcId="{8FC4F8A5-971F-4E42-AB5C-3337BEDA51A3}" destId="{C78C17D4-2F2A-4CCE-B766-D86BD32E3B80}" srcOrd="0" destOrd="0" presId="urn:microsoft.com/office/officeart/2005/8/layout/vList2"/>
    <dgm:cxn modelId="{1856FC6B-1224-4847-A57B-4B42C4162C87}" type="presOf" srcId="{7C510423-876F-49F6-A589-5CEBAB68CF58}" destId="{82725AFA-5B16-49D8-9844-586C49B8FA7E}" srcOrd="0" destOrd="0" presId="urn:microsoft.com/office/officeart/2005/8/layout/vList2"/>
    <dgm:cxn modelId="{69674E57-B645-4F92-B424-BD7889D95E77}" type="presOf" srcId="{06BDEC73-2607-4620-A0F4-6B5DEA71872C}" destId="{2120B102-4CCA-4A82-916A-FDACCF82335F}" srcOrd="0" destOrd="0" presId="urn:microsoft.com/office/officeart/2005/8/layout/vList2"/>
    <dgm:cxn modelId="{868B4994-91CB-4BBC-B5FC-FA7F40492F64}" type="presOf" srcId="{F6A7AD3D-A109-4C8A-847E-11174B8DE3AF}" destId="{42CA7B30-F060-444E-961D-7F3AE7905F46}" srcOrd="0" destOrd="0" presId="urn:microsoft.com/office/officeart/2005/8/layout/vList2"/>
    <dgm:cxn modelId="{A6A9CAA2-8087-4DBC-B6A9-0C7B89924885}" type="presOf" srcId="{39DAA21B-BD4A-4A8E-9C7A-267B81B1AA5E}" destId="{488E9081-115F-4794-A3B3-944E14D35905}" srcOrd="0" destOrd="0" presId="urn:microsoft.com/office/officeart/2005/8/layout/vList2"/>
    <dgm:cxn modelId="{3D4D9BB4-0AFC-4C50-9660-056595F17A03}" srcId="{7C510423-876F-49F6-A589-5CEBAB68CF58}" destId="{39DAA21B-BD4A-4A8E-9C7A-267B81B1AA5E}" srcOrd="3" destOrd="0" parTransId="{0EFFE792-4CCE-4018-B366-B9412FDB1BCB}" sibTransId="{96FF27F3-4E16-412E-AD0E-134B8C8518D2}"/>
    <dgm:cxn modelId="{1A7BF0B6-5F9A-440D-8961-B434B247AF5D}" srcId="{7C510423-876F-49F6-A589-5CEBAB68CF58}" destId="{F6A7AD3D-A109-4C8A-847E-11174B8DE3AF}" srcOrd="2" destOrd="0" parTransId="{91E4C0FC-36E2-422C-83AB-1FAE83838C5A}" sibTransId="{39E08A19-9AB5-4934-AC59-CB80828C12B7}"/>
    <dgm:cxn modelId="{8C553BEE-3F67-4052-BC43-534EBC311F6C}" srcId="{7C510423-876F-49F6-A589-5CEBAB68CF58}" destId="{06BDEC73-2607-4620-A0F4-6B5DEA71872C}" srcOrd="5" destOrd="0" parTransId="{89859CCD-E926-45DE-9CCF-48A84FE526FC}" sibTransId="{81E0F9E4-4E51-4A91-8494-BE835463E1F0}"/>
    <dgm:cxn modelId="{FB51862E-7E07-4095-A800-7EDC2EE27CFF}" type="presParOf" srcId="{82725AFA-5B16-49D8-9844-586C49B8FA7E}" destId="{78BF3533-C383-4091-B467-8352628B3769}" srcOrd="0" destOrd="0" presId="urn:microsoft.com/office/officeart/2005/8/layout/vList2"/>
    <dgm:cxn modelId="{03DEC1CC-A37F-49FE-82DC-2C0EBC8DABCF}" type="presParOf" srcId="{82725AFA-5B16-49D8-9844-586C49B8FA7E}" destId="{E6163D96-33F7-410D-AE00-98E226E57936}" srcOrd="1" destOrd="0" presId="urn:microsoft.com/office/officeart/2005/8/layout/vList2"/>
    <dgm:cxn modelId="{B2E9872C-5C1A-4B17-8FF8-06CF2E889D62}" type="presParOf" srcId="{82725AFA-5B16-49D8-9844-586C49B8FA7E}" destId="{B8B008D2-675B-4510-8C4E-32723132E010}" srcOrd="2" destOrd="0" presId="urn:microsoft.com/office/officeart/2005/8/layout/vList2"/>
    <dgm:cxn modelId="{637515FB-CD82-4CF2-A32A-2E1433B8F6FA}" type="presParOf" srcId="{82725AFA-5B16-49D8-9844-586C49B8FA7E}" destId="{AD1E80C7-56E9-485B-B323-D94FA20DCD37}" srcOrd="3" destOrd="0" presId="urn:microsoft.com/office/officeart/2005/8/layout/vList2"/>
    <dgm:cxn modelId="{2A85EBF3-FDFD-45B7-92CE-6C4D494DA1B2}" type="presParOf" srcId="{82725AFA-5B16-49D8-9844-586C49B8FA7E}" destId="{42CA7B30-F060-444E-961D-7F3AE7905F46}" srcOrd="4" destOrd="0" presId="urn:microsoft.com/office/officeart/2005/8/layout/vList2"/>
    <dgm:cxn modelId="{4C04827C-FCEB-42F7-AA48-EDCEC7F7E31D}" type="presParOf" srcId="{82725AFA-5B16-49D8-9844-586C49B8FA7E}" destId="{D7810AEE-2EE7-4E0D-A28B-1CD1034A7538}" srcOrd="5" destOrd="0" presId="urn:microsoft.com/office/officeart/2005/8/layout/vList2"/>
    <dgm:cxn modelId="{57FBDD1C-0D9E-4A31-83F2-02FA3465A77F}" type="presParOf" srcId="{82725AFA-5B16-49D8-9844-586C49B8FA7E}" destId="{488E9081-115F-4794-A3B3-944E14D35905}" srcOrd="6" destOrd="0" presId="urn:microsoft.com/office/officeart/2005/8/layout/vList2"/>
    <dgm:cxn modelId="{B1842148-D62E-4870-B7C6-4EFF819419A1}" type="presParOf" srcId="{82725AFA-5B16-49D8-9844-586C49B8FA7E}" destId="{BD6D0967-E8C7-4E44-AAA0-F8359B7A4EB8}" srcOrd="7" destOrd="0" presId="urn:microsoft.com/office/officeart/2005/8/layout/vList2"/>
    <dgm:cxn modelId="{C77DC9C9-1230-462C-A424-F4DFA8AD7FA0}" type="presParOf" srcId="{82725AFA-5B16-49D8-9844-586C49B8FA7E}" destId="{C78C17D4-2F2A-4CCE-B766-D86BD32E3B80}" srcOrd="8" destOrd="0" presId="urn:microsoft.com/office/officeart/2005/8/layout/vList2"/>
    <dgm:cxn modelId="{0796867D-6E57-47B5-987B-BD3886CE1A9E}" type="presParOf" srcId="{82725AFA-5B16-49D8-9844-586C49B8FA7E}" destId="{B26262D4-0A88-4CF4-B386-834304105D40}" srcOrd="9" destOrd="0" presId="urn:microsoft.com/office/officeart/2005/8/layout/vList2"/>
    <dgm:cxn modelId="{26FDF6AD-CE1B-4F97-A59F-7A27ACDCCB4C}" type="presParOf" srcId="{82725AFA-5B16-49D8-9844-586C49B8FA7E}" destId="{2120B102-4CCA-4A82-916A-FDACCF82335F}" srcOrd="10" destOrd="0" presId="urn:microsoft.com/office/officeart/2005/8/layout/vList2"/>
    <dgm:cxn modelId="{9417D4C9-B61A-4E9F-83B1-9BBDD6BC74C5}" type="presParOf" srcId="{82725AFA-5B16-49D8-9844-586C49B8FA7E}" destId="{C8D64C67-BB04-49EB-9633-04A7A8FFF6E5}" srcOrd="11" destOrd="0" presId="urn:microsoft.com/office/officeart/2005/8/layout/vList2"/>
    <dgm:cxn modelId="{E68A4154-D319-4687-B59E-71604D184BCB}" type="presParOf" srcId="{82725AFA-5B16-49D8-9844-586C49B8FA7E}" destId="{5DF54A68-C53B-46A6-87BA-3A8F54306BF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024F8-F04B-4B45-A197-FF1F6B47D5BC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/>
    </dgm:pt>
    <dgm:pt modelId="{56D2FDC4-33AB-4844-9C05-6152B486A39F}">
      <dgm:prSet phldrT="[Text]" custT="1"/>
      <dgm:spPr>
        <a:xfrm>
          <a:off x="949" y="0"/>
          <a:ext cx="1852405" cy="349856"/>
        </a:xfrm>
        <a:solidFill>
          <a:srgbClr val="E84583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600" b="1" dirty="0">
              <a:solidFill>
                <a:srgbClr val="253272"/>
              </a:solidFill>
              <a:latin typeface="Arial"/>
              <a:ea typeface="+mn-ea"/>
              <a:cs typeface="+mn-cs"/>
            </a:rPr>
            <a:t>HAFİF</a:t>
          </a:r>
          <a:endParaRPr lang="en-US" sz="1600" b="1" dirty="0">
            <a:solidFill>
              <a:srgbClr val="253272"/>
            </a:solidFill>
            <a:latin typeface="Arial"/>
            <a:ea typeface="+mn-ea"/>
            <a:cs typeface="+mn-cs"/>
          </a:endParaRPr>
        </a:p>
      </dgm:t>
    </dgm:pt>
    <dgm:pt modelId="{57AD6E89-36C2-4403-89D3-CDF0E11F55D9}" type="parTrans" cxnId="{3D59A013-FD30-4DD5-8D2A-19C9A7D659B1}">
      <dgm:prSet/>
      <dgm:spPr/>
      <dgm:t>
        <a:bodyPr/>
        <a:lstStyle/>
        <a:p>
          <a:endParaRPr lang="en-US" sz="1600" b="1"/>
        </a:p>
      </dgm:t>
    </dgm:pt>
    <dgm:pt modelId="{EB9176A6-A082-40DE-98A7-E8993554761D}" type="sibTrans" cxnId="{3D59A013-FD30-4DD5-8D2A-19C9A7D659B1}">
      <dgm:prSet/>
      <dgm:spPr/>
      <dgm:t>
        <a:bodyPr/>
        <a:lstStyle/>
        <a:p>
          <a:endParaRPr lang="en-US" sz="1600" b="1"/>
        </a:p>
      </dgm:t>
    </dgm:pt>
    <dgm:pt modelId="{002005CA-0EEE-4741-B369-43B7C979BD44}">
      <dgm:prSet phldrT="[Text]" custT="1"/>
      <dgm:spPr>
        <a:xfrm>
          <a:off x="2964799" y="0"/>
          <a:ext cx="1852405" cy="349856"/>
        </a:xfrm>
        <a:solidFill>
          <a:srgbClr val="F99C2B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600" b="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ORTA</a:t>
          </a:r>
          <a:endParaRPr lang="en-US" sz="16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D3A9465-E72D-4812-83B5-9D93B4697AF3}" type="parTrans" cxnId="{1B5DF428-BE7F-4BDD-8B67-39C962D10204}">
      <dgm:prSet/>
      <dgm:spPr/>
      <dgm:t>
        <a:bodyPr/>
        <a:lstStyle/>
        <a:p>
          <a:endParaRPr lang="en-US" sz="1600" b="1"/>
        </a:p>
      </dgm:t>
    </dgm:pt>
    <dgm:pt modelId="{1391E514-7A15-49E6-94F2-03E82293DCDE}" type="sibTrans" cxnId="{1B5DF428-BE7F-4BDD-8B67-39C962D10204}">
      <dgm:prSet/>
      <dgm:spPr/>
      <dgm:t>
        <a:bodyPr/>
        <a:lstStyle/>
        <a:p>
          <a:endParaRPr lang="en-US" sz="1600" b="1"/>
        </a:p>
      </dgm:t>
    </dgm:pt>
    <dgm:pt modelId="{F84F860A-5976-45BB-A283-FCD59E2E9A4A}">
      <dgm:prSet phldrT="[Text]" custT="1"/>
      <dgm:spPr>
        <a:xfrm>
          <a:off x="5928648" y="0"/>
          <a:ext cx="1852405" cy="349856"/>
        </a:xfrm>
        <a:solidFill>
          <a:srgbClr val="2799D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600" b="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AĞIR</a:t>
          </a:r>
          <a:endParaRPr lang="en-US" sz="16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2012A37-3262-4441-A5BF-C66EB41C034A}" type="parTrans" cxnId="{3CCC5EAD-05B2-4C52-9CF1-B75C2B9384E9}">
      <dgm:prSet/>
      <dgm:spPr/>
      <dgm:t>
        <a:bodyPr/>
        <a:lstStyle/>
        <a:p>
          <a:endParaRPr lang="en-US" sz="1600" b="1"/>
        </a:p>
      </dgm:t>
    </dgm:pt>
    <dgm:pt modelId="{ED99B359-7BAC-4915-BDAA-50AEDC6A8FCF}" type="sibTrans" cxnId="{3CCC5EAD-05B2-4C52-9CF1-B75C2B9384E9}">
      <dgm:prSet/>
      <dgm:spPr/>
      <dgm:t>
        <a:bodyPr/>
        <a:lstStyle/>
        <a:p>
          <a:endParaRPr lang="en-US" sz="1600" b="1"/>
        </a:p>
      </dgm:t>
    </dgm:pt>
    <dgm:pt modelId="{DF778CDF-6101-4743-9A7F-763719E4EF0E}">
      <dgm:prSet phldrT="[Text]" custT="1"/>
      <dgm:spPr>
        <a:xfrm>
          <a:off x="4446723" y="0"/>
          <a:ext cx="1852405" cy="349856"/>
        </a:xfrm>
        <a:solidFill>
          <a:srgbClr val="E7870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16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E172E67-70E7-423C-9BBE-5701E5EFAFF4}" type="parTrans" cxnId="{12FE882C-64AD-4C84-AEF1-A19019E99ADE}">
      <dgm:prSet/>
      <dgm:spPr/>
      <dgm:t>
        <a:bodyPr/>
        <a:lstStyle/>
        <a:p>
          <a:endParaRPr lang="en-US" sz="1600" b="1"/>
        </a:p>
      </dgm:t>
    </dgm:pt>
    <dgm:pt modelId="{D90C5985-64FD-4792-9A03-BC3050D7A3FE}" type="sibTrans" cxnId="{12FE882C-64AD-4C84-AEF1-A19019E99ADE}">
      <dgm:prSet/>
      <dgm:spPr/>
      <dgm:t>
        <a:bodyPr/>
        <a:lstStyle/>
        <a:p>
          <a:endParaRPr lang="en-US" sz="1600" b="1"/>
        </a:p>
      </dgm:t>
    </dgm:pt>
    <dgm:pt modelId="{2884CC66-3893-460E-ACE2-46A3451F1CB9}">
      <dgm:prSet phldrT="[Text]" custT="1"/>
      <dgm:spPr>
        <a:xfrm>
          <a:off x="1482874" y="0"/>
          <a:ext cx="1852405" cy="349856"/>
        </a:xfrm>
        <a:solidFill>
          <a:srgbClr val="F5ADC8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16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2DF87DF-1155-4B20-84FC-389081F1CF62}" type="parTrans" cxnId="{C92C8288-21C8-47EA-8824-753967CD0ECB}">
      <dgm:prSet/>
      <dgm:spPr/>
      <dgm:t>
        <a:bodyPr/>
        <a:lstStyle/>
        <a:p>
          <a:endParaRPr lang="en-US" sz="1600" b="1"/>
        </a:p>
      </dgm:t>
    </dgm:pt>
    <dgm:pt modelId="{D707840A-6BCA-4955-A448-1DDD3C36BE33}" type="sibTrans" cxnId="{C92C8288-21C8-47EA-8824-753967CD0ECB}">
      <dgm:prSet/>
      <dgm:spPr/>
      <dgm:t>
        <a:bodyPr/>
        <a:lstStyle/>
        <a:p>
          <a:endParaRPr lang="en-US" sz="1600" b="1"/>
        </a:p>
      </dgm:t>
    </dgm:pt>
    <dgm:pt modelId="{FFB6825A-BD88-40AA-9DCB-F78E6AB2C633}" type="pres">
      <dgm:prSet presAssocID="{8B0024F8-F04B-4B45-A197-FF1F6B47D5BC}" presName="Name0" presStyleCnt="0">
        <dgm:presLayoutVars>
          <dgm:dir/>
          <dgm:resizeHandles val="exact"/>
        </dgm:presLayoutVars>
      </dgm:prSet>
      <dgm:spPr/>
    </dgm:pt>
    <dgm:pt modelId="{82BA48B2-6672-4EF0-BA40-B32D0896AF0A}" type="pres">
      <dgm:prSet presAssocID="{56D2FDC4-33AB-4844-9C05-6152B486A39F}" presName="parTxOnly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B34A9644-52D4-4BD1-B9F3-E315561924EA}" type="pres">
      <dgm:prSet presAssocID="{EB9176A6-A082-40DE-98A7-E8993554761D}" presName="parSpace" presStyleCnt="0"/>
      <dgm:spPr/>
    </dgm:pt>
    <dgm:pt modelId="{135AC893-E855-4460-B810-AEDADC07A5E2}" type="pres">
      <dgm:prSet presAssocID="{2884CC66-3893-460E-ACE2-46A3451F1CB9}" presName="parTxOnly" presStyleLbl="node1" presStyleIdx="1" presStyleCnt="5">
        <dgm:presLayoutVars>
          <dgm:bulletEnabled val="1"/>
        </dgm:presLayoutVars>
      </dgm:prSet>
      <dgm:spPr>
        <a:prstGeom prst="chevron">
          <a:avLst/>
        </a:prstGeom>
      </dgm:spPr>
    </dgm:pt>
    <dgm:pt modelId="{D7491523-927F-4979-A544-00CA776D57F6}" type="pres">
      <dgm:prSet presAssocID="{D707840A-6BCA-4955-A448-1DDD3C36BE33}" presName="parSpace" presStyleCnt="0"/>
      <dgm:spPr/>
    </dgm:pt>
    <dgm:pt modelId="{DE69CC5C-A796-4E97-BEF5-60E9E7DDE226}" type="pres">
      <dgm:prSet presAssocID="{002005CA-0EEE-4741-B369-43B7C979BD44}" presName="parTxOnly" presStyleLbl="node1" presStyleIdx="2" presStyleCnt="5">
        <dgm:presLayoutVars>
          <dgm:bulletEnabled val="1"/>
        </dgm:presLayoutVars>
      </dgm:prSet>
      <dgm:spPr>
        <a:prstGeom prst="chevron">
          <a:avLst/>
        </a:prstGeom>
      </dgm:spPr>
    </dgm:pt>
    <dgm:pt modelId="{DD06153C-576F-43A0-9F79-30E1E875B5F8}" type="pres">
      <dgm:prSet presAssocID="{1391E514-7A15-49E6-94F2-03E82293DCDE}" presName="parSpace" presStyleCnt="0"/>
      <dgm:spPr/>
    </dgm:pt>
    <dgm:pt modelId="{665B7EAA-744D-4C8F-A324-1962A74872DF}" type="pres">
      <dgm:prSet presAssocID="{DF778CDF-6101-4743-9A7F-763719E4EF0E}" presName="parTxOnly" presStyleLbl="node1" presStyleIdx="3" presStyleCnt="5">
        <dgm:presLayoutVars>
          <dgm:bulletEnabled val="1"/>
        </dgm:presLayoutVars>
      </dgm:prSet>
      <dgm:spPr>
        <a:prstGeom prst="chevron">
          <a:avLst/>
        </a:prstGeom>
      </dgm:spPr>
    </dgm:pt>
    <dgm:pt modelId="{38956C1C-A5F6-4647-98E2-FF5D5E8C509A}" type="pres">
      <dgm:prSet presAssocID="{D90C5985-64FD-4792-9A03-BC3050D7A3FE}" presName="parSpace" presStyleCnt="0"/>
      <dgm:spPr/>
    </dgm:pt>
    <dgm:pt modelId="{2CD330B1-4A73-430F-B4BD-6C4032405C20}" type="pres">
      <dgm:prSet presAssocID="{F84F860A-5976-45BB-A283-FCD59E2E9A4A}" presName="parTxOnly" presStyleLbl="node1" presStyleIdx="4" presStyleCnt="5">
        <dgm:presLayoutVars>
          <dgm:bulletEnabled val="1"/>
        </dgm:presLayoutVars>
      </dgm:prSet>
      <dgm:spPr>
        <a:prstGeom prst="chevron">
          <a:avLst/>
        </a:prstGeom>
      </dgm:spPr>
    </dgm:pt>
  </dgm:ptLst>
  <dgm:cxnLst>
    <dgm:cxn modelId="{BF2A8800-4426-4D57-8008-5BCCE14303D0}" type="presOf" srcId="{8B0024F8-F04B-4B45-A197-FF1F6B47D5BC}" destId="{FFB6825A-BD88-40AA-9DCB-F78E6AB2C633}" srcOrd="0" destOrd="0" presId="urn:microsoft.com/office/officeart/2005/8/layout/hChevron3"/>
    <dgm:cxn modelId="{F743600A-1365-4595-9A8E-F5104989E704}" type="presOf" srcId="{002005CA-0EEE-4741-B369-43B7C979BD44}" destId="{DE69CC5C-A796-4E97-BEF5-60E9E7DDE226}" srcOrd="0" destOrd="0" presId="urn:microsoft.com/office/officeart/2005/8/layout/hChevron3"/>
    <dgm:cxn modelId="{3D59A013-FD30-4DD5-8D2A-19C9A7D659B1}" srcId="{8B0024F8-F04B-4B45-A197-FF1F6B47D5BC}" destId="{56D2FDC4-33AB-4844-9C05-6152B486A39F}" srcOrd="0" destOrd="0" parTransId="{57AD6E89-36C2-4403-89D3-CDF0E11F55D9}" sibTransId="{EB9176A6-A082-40DE-98A7-E8993554761D}"/>
    <dgm:cxn modelId="{1B5DF428-BE7F-4BDD-8B67-39C962D10204}" srcId="{8B0024F8-F04B-4B45-A197-FF1F6B47D5BC}" destId="{002005CA-0EEE-4741-B369-43B7C979BD44}" srcOrd="2" destOrd="0" parTransId="{8D3A9465-E72D-4812-83B5-9D93B4697AF3}" sibTransId="{1391E514-7A15-49E6-94F2-03E82293DCDE}"/>
    <dgm:cxn modelId="{12FE882C-64AD-4C84-AEF1-A19019E99ADE}" srcId="{8B0024F8-F04B-4B45-A197-FF1F6B47D5BC}" destId="{DF778CDF-6101-4743-9A7F-763719E4EF0E}" srcOrd="3" destOrd="0" parTransId="{1E172E67-70E7-423C-9BBE-5701E5EFAFF4}" sibTransId="{D90C5985-64FD-4792-9A03-BC3050D7A3FE}"/>
    <dgm:cxn modelId="{C2232D72-F06B-46AD-A9EA-26AF200127AC}" type="presOf" srcId="{2884CC66-3893-460E-ACE2-46A3451F1CB9}" destId="{135AC893-E855-4460-B810-AEDADC07A5E2}" srcOrd="0" destOrd="0" presId="urn:microsoft.com/office/officeart/2005/8/layout/hChevron3"/>
    <dgm:cxn modelId="{7127B872-B111-4670-8C00-AA7C44A219AD}" type="presOf" srcId="{DF778CDF-6101-4743-9A7F-763719E4EF0E}" destId="{665B7EAA-744D-4C8F-A324-1962A74872DF}" srcOrd="0" destOrd="0" presId="urn:microsoft.com/office/officeart/2005/8/layout/hChevron3"/>
    <dgm:cxn modelId="{883E0E7E-1B02-4003-AD2A-46CA5DEA057A}" type="presOf" srcId="{F84F860A-5976-45BB-A283-FCD59E2E9A4A}" destId="{2CD330B1-4A73-430F-B4BD-6C4032405C20}" srcOrd="0" destOrd="0" presId="urn:microsoft.com/office/officeart/2005/8/layout/hChevron3"/>
    <dgm:cxn modelId="{EFC9B280-41CC-480E-8FDC-09AB6D2FCF8E}" type="presOf" srcId="{56D2FDC4-33AB-4844-9C05-6152B486A39F}" destId="{82BA48B2-6672-4EF0-BA40-B32D0896AF0A}" srcOrd="0" destOrd="0" presId="urn:microsoft.com/office/officeart/2005/8/layout/hChevron3"/>
    <dgm:cxn modelId="{C92C8288-21C8-47EA-8824-753967CD0ECB}" srcId="{8B0024F8-F04B-4B45-A197-FF1F6B47D5BC}" destId="{2884CC66-3893-460E-ACE2-46A3451F1CB9}" srcOrd="1" destOrd="0" parTransId="{62DF87DF-1155-4B20-84FC-389081F1CF62}" sibTransId="{D707840A-6BCA-4955-A448-1DDD3C36BE33}"/>
    <dgm:cxn modelId="{3CCC5EAD-05B2-4C52-9CF1-B75C2B9384E9}" srcId="{8B0024F8-F04B-4B45-A197-FF1F6B47D5BC}" destId="{F84F860A-5976-45BB-A283-FCD59E2E9A4A}" srcOrd="4" destOrd="0" parTransId="{12012A37-3262-4441-A5BF-C66EB41C034A}" sibTransId="{ED99B359-7BAC-4915-BDAA-50AEDC6A8FCF}"/>
    <dgm:cxn modelId="{5B1BC8EE-BE54-4B2B-B20C-CC6C5D6E3691}" type="presParOf" srcId="{FFB6825A-BD88-40AA-9DCB-F78E6AB2C633}" destId="{82BA48B2-6672-4EF0-BA40-B32D0896AF0A}" srcOrd="0" destOrd="0" presId="urn:microsoft.com/office/officeart/2005/8/layout/hChevron3"/>
    <dgm:cxn modelId="{17F61DE4-9AEC-4DCA-9D70-DA58FA2894AF}" type="presParOf" srcId="{FFB6825A-BD88-40AA-9DCB-F78E6AB2C633}" destId="{B34A9644-52D4-4BD1-B9F3-E315561924EA}" srcOrd="1" destOrd="0" presId="urn:microsoft.com/office/officeart/2005/8/layout/hChevron3"/>
    <dgm:cxn modelId="{3642C44E-1AEF-47B3-855B-5DE32EC67147}" type="presParOf" srcId="{FFB6825A-BD88-40AA-9DCB-F78E6AB2C633}" destId="{135AC893-E855-4460-B810-AEDADC07A5E2}" srcOrd="2" destOrd="0" presId="urn:microsoft.com/office/officeart/2005/8/layout/hChevron3"/>
    <dgm:cxn modelId="{1DC0F8F6-7D3E-44C1-B481-1E9C02411319}" type="presParOf" srcId="{FFB6825A-BD88-40AA-9DCB-F78E6AB2C633}" destId="{D7491523-927F-4979-A544-00CA776D57F6}" srcOrd="3" destOrd="0" presId="urn:microsoft.com/office/officeart/2005/8/layout/hChevron3"/>
    <dgm:cxn modelId="{B6D9926D-CCBC-4326-B62C-37C0FFFF24B8}" type="presParOf" srcId="{FFB6825A-BD88-40AA-9DCB-F78E6AB2C633}" destId="{DE69CC5C-A796-4E97-BEF5-60E9E7DDE226}" srcOrd="4" destOrd="0" presId="urn:microsoft.com/office/officeart/2005/8/layout/hChevron3"/>
    <dgm:cxn modelId="{492B578F-3BD1-4CC5-9EFF-7D13DA06F3B5}" type="presParOf" srcId="{FFB6825A-BD88-40AA-9DCB-F78E6AB2C633}" destId="{DD06153C-576F-43A0-9F79-30E1E875B5F8}" srcOrd="5" destOrd="0" presId="urn:microsoft.com/office/officeart/2005/8/layout/hChevron3"/>
    <dgm:cxn modelId="{1B446634-F9CA-4C3E-AB6E-5A800B7ABF24}" type="presParOf" srcId="{FFB6825A-BD88-40AA-9DCB-F78E6AB2C633}" destId="{665B7EAA-744D-4C8F-A324-1962A74872DF}" srcOrd="6" destOrd="0" presId="urn:microsoft.com/office/officeart/2005/8/layout/hChevron3"/>
    <dgm:cxn modelId="{3F83AF15-AC89-4A85-8925-5166A3D7B521}" type="presParOf" srcId="{FFB6825A-BD88-40AA-9DCB-F78E6AB2C633}" destId="{38956C1C-A5F6-4647-98E2-FF5D5E8C509A}" srcOrd="7" destOrd="0" presId="urn:microsoft.com/office/officeart/2005/8/layout/hChevron3"/>
    <dgm:cxn modelId="{BC0D8646-F848-4814-BFC1-30A503693BAD}" type="presParOf" srcId="{FFB6825A-BD88-40AA-9DCB-F78E6AB2C633}" destId="{2CD330B1-4A73-430F-B4BD-6C4032405C2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E1EA04-3202-484F-A4F1-5DC79837E2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E31C1FC-87FC-4879-ADFD-BCD4C7EC312D}">
      <dgm:prSet/>
      <dgm:spPr/>
      <dgm:t>
        <a:bodyPr/>
        <a:lstStyle/>
        <a:p>
          <a:r>
            <a:rPr lang="tr-TR" dirty="0"/>
            <a:t>*Yüksek emicilik ve sızıntı kontrolü</a:t>
          </a:r>
          <a:br>
            <a:rPr lang="tr-TR" dirty="0"/>
          </a:br>
          <a:r>
            <a:rPr lang="tr-TR" dirty="0"/>
            <a:t>* Cilt dostu, nefes alabilir materyal</a:t>
          </a:r>
          <a:br>
            <a:rPr lang="tr-TR" dirty="0"/>
          </a:br>
          <a:r>
            <a:rPr lang="tr-TR" dirty="0"/>
            <a:t>* Ergonomik tasarım, kolay değiştirilebilirlik</a:t>
          </a:r>
          <a:br>
            <a:rPr lang="tr-TR" dirty="0"/>
          </a:br>
          <a:r>
            <a:rPr lang="tr-TR" dirty="0"/>
            <a:t>* Gündüz/gece farklı gereksinimler</a:t>
          </a:r>
        </a:p>
      </dgm:t>
    </dgm:pt>
    <dgm:pt modelId="{4F322B49-D088-456F-983C-CB6A5EDF7984}" type="parTrans" cxnId="{384209C1-BF99-42A0-8219-BC13C42790A2}">
      <dgm:prSet/>
      <dgm:spPr/>
      <dgm:t>
        <a:bodyPr/>
        <a:lstStyle/>
        <a:p>
          <a:endParaRPr lang="tr-TR"/>
        </a:p>
      </dgm:t>
    </dgm:pt>
    <dgm:pt modelId="{26BDACBB-EAC8-4F3B-B0B7-9FF02CD89638}" type="sibTrans" cxnId="{384209C1-BF99-42A0-8219-BC13C42790A2}">
      <dgm:prSet/>
      <dgm:spPr/>
      <dgm:t>
        <a:bodyPr/>
        <a:lstStyle/>
        <a:p>
          <a:endParaRPr lang="tr-TR"/>
        </a:p>
      </dgm:t>
    </dgm:pt>
    <dgm:pt modelId="{BFD4A888-D5B4-4D70-8187-289C16577321}" type="pres">
      <dgm:prSet presAssocID="{80E1EA04-3202-484F-A4F1-5DC79837E2CB}" presName="linear" presStyleCnt="0">
        <dgm:presLayoutVars>
          <dgm:animLvl val="lvl"/>
          <dgm:resizeHandles val="exact"/>
        </dgm:presLayoutVars>
      </dgm:prSet>
      <dgm:spPr/>
    </dgm:pt>
    <dgm:pt modelId="{10538BF2-C14B-41C2-A716-3911FE2E7269}" type="pres">
      <dgm:prSet presAssocID="{FE31C1FC-87FC-4879-ADFD-BCD4C7EC312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18CDF8D-0426-4A2B-88F2-5B3AF5C66562}" type="presOf" srcId="{80E1EA04-3202-484F-A4F1-5DC79837E2CB}" destId="{BFD4A888-D5B4-4D70-8187-289C16577321}" srcOrd="0" destOrd="0" presId="urn:microsoft.com/office/officeart/2005/8/layout/vList2"/>
    <dgm:cxn modelId="{384209C1-BF99-42A0-8219-BC13C42790A2}" srcId="{80E1EA04-3202-484F-A4F1-5DC79837E2CB}" destId="{FE31C1FC-87FC-4879-ADFD-BCD4C7EC312D}" srcOrd="0" destOrd="0" parTransId="{4F322B49-D088-456F-983C-CB6A5EDF7984}" sibTransId="{26BDACBB-EAC8-4F3B-B0B7-9FF02CD89638}"/>
    <dgm:cxn modelId="{C45212E5-A88E-4853-B210-36BF3A76B489}" type="presOf" srcId="{FE31C1FC-87FC-4879-ADFD-BCD4C7EC312D}" destId="{10538BF2-C14B-41C2-A716-3911FE2E7269}" srcOrd="0" destOrd="0" presId="urn:microsoft.com/office/officeart/2005/8/layout/vList2"/>
    <dgm:cxn modelId="{CF942217-4703-49C9-B6DD-C7C30EE4BD7A}" type="presParOf" srcId="{BFD4A888-D5B4-4D70-8187-289C16577321}" destId="{10538BF2-C14B-41C2-A716-3911FE2E72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945B28-693D-4CBD-88FD-1A9E93F28A29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B64533A2-2400-4EC4-85E1-5BB3277658B7}">
      <dgm:prSet custT="1"/>
      <dgm:spPr/>
      <dgm:t>
        <a:bodyPr/>
        <a:lstStyle/>
        <a:p>
          <a:r>
            <a:rPr lang="tr-TR" sz="1600" b="0" i="0" baseline="0" dirty="0"/>
            <a:t>Mesane içindeki </a:t>
          </a:r>
          <a:r>
            <a:rPr lang="tr-TR" sz="1600" b="0" i="0" baseline="0" dirty="0" err="1"/>
            <a:t>betaadrenoseptörlerin</a:t>
          </a:r>
          <a:r>
            <a:rPr lang="tr-TR" sz="1600" b="0" i="0" baseline="0" dirty="0"/>
            <a:t> %97’ sini </a:t>
          </a:r>
          <a:r>
            <a:rPr lang="el-GR" sz="1600" b="0" i="0" baseline="0" dirty="0"/>
            <a:t>β3 </a:t>
          </a:r>
          <a:r>
            <a:rPr lang="tr-TR" sz="1600" b="0" i="0" baseline="0" dirty="0" err="1"/>
            <a:t>subtipi</a:t>
          </a:r>
          <a:r>
            <a:rPr lang="tr-TR" sz="1600" b="0" i="0" baseline="0" dirty="0"/>
            <a:t>. </a:t>
          </a:r>
          <a:endParaRPr lang="tr-TR" sz="1600" dirty="0"/>
        </a:p>
      </dgm:t>
    </dgm:pt>
    <dgm:pt modelId="{9904DB3B-A81E-4562-A5C1-A01E714D8E9E}" type="parTrans" cxnId="{EDB789A2-0BAD-4164-B4FD-14520EA853E6}">
      <dgm:prSet/>
      <dgm:spPr/>
      <dgm:t>
        <a:bodyPr/>
        <a:lstStyle/>
        <a:p>
          <a:endParaRPr lang="tr-TR"/>
        </a:p>
      </dgm:t>
    </dgm:pt>
    <dgm:pt modelId="{4958D625-D1AC-4E4D-84CF-3D5936EDE5A1}" type="sibTrans" cxnId="{EDB789A2-0BAD-4164-B4FD-14520EA853E6}">
      <dgm:prSet/>
      <dgm:spPr/>
      <dgm:t>
        <a:bodyPr/>
        <a:lstStyle/>
        <a:p>
          <a:endParaRPr lang="tr-TR"/>
        </a:p>
      </dgm:t>
    </dgm:pt>
    <dgm:pt modelId="{51633D8A-0D97-48F7-AA3F-2BBFA591B43A}">
      <dgm:prSet custT="1"/>
      <dgm:spPr/>
      <dgm:t>
        <a:bodyPr/>
        <a:lstStyle/>
        <a:p>
          <a:r>
            <a:rPr lang="tr-TR" sz="1600" b="0" i="0" baseline="0" dirty="0" err="1"/>
            <a:t>cAMP</a:t>
          </a:r>
          <a:r>
            <a:rPr lang="tr-TR" sz="1600" b="0" i="0" baseline="0" dirty="0"/>
            <a:t> seviyesindeki artış </a:t>
          </a:r>
          <a:r>
            <a:rPr lang="tr-TR" sz="1600" b="0" i="0" baseline="0" dirty="0" err="1"/>
            <a:t>detrusor</a:t>
          </a:r>
          <a:r>
            <a:rPr lang="tr-TR" sz="1600" b="0" i="0" baseline="0" dirty="0"/>
            <a:t> kas relaksasyonunu sağlamakta;</a:t>
          </a:r>
          <a:endParaRPr lang="tr-TR" sz="1600" dirty="0"/>
        </a:p>
      </dgm:t>
    </dgm:pt>
    <dgm:pt modelId="{AE8E109A-ABAE-4EC3-87AC-57423BBBF92B}" type="parTrans" cxnId="{35AB0226-DD3C-43DD-B1A2-93E0D4B8D395}">
      <dgm:prSet/>
      <dgm:spPr/>
      <dgm:t>
        <a:bodyPr/>
        <a:lstStyle/>
        <a:p>
          <a:endParaRPr lang="tr-TR"/>
        </a:p>
      </dgm:t>
    </dgm:pt>
    <dgm:pt modelId="{311F4492-7E76-4F07-8C3F-8AA6AB7CAD7F}" type="sibTrans" cxnId="{35AB0226-DD3C-43DD-B1A2-93E0D4B8D395}">
      <dgm:prSet/>
      <dgm:spPr/>
      <dgm:t>
        <a:bodyPr/>
        <a:lstStyle/>
        <a:p>
          <a:endParaRPr lang="tr-TR"/>
        </a:p>
      </dgm:t>
    </dgm:pt>
    <dgm:pt modelId="{3D25B8BF-B855-4959-B948-D880B554A5AA}">
      <dgm:prSet custT="1"/>
      <dgm:spPr/>
      <dgm:t>
        <a:bodyPr/>
        <a:lstStyle/>
        <a:p>
          <a:r>
            <a:rPr lang="tr-TR" sz="1600" b="0" i="0" baseline="0" dirty="0"/>
            <a:t>bu sayede mesane </a:t>
          </a:r>
          <a:r>
            <a:rPr lang="tr-TR" sz="1600" b="0" i="0" baseline="0" dirty="0" err="1"/>
            <a:t>kompliansında</a:t>
          </a:r>
          <a:r>
            <a:rPr lang="tr-TR" sz="1600" dirty="0"/>
            <a:t> </a:t>
          </a:r>
          <a:r>
            <a:rPr lang="tr-TR" sz="1600" b="0" i="0" baseline="0" dirty="0"/>
            <a:t>artış, </a:t>
          </a:r>
          <a:endParaRPr lang="tr-TR" sz="1600" dirty="0"/>
        </a:p>
      </dgm:t>
    </dgm:pt>
    <dgm:pt modelId="{CBF4EC62-E7FE-4C84-8F9E-E0EDDE858E7D}" type="parTrans" cxnId="{2532A21C-0C90-4712-B5EC-E3262E659645}">
      <dgm:prSet/>
      <dgm:spPr/>
      <dgm:t>
        <a:bodyPr/>
        <a:lstStyle/>
        <a:p>
          <a:endParaRPr lang="tr-TR"/>
        </a:p>
      </dgm:t>
    </dgm:pt>
    <dgm:pt modelId="{F148F01E-020F-4324-BBBC-A932FB46B5D9}" type="sibTrans" cxnId="{2532A21C-0C90-4712-B5EC-E3262E659645}">
      <dgm:prSet/>
      <dgm:spPr/>
      <dgm:t>
        <a:bodyPr/>
        <a:lstStyle/>
        <a:p>
          <a:endParaRPr lang="tr-TR"/>
        </a:p>
      </dgm:t>
    </dgm:pt>
    <dgm:pt modelId="{CDE97EDC-AC2D-485B-A20E-2A608087A649}">
      <dgm:prSet custT="1"/>
      <dgm:spPr/>
      <dgm:t>
        <a:bodyPr/>
        <a:lstStyle/>
        <a:p>
          <a:r>
            <a:rPr lang="tr-TR" sz="1600" b="0" i="0" baseline="0" dirty="0"/>
            <a:t>idrara çıkma sıklığında azalma, </a:t>
          </a:r>
          <a:r>
            <a:rPr lang="tr-TR" sz="1600" b="0" i="0" baseline="0" dirty="0" err="1"/>
            <a:t>STİK’da</a:t>
          </a:r>
          <a:r>
            <a:rPr lang="tr-TR" sz="1600" dirty="0"/>
            <a:t> </a:t>
          </a:r>
          <a:r>
            <a:rPr lang="tr-TR" sz="1600" b="0" i="0" baseline="0" dirty="0"/>
            <a:t>azalma ve </a:t>
          </a:r>
          <a:endParaRPr lang="tr-TR" sz="1600" dirty="0"/>
        </a:p>
      </dgm:t>
    </dgm:pt>
    <dgm:pt modelId="{5F07511A-8FC3-40B0-9DA4-8E578A2B3993}" type="parTrans" cxnId="{EC83139A-43A0-464B-8A79-EF929B030BAF}">
      <dgm:prSet/>
      <dgm:spPr/>
      <dgm:t>
        <a:bodyPr/>
        <a:lstStyle/>
        <a:p>
          <a:endParaRPr lang="tr-TR"/>
        </a:p>
      </dgm:t>
    </dgm:pt>
    <dgm:pt modelId="{4134247A-7F67-46B0-87DA-5E278665EFB2}" type="sibTrans" cxnId="{EC83139A-43A0-464B-8A79-EF929B030BAF}">
      <dgm:prSet/>
      <dgm:spPr/>
      <dgm:t>
        <a:bodyPr/>
        <a:lstStyle/>
        <a:p>
          <a:endParaRPr lang="tr-TR"/>
        </a:p>
      </dgm:t>
    </dgm:pt>
    <dgm:pt modelId="{21D6E453-0D79-425F-BB88-DEB6688407D2}">
      <dgm:prSet custT="1"/>
      <dgm:spPr/>
      <dgm:t>
        <a:bodyPr/>
        <a:lstStyle/>
        <a:p>
          <a:r>
            <a:rPr lang="tr-TR" sz="1600" b="0" i="0" baseline="0" dirty="0"/>
            <a:t>mesane kapasitesinde artış sağlanmaktadır</a:t>
          </a:r>
          <a:endParaRPr lang="tr-TR" sz="1600" dirty="0"/>
        </a:p>
      </dgm:t>
    </dgm:pt>
    <dgm:pt modelId="{A81FA73B-A32D-48A7-BEFD-C7D992E10627}" type="parTrans" cxnId="{FDB2DD26-9B39-4229-8F66-EC361F584A66}">
      <dgm:prSet/>
      <dgm:spPr/>
      <dgm:t>
        <a:bodyPr/>
        <a:lstStyle/>
        <a:p>
          <a:endParaRPr lang="tr-TR"/>
        </a:p>
      </dgm:t>
    </dgm:pt>
    <dgm:pt modelId="{AB68DD9B-3F0A-47FF-85C5-6888E0A678D1}" type="sibTrans" cxnId="{FDB2DD26-9B39-4229-8F66-EC361F584A66}">
      <dgm:prSet/>
      <dgm:spPr/>
      <dgm:t>
        <a:bodyPr/>
        <a:lstStyle/>
        <a:p>
          <a:endParaRPr lang="tr-TR"/>
        </a:p>
      </dgm:t>
    </dgm:pt>
    <dgm:pt modelId="{67177CA0-5B04-47F8-BEE0-7ED6018B93D0}" type="pres">
      <dgm:prSet presAssocID="{17945B28-693D-4CBD-88FD-1A9E93F28A29}" presName="linear" presStyleCnt="0">
        <dgm:presLayoutVars>
          <dgm:animLvl val="lvl"/>
          <dgm:resizeHandles val="exact"/>
        </dgm:presLayoutVars>
      </dgm:prSet>
      <dgm:spPr/>
    </dgm:pt>
    <dgm:pt modelId="{7E08CE2C-F4F0-470B-B269-497247018054}" type="pres">
      <dgm:prSet presAssocID="{B64533A2-2400-4EC4-85E1-5BB3277658B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0CCDCBD-100B-4B82-B55B-77950AC82211}" type="pres">
      <dgm:prSet presAssocID="{4958D625-D1AC-4E4D-84CF-3D5936EDE5A1}" presName="spacer" presStyleCnt="0"/>
      <dgm:spPr/>
    </dgm:pt>
    <dgm:pt modelId="{677B7F7D-47E5-45CB-9406-01006B8AD6BD}" type="pres">
      <dgm:prSet presAssocID="{51633D8A-0D97-48F7-AA3F-2BBFA591B4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B0FDA0C-B520-49B0-A93A-67C413660788}" type="pres">
      <dgm:prSet presAssocID="{311F4492-7E76-4F07-8C3F-8AA6AB7CAD7F}" presName="spacer" presStyleCnt="0"/>
      <dgm:spPr/>
    </dgm:pt>
    <dgm:pt modelId="{BABDAADA-7A97-4ACB-A702-C4DA0E628710}" type="pres">
      <dgm:prSet presAssocID="{3D25B8BF-B855-4959-B948-D880B554A5A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AA581E7-C779-45A0-B5CB-390857CCF229}" type="pres">
      <dgm:prSet presAssocID="{F148F01E-020F-4324-BBBC-A932FB46B5D9}" presName="spacer" presStyleCnt="0"/>
      <dgm:spPr/>
    </dgm:pt>
    <dgm:pt modelId="{8E976266-2CF1-48C9-B895-1BB1AC6DA999}" type="pres">
      <dgm:prSet presAssocID="{CDE97EDC-AC2D-485B-A20E-2A608087A64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0BC3FBD-DCF3-4EF9-B591-F844B9F67F05}" type="pres">
      <dgm:prSet presAssocID="{4134247A-7F67-46B0-87DA-5E278665EFB2}" presName="spacer" presStyleCnt="0"/>
      <dgm:spPr/>
    </dgm:pt>
    <dgm:pt modelId="{A6D903B6-0D52-41E9-AE71-9E9A1B9BF1BC}" type="pres">
      <dgm:prSet presAssocID="{21D6E453-0D79-425F-BB88-DEB6688407D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16D5B07-400D-4520-9F6B-A5E4A3680F41}" type="presOf" srcId="{21D6E453-0D79-425F-BB88-DEB6688407D2}" destId="{A6D903B6-0D52-41E9-AE71-9E9A1B9BF1BC}" srcOrd="0" destOrd="0" presId="urn:microsoft.com/office/officeart/2005/8/layout/vList2"/>
    <dgm:cxn modelId="{2532A21C-0C90-4712-B5EC-E3262E659645}" srcId="{17945B28-693D-4CBD-88FD-1A9E93F28A29}" destId="{3D25B8BF-B855-4959-B948-D880B554A5AA}" srcOrd="2" destOrd="0" parTransId="{CBF4EC62-E7FE-4C84-8F9E-E0EDDE858E7D}" sibTransId="{F148F01E-020F-4324-BBBC-A932FB46B5D9}"/>
    <dgm:cxn modelId="{35AB0226-DD3C-43DD-B1A2-93E0D4B8D395}" srcId="{17945B28-693D-4CBD-88FD-1A9E93F28A29}" destId="{51633D8A-0D97-48F7-AA3F-2BBFA591B43A}" srcOrd="1" destOrd="0" parTransId="{AE8E109A-ABAE-4EC3-87AC-57423BBBF92B}" sibTransId="{311F4492-7E76-4F07-8C3F-8AA6AB7CAD7F}"/>
    <dgm:cxn modelId="{FDB2DD26-9B39-4229-8F66-EC361F584A66}" srcId="{17945B28-693D-4CBD-88FD-1A9E93F28A29}" destId="{21D6E453-0D79-425F-BB88-DEB6688407D2}" srcOrd="4" destOrd="0" parTransId="{A81FA73B-A32D-48A7-BEFD-C7D992E10627}" sibTransId="{AB68DD9B-3F0A-47FF-85C5-6888E0A678D1}"/>
    <dgm:cxn modelId="{DEAF1692-6012-41D8-B86B-20BBEA6E156F}" type="presOf" srcId="{51633D8A-0D97-48F7-AA3F-2BBFA591B43A}" destId="{677B7F7D-47E5-45CB-9406-01006B8AD6BD}" srcOrd="0" destOrd="0" presId="urn:microsoft.com/office/officeart/2005/8/layout/vList2"/>
    <dgm:cxn modelId="{EC83139A-43A0-464B-8A79-EF929B030BAF}" srcId="{17945B28-693D-4CBD-88FD-1A9E93F28A29}" destId="{CDE97EDC-AC2D-485B-A20E-2A608087A649}" srcOrd="3" destOrd="0" parTransId="{5F07511A-8FC3-40B0-9DA4-8E578A2B3993}" sibTransId="{4134247A-7F67-46B0-87DA-5E278665EFB2}"/>
    <dgm:cxn modelId="{EDB789A2-0BAD-4164-B4FD-14520EA853E6}" srcId="{17945B28-693D-4CBD-88FD-1A9E93F28A29}" destId="{B64533A2-2400-4EC4-85E1-5BB3277658B7}" srcOrd="0" destOrd="0" parTransId="{9904DB3B-A81E-4562-A5C1-A01E714D8E9E}" sibTransId="{4958D625-D1AC-4E4D-84CF-3D5936EDE5A1}"/>
    <dgm:cxn modelId="{B412C0A5-E864-4289-9BAC-71FB91690FEC}" type="presOf" srcId="{B64533A2-2400-4EC4-85E1-5BB3277658B7}" destId="{7E08CE2C-F4F0-470B-B269-497247018054}" srcOrd="0" destOrd="0" presId="urn:microsoft.com/office/officeart/2005/8/layout/vList2"/>
    <dgm:cxn modelId="{6B4D72C5-6C0F-471D-AE20-B3F0C578F2DC}" type="presOf" srcId="{3D25B8BF-B855-4959-B948-D880B554A5AA}" destId="{BABDAADA-7A97-4ACB-A702-C4DA0E628710}" srcOrd="0" destOrd="0" presId="urn:microsoft.com/office/officeart/2005/8/layout/vList2"/>
    <dgm:cxn modelId="{F373CDD3-892F-4DAE-8DD3-87105AE91BF6}" type="presOf" srcId="{17945B28-693D-4CBD-88FD-1A9E93F28A29}" destId="{67177CA0-5B04-47F8-BEE0-7ED6018B93D0}" srcOrd="0" destOrd="0" presId="urn:microsoft.com/office/officeart/2005/8/layout/vList2"/>
    <dgm:cxn modelId="{6BC97FFF-40AF-4A8D-B784-8B88CB014746}" type="presOf" srcId="{CDE97EDC-AC2D-485B-A20E-2A608087A649}" destId="{8E976266-2CF1-48C9-B895-1BB1AC6DA999}" srcOrd="0" destOrd="0" presId="urn:microsoft.com/office/officeart/2005/8/layout/vList2"/>
    <dgm:cxn modelId="{2F88840C-5AE8-4B1D-ADBA-AE0753014E58}" type="presParOf" srcId="{67177CA0-5B04-47F8-BEE0-7ED6018B93D0}" destId="{7E08CE2C-F4F0-470B-B269-497247018054}" srcOrd="0" destOrd="0" presId="urn:microsoft.com/office/officeart/2005/8/layout/vList2"/>
    <dgm:cxn modelId="{F7B28AA3-3908-4344-B04B-15F3690793B5}" type="presParOf" srcId="{67177CA0-5B04-47F8-BEE0-7ED6018B93D0}" destId="{40CCDCBD-100B-4B82-B55B-77950AC82211}" srcOrd="1" destOrd="0" presId="urn:microsoft.com/office/officeart/2005/8/layout/vList2"/>
    <dgm:cxn modelId="{90C0997D-2214-4218-A9E2-3039A5C4AE4C}" type="presParOf" srcId="{67177CA0-5B04-47F8-BEE0-7ED6018B93D0}" destId="{677B7F7D-47E5-45CB-9406-01006B8AD6BD}" srcOrd="2" destOrd="0" presId="urn:microsoft.com/office/officeart/2005/8/layout/vList2"/>
    <dgm:cxn modelId="{DECB2EA5-CE79-45E7-AC46-5768407594DA}" type="presParOf" srcId="{67177CA0-5B04-47F8-BEE0-7ED6018B93D0}" destId="{4B0FDA0C-B520-49B0-A93A-67C413660788}" srcOrd="3" destOrd="0" presId="urn:microsoft.com/office/officeart/2005/8/layout/vList2"/>
    <dgm:cxn modelId="{4E2E0AC9-C075-4F6B-809A-7F50D0BAB438}" type="presParOf" srcId="{67177CA0-5B04-47F8-BEE0-7ED6018B93D0}" destId="{BABDAADA-7A97-4ACB-A702-C4DA0E628710}" srcOrd="4" destOrd="0" presId="urn:microsoft.com/office/officeart/2005/8/layout/vList2"/>
    <dgm:cxn modelId="{395A4C7A-74CE-4BD7-B46D-E3959A244AD2}" type="presParOf" srcId="{67177CA0-5B04-47F8-BEE0-7ED6018B93D0}" destId="{4AA581E7-C779-45A0-B5CB-390857CCF229}" srcOrd="5" destOrd="0" presId="urn:microsoft.com/office/officeart/2005/8/layout/vList2"/>
    <dgm:cxn modelId="{2CC5D2E3-1F7E-4729-8129-DB202C0AD74B}" type="presParOf" srcId="{67177CA0-5B04-47F8-BEE0-7ED6018B93D0}" destId="{8E976266-2CF1-48C9-B895-1BB1AC6DA999}" srcOrd="6" destOrd="0" presId="urn:microsoft.com/office/officeart/2005/8/layout/vList2"/>
    <dgm:cxn modelId="{D1271D60-DFCA-4B87-A0F8-84E71FFA356F}" type="presParOf" srcId="{67177CA0-5B04-47F8-BEE0-7ED6018B93D0}" destId="{30BC3FBD-DCF3-4EF9-B591-F844B9F67F05}" srcOrd="7" destOrd="0" presId="urn:microsoft.com/office/officeart/2005/8/layout/vList2"/>
    <dgm:cxn modelId="{465441C3-98E7-4BC5-A57F-8A3FD8184E2D}" type="presParOf" srcId="{67177CA0-5B04-47F8-BEE0-7ED6018B93D0}" destId="{A6D903B6-0D52-41E9-AE71-9E9A1B9BF1B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98961B-7CE8-425A-BF84-4D269E404A8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59D35262-376F-43CA-B1CE-7506D9969556}">
      <dgm:prSet/>
      <dgm:spPr/>
      <dgm:t>
        <a:bodyPr/>
        <a:lstStyle/>
        <a:p>
          <a:r>
            <a:rPr lang="es-ES" b="0" i="0" baseline="0"/>
            <a:t>Mirabegronun detrusor kontraksiyonu ve ve</a:t>
          </a:r>
          <a:r>
            <a:rPr lang="tr-TR" b="0" i="0" baseline="0"/>
            <a:t> mesane boşaltma üzerinde hiçbir etkisi yoktur, </a:t>
          </a:r>
          <a:endParaRPr lang="tr-TR"/>
        </a:p>
      </dgm:t>
    </dgm:pt>
    <dgm:pt modelId="{48C8EB23-74A5-4E7C-AB67-936634CFD104}" type="parTrans" cxnId="{DB973538-10D0-4D63-AC7A-BB5A7BA7F9D8}">
      <dgm:prSet/>
      <dgm:spPr/>
      <dgm:t>
        <a:bodyPr/>
        <a:lstStyle/>
        <a:p>
          <a:endParaRPr lang="tr-TR"/>
        </a:p>
      </dgm:t>
    </dgm:pt>
    <dgm:pt modelId="{CA5DFF28-83B2-4518-B2DB-9CFB139F286E}" type="sibTrans" cxnId="{DB973538-10D0-4D63-AC7A-BB5A7BA7F9D8}">
      <dgm:prSet/>
      <dgm:spPr/>
      <dgm:t>
        <a:bodyPr/>
        <a:lstStyle/>
        <a:p>
          <a:endParaRPr lang="tr-TR"/>
        </a:p>
      </dgm:t>
    </dgm:pt>
    <dgm:pt modelId="{7B5953EE-D8AB-4A04-B7CE-254643AF7A0B}">
      <dgm:prSet/>
      <dgm:spPr/>
      <dgm:t>
        <a:bodyPr/>
        <a:lstStyle/>
        <a:p>
          <a:r>
            <a:rPr lang="tr-TR" b="0" i="0" baseline="0" dirty="0"/>
            <a:t>Bu yüzden antimuskarinik ajanlarla karşılaştırıldığında akut üriner retansiyon riskini azaltmaktadır</a:t>
          </a:r>
          <a:endParaRPr lang="tr-TR" dirty="0"/>
        </a:p>
      </dgm:t>
    </dgm:pt>
    <dgm:pt modelId="{D50DA2CE-8BBC-4282-AB0D-77BA0352F2F4}" type="parTrans" cxnId="{80BC621E-131B-4C30-93D5-D07426D0B7F8}">
      <dgm:prSet/>
      <dgm:spPr/>
      <dgm:t>
        <a:bodyPr/>
        <a:lstStyle/>
        <a:p>
          <a:endParaRPr lang="tr-TR"/>
        </a:p>
      </dgm:t>
    </dgm:pt>
    <dgm:pt modelId="{7D1C7BDE-3056-4432-9CD9-57A1A1E8D0AF}" type="sibTrans" cxnId="{80BC621E-131B-4C30-93D5-D07426D0B7F8}">
      <dgm:prSet/>
      <dgm:spPr/>
      <dgm:t>
        <a:bodyPr/>
        <a:lstStyle/>
        <a:p>
          <a:endParaRPr lang="tr-TR"/>
        </a:p>
      </dgm:t>
    </dgm:pt>
    <dgm:pt modelId="{C4AFA266-2713-4DD1-8FE4-BCEF4B19E43B}">
      <dgm:prSet/>
      <dgm:spPr/>
      <dgm:t>
        <a:bodyPr/>
        <a:lstStyle/>
        <a:p>
          <a:r>
            <a:rPr lang="tr-TR" dirty="0"/>
            <a:t>Etkinin optimizasyonu 12 haftaya kadar sürebilir. Hastaları bu zaman aralıkları hakkında bilgilendirerek ilacın erken kesilmesini önerilmelidir</a:t>
          </a:r>
          <a:endParaRPr lang="tr-TR" b="0" i="0" baseline="0" dirty="0"/>
        </a:p>
        <a:p>
          <a:endParaRPr lang="tr-TR" dirty="0"/>
        </a:p>
      </dgm:t>
    </dgm:pt>
    <dgm:pt modelId="{C8921C6A-C323-4B79-90FE-DF3C6E1B099C}" type="parTrans" cxnId="{CB9A6701-EF97-4661-841A-21F41632E164}">
      <dgm:prSet/>
      <dgm:spPr/>
      <dgm:t>
        <a:bodyPr/>
        <a:lstStyle/>
        <a:p>
          <a:endParaRPr lang="tr-TR"/>
        </a:p>
      </dgm:t>
    </dgm:pt>
    <dgm:pt modelId="{3079B0CA-7D0C-4A5A-9FDC-FB156ACD5A85}" type="sibTrans" cxnId="{CB9A6701-EF97-4661-841A-21F41632E164}">
      <dgm:prSet/>
      <dgm:spPr/>
      <dgm:t>
        <a:bodyPr/>
        <a:lstStyle/>
        <a:p>
          <a:endParaRPr lang="tr-TR"/>
        </a:p>
      </dgm:t>
    </dgm:pt>
    <dgm:pt modelId="{AF67FB19-14D1-4E44-AE4A-66559EC4A433}" type="pres">
      <dgm:prSet presAssocID="{A998961B-7CE8-425A-BF84-4D269E404A8D}" presName="linear" presStyleCnt="0">
        <dgm:presLayoutVars>
          <dgm:animLvl val="lvl"/>
          <dgm:resizeHandles val="exact"/>
        </dgm:presLayoutVars>
      </dgm:prSet>
      <dgm:spPr/>
    </dgm:pt>
    <dgm:pt modelId="{005FEF49-5F28-474D-9914-0341232962F8}" type="pres">
      <dgm:prSet presAssocID="{59D35262-376F-43CA-B1CE-7506D996955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6B052EC-B29F-4FC8-8DB1-BF60B9A5781B}" type="pres">
      <dgm:prSet presAssocID="{CA5DFF28-83B2-4518-B2DB-9CFB139F286E}" presName="spacer" presStyleCnt="0"/>
      <dgm:spPr/>
    </dgm:pt>
    <dgm:pt modelId="{D718F3BE-C9CA-4849-A8FF-E01965E092B2}" type="pres">
      <dgm:prSet presAssocID="{7B5953EE-D8AB-4A04-B7CE-254643AF7A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4D999A5-98B8-4202-B371-477772083679}" type="pres">
      <dgm:prSet presAssocID="{7D1C7BDE-3056-4432-9CD9-57A1A1E8D0AF}" presName="spacer" presStyleCnt="0"/>
      <dgm:spPr/>
    </dgm:pt>
    <dgm:pt modelId="{98CA0408-4034-46ED-87A4-4F3F7C73997D}" type="pres">
      <dgm:prSet presAssocID="{C4AFA266-2713-4DD1-8FE4-BCEF4B19E4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B9A6701-EF97-4661-841A-21F41632E164}" srcId="{A998961B-7CE8-425A-BF84-4D269E404A8D}" destId="{C4AFA266-2713-4DD1-8FE4-BCEF4B19E43B}" srcOrd="2" destOrd="0" parTransId="{C8921C6A-C323-4B79-90FE-DF3C6E1B099C}" sibTransId="{3079B0CA-7D0C-4A5A-9FDC-FB156ACD5A85}"/>
    <dgm:cxn modelId="{80BC621E-131B-4C30-93D5-D07426D0B7F8}" srcId="{A998961B-7CE8-425A-BF84-4D269E404A8D}" destId="{7B5953EE-D8AB-4A04-B7CE-254643AF7A0B}" srcOrd="1" destOrd="0" parTransId="{D50DA2CE-8BBC-4282-AB0D-77BA0352F2F4}" sibTransId="{7D1C7BDE-3056-4432-9CD9-57A1A1E8D0AF}"/>
    <dgm:cxn modelId="{6628D026-17A8-4DE9-B932-E27EB8CCF776}" type="presOf" srcId="{C4AFA266-2713-4DD1-8FE4-BCEF4B19E43B}" destId="{98CA0408-4034-46ED-87A4-4F3F7C73997D}" srcOrd="0" destOrd="0" presId="urn:microsoft.com/office/officeart/2005/8/layout/vList2"/>
    <dgm:cxn modelId="{DB973538-10D0-4D63-AC7A-BB5A7BA7F9D8}" srcId="{A998961B-7CE8-425A-BF84-4D269E404A8D}" destId="{59D35262-376F-43CA-B1CE-7506D9969556}" srcOrd="0" destOrd="0" parTransId="{48C8EB23-74A5-4E7C-AB67-936634CFD104}" sibTransId="{CA5DFF28-83B2-4518-B2DB-9CFB139F286E}"/>
    <dgm:cxn modelId="{0E295948-10DA-40ED-8C80-000C2B304E05}" type="presOf" srcId="{7B5953EE-D8AB-4A04-B7CE-254643AF7A0B}" destId="{D718F3BE-C9CA-4849-A8FF-E01965E092B2}" srcOrd="0" destOrd="0" presId="urn:microsoft.com/office/officeart/2005/8/layout/vList2"/>
    <dgm:cxn modelId="{2D4E10C2-DA1A-46E3-8B79-A05E8F41D4BA}" type="presOf" srcId="{A998961B-7CE8-425A-BF84-4D269E404A8D}" destId="{AF67FB19-14D1-4E44-AE4A-66559EC4A433}" srcOrd="0" destOrd="0" presId="urn:microsoft.com/office/officeart/2005/8/layout/vList2"/>
    <dgm:cxn modelId="{6C4CBECC-042E-42C7-877D-BF73BB3D3EB6}" type="presOf" srcId="{59D35262-376F-43CA-B1CE-7506D9969556}" destId="{005FEF49-5F28-474D-9914-0341232962F8}" srcOrd="0" destOrd="0" presId="urn:microsoft.com/office/officeart/2005/8/layout/vList2"/>
    <dgm:cxn modelId="{3B52F3BE-5728-4A55-B864-0765818F1BF0}" type="presParOf" srcId="{AF67FB19-14D1-4E44-AE4A-66559EC4A433}" destId="{005FEF49-5F28-474D-9914-0341232962F8}" srcOrd="0" destOrd="0" presId="urn:microsoft.com/office/officeart/2005/8/layout/vList2"/>
    <dgm:cxn modelId="{1FB87AC1-E46E-4C3F-AF7E-1B061D127344}" type="presParOf" srcId="{AF67FB19-14D1-4E44-AE4A-66559EC4A433}" destId="{36B052EC-B29F-4FC8-8DB1-BF60B9A5781B}" srcOrd="1" destOrd="0" presId="urn:microsoft.com/office/officeart/2005/8/layout/vList2"/>
    <dgm:cxn modelId="{EE8E7887-8BAD-474B-A48D-912EDD841943}" type="presParOf" srcId="{AF67FB19-14D1-4E44-AE4A-66559EC4A433}" destId="{D718F3BE-C9CA-4849-A8FF-E01965E092B2}" srcOrd="2" destOrd="0" presId="urn:microsoft.com/office/officeart/2005/8/layout/vList2"/>
    <dgm:cxn modelId="{32E84F59-967E-46AF-8A7D-A536358F294E}" type="presParOf" srcId="{AF67FB19-14D1-4E44-AE4A-66559EC4A433}" destId="{D4D999A5-98B8-4202-B371-477772083679}" srcOrd="3" destOrd="0" presId="urn:microsoft.com/office/officeart/2005/8/layout/vList2"/>
    <dgm:cxn modelId="{62995B36-9E89-4A74-AEA5-E59FEF5D492E}" type="presParOf" srcId="{AF67FB19-14D1-4E44-AE4A-66559EC4A433}" destId="{98CA0408-4034-46ED-87A4-4F3F7C7399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F3533-C383-4091-B467-8352628B3769}">
      <dsp:nvSpPr>
        <dsp:cNvPr id="0" name=""/>
        <dsp:cNvSpPr/>
      </dsp:nvSpPr>
      <dsp:spPr>
        <a:xfrm>
          <a:off x="0" y="47808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Fiziksel fonksiyonlarındaki sınırlamalar nedeniyle potansiyel olarak düşme riski</a:t>
          </a:r>
          <a:endParaRPr lang="tr-TR" sz="1500" kern="1200"/>
        </a:p>
      </dsp:txBody>
      <dsp:txXfrm>
        <a:off x="29088" y="76896"/>
        <a:ext cx="10914624" cy="537701"/>
      </dsp:txXfrm>
    </dsp:sp>
    <dsp:sp modelId="{B8B008D2-675B-4510-8C4E-32723132E010}">
      <dsp:nvSpPr>
        <dsp:cNvPr id="0" name=""/>
        <dsp:cNvSpPr/>
      </dsp:nvSpPr>
      <dsp:spPr>
        <a:xfrm>
          <a:off x="0" y="686886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Üriner semptomlar düşme riskine katkıda bulunur </a:t>
          </a:r>
          <a:endParaRPr lang="tr-TR" sz="1500" kern="1200"/>
        </a:p>
      </dsp:txBody>
      <dsp:txXfrm>
        <a:off x="29088" y="715974"/>
        <a:ext cx="10914624" cy="537701"/>
      </dsp:txXfrm>
    </dsp:sp>
    <dsp:sp modelId="{42CA7B30-F060-444E-961D-7F3AE7905F46}">
      <dsp:nvSpPr>
        <dsp:cNvPr id="0" name=""/>
        <dsp:cNvSpPr/>
      </dsp:nvSpPr>
      <dsp:spPr>
        <a:xfrm>
          <a:off x="0" y="1325963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Tuvalete yetişmeye çalışmak</a:t>
          </a:r>
          <a:endParaRPr lang="tr-TR" sz="1500" kern="1200"/>
        </a:p>
      </dsp:txBody>
      <dsp:txXfrm>
        <a:off x="29088" y="1355051"/>
        <a:ext cx="10914624" cy="537701"/>
      </dsp:txXfrm>
    </dsp:sp>
    <dsp:sp modelId="{488E9081-115F-4794-A3B3-944E14D35905}">
      <dsp:nvSpPr>
        <dsp:cNvPr id="0" name=""/>
        <dsp:cNvSpPr/>
      </dsp:nvSpPr>
      <dsp:spPr>
        <a:xfrm>
          <a:off x="0" y="1965040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Noktüri</a:t>
          </a:r>
          <a:endParaRPr lang="tr-TR" sz="1500" kern="1200"/>
        </a:p>
      </dsp:txBody>
      <dsp:txXfrm>
        <a:off x="29088" y="1994128"/>
        <a:ext cx="10914624" cy="537701"/>
      </dsp:txXfrm>
    </dsp:sp>
    <dsp:sp modelId="{C78C17D4-2F2A-4CCE-B766-D86BD32E3B80}">
      <dsp:nvSpPr>
        <dsp:cNvPr id="0" name=""/>
        <dsp:cNvSpPr/>
      </dsp:nvSpPr>
      <dsp:spPr>
        <a:xfrm>
          <a:off x="0" y="2604118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İnkontinans ilaçları yan etkileri</a:t>
          </a:r>
          <a:endParaRPr lang="tr-TR" sz="1500" kern="1200"/>
        </a:p>
      </dsp:txBody>
      <dsp:txXfrm>
        <a:off x="29088" y="2633206"/>
        <a:ext cx="10914624" cy="537701"/>
      </dsp:txXfrm>
    </dsp:sp>
    <dsp:sp modelId="{2120B102-4CCA-4A82-916A-FDACCF82335F}">
      <dsp:nvSpPr>
        <dsp:cNvPr id="0" name=""/>
        <dsp:cNvSpPr/>
      </dsp:nvSpPr>
      <dsp:spPr>
        <a:xfrm>
          <a:off x="0" y="3243195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0" i="0" kern="1200" baseline="0"/>
            <a:t>Düşme risk artışının, urge tip inkontinanslı kadınlarda 1,54 miks tip inkontinanslı kadınlarda 1,92 </a:t>
          </a:r>
          <a:endParaRPr lang="tr-TR" sz="1500" kern="1200"/>
        </a:p>
      </dsp:txBody>
      <dsp:txXfrm>
        <a:off x="29088" y="3272283"/>
        <a:ext cx="10914624" cy="537701"/>
      </dsp:txXfrm>
    </dsp:sp>
    <dsp:sp modelId="{5DF54A68-C53B-46A6-87BA-3A8F54306BF1}">
      <dsp:nvSpPr>
        <dsp:cNvPr id="0" name=""/>
        <dsp:cNvSpPr/>
      </dsp:nvSpPr>
      <dsp:spPr>
        <a:xfrm>
          <a:off x="0" y="3882272"/>
          <a:ext cx="10972800" cy="59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1" kern="1200" baseline="0"/>
            <a:t>Takazawa K. </a:t>
          </a:r>
          <a:r>
            <a:rPr lang="tr-TR" sz="1500" b="0" i="1" kern="1200" baseline="0"/>
            <a:t>et al.</a:t>
          </a:r>
          <a:r>
            <a:rPr lang="en-US" sz="1500" b="0" i="1" kern="1200" baseline="0"/>
            <a:t>Relationship between the type of urinary incontinence and falls among frail elderly women in Japan. The Journal of Medical Investigation, 2005. </a:t>
          </a:r>
          <a:endParaRPr lang="tr-TR" sz="1500" kern="1200"/>
        </a:p>
      </dsp:txBody>
      <dsp:txXfrm>
        <a:off x="29088" y="3911360"/>
        <a:ext cx="10914624" cy="5377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A48B2-6672-4EF0-BA40-B32D0896AF0A}">
      <dsp:nvSpPr>
        <dsp:cNvPr id="0" name=""/>
        <dsp:cNvSpPr/>
      </dsp:nvSpPr>
      <dsp:spPr>
        <a:xfrm>
          <a:off x="1286" y="0"/>
          <a:ext cx="2507893" cy="349857"/>
        </a:xfrm>
        <a:prstGeom prst="homePlate">
          <a:avLst/>
        </a:prstGeom>
        <a:solidFill>
          <a:srgbClr val="E84583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253272"/>
              </a:solidFill>
              <a:latin typeface="Arial"/>
              <a:ea typeface="+mn-ea"/>
              <a:cs typeface="+mn-cs"/>
            </a:rPr>
            <a:t>HAFİF</a:t>
          </a:r>
          <a:endParaRPr lang="en-US" sz="1600" b="1" kern="1200" dirty="0">
            <a:solidFill>
              <a:srgbClr val="253272"/>
            </a:solidFill>
            <a:latin typeface="Arial"/>
            <a:ea typeface="+mn-ea"/>
            <a:cs typeface="+mn-cs"/>
          </a:endParaRPr>
        </a:p>
      </dsp:txBody>
      <dsp:txXfrm>
        <a:off x="1286" y="0"/>
        <a:ext cx="2420429" cy="349857"/>
      </dsp:txXfrm>
    </dsp:sp>
    <dsp:sp modelId="{135AC893-E855-4460-B810-AEDADC07A5E2}">
      <dsp:nvSpPr>
        <dsp:cNvPr id="0" name=""/>
        <dsp:cNvSpPr/>
      </dsp:nvSpPr>
      <dsp:spPr>
        <a:xfrm>
          <a:off x="2007601" y="0"/>
          <a:ext cx="2507893" cy="349857"/>
        </a:xfrm>
        <a:prstGeom prst="chevron">
          <a:avLst/>
        </a:prstGeom>
        <a:solidFill>
          <a:srgbClr val="F5ADC8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182530" y="0"/>
        <a:ext cx="2158036" cy="349857"/>
      </dsp:txXfrm>
    </dsp:sp>
    <dsp:sp modelId="{DE69CC5C-A796-4E97-BEF5-60E9E7DDE226}">
      <dsp:nvSpPr>
        <dsp:cNvPr id="0" name=""/>
        <dsp:cNvSpPr/>
      </dsp:nvSpPr>
      <dsp:spPr>
        <a:xfrm>
          <a:off x="4013916" y="0"/>
          <a:ext cx="2507893" cy="349857"/>
        </a:xfrm>
        <a:prstGeom prst="chevron">
          <a:avLst/>
        </a:prstGeom>
        <a:solidFill>
          <a:srgbClr val="F99C2B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ORTA</a:t>
          </a:r>
          <a:endParaRPr lang="en-US" sz="16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4188845" y="0"/>
        <a:ext cx="2158036" cy="349857"/>
      </dsp:txXfrm>
    </dsp:sp>
    <dsp:sp modelId="{665B7EAA-744D-4C8F-A324-1962A74872DF}">
      <dsp:nvSpPr>
        <dsp:cNvPr id="0" name=""/>
        <dsp:cNvSpPr/>
      </dsp:nvSpPr>
      <dsp:spPr>
        <a:xfrm>
          <a:off x="6020231" y="0"/>
          <a:ext cx="2507893" cy="349857"/>
        </a:xfrm>
        <a:prstGeom prst="chevron">
          <a:avLst/>
        </a:prstGeom>
        <a:solidFill>
          <a:srgbClr val="E7870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195160" y="0"/>
        <a:ext cx="2158036" cy="349857"/>
      </dsp:txXfrm>
    </dsp:sp>
    <dsp:sp modelId="{2CD330B1-4A73-430F-B4BD-6C4032405C20}">
      <dsp:nvSpPr>
        <dsp:cNvPr id="0" name=""/>
        <dsp:cNvSpPr/>
      </dsp:nvSpPr>
      <dsp:spPr>
        <a:xfrm>
          <a:off x="8026546" y="0"/>
          <a:ext cx="2507893" cy="349857"/>
        </a:xfrm>
        <a:prstGeom prst="chevron">
          <a:avLst/>
        </a:prstGeom>
        <a:solidFill>
          <a:srgbClr val="2799D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AĞIR</a:t>
          </a:r>
          <a:endParaRPr lang="en-US" sz="16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201475" y="0"/>
        <a:ext cx="2158036" cy="349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38BF2-C14B-41C2-A716-3911FE2E7269}">
      <dsp:nvSpPr>
        <dsp:cNvPr id="0" name=""/>
        <dsp:cNvSpPr/>
      </dsp:nvSpPr>
      <dsp:spPr>
        <a:xfrm>
          <a:off x="0" y="152817"/>
          <a:ext cx="2460505" cy="24008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*Yüksek emicilik ve sızıntı kontrolü</a:t>
          </a:r>
          <a:br>
            <a:rPr lang="tr-TR" sz="1800" kern="1200" dirty="0"/>
          </a:br>
          <a:r>
            <a:rPr lang="tr-TR" sz="1800" kern="1200" dirty="0"/>
            <a:t>* Cilt dostu, nefes alabilir materyal</a:t>
          </a:r>
          <a:br>
            <a:rPr lang="tr-TR" sz="1800" kern="1200" dirty="0"/>
          </a:br>
          <a:r>
            <a:rPr lang="tr-TR" sz="1800" kern="1200" dirty="0"/>
            <a:t>* Ergonomik tasarım, kolay değiştirilebilirlik</a:t>
          </a:r>
          <a:br>
            <a:rPr lang="tr-TR" sz="1800" kern="1200" dirty="0"/>
          </a:br>
          <a:r>
            <a:rPr lang="tr-TR" sz="1800" kern="1200" dirty="0"/>
            <a:t>* Gündüz/gece farklı gereksinimler</a:t>
          </a:r>
        </a:p>
      </dsp:txBody>
      <dsp:txXfrm>
        <a:off x="117199" y="270016"/>
        <a:ext cx="2226107" cy="2166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8CE2C-F4F0-470B-B269-497247018054}">
      <dsp:nvSpPr>
        <dsp:cNvPr id="0" name=""/>
        <dsp:cNvSpPr/>
      </dsp:nvSpPr>
      <dsp:spPr>
        <a:xfrm>
          <a:off x="0" y="1327"/>
          <a:ext cx="3097161" cy="847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0" i="0" kern="1200" baseline="0" dirty="0"/>
            <a:t>Mesane içindeki </a:t>
          </a:r>
          <a:r>
            <a:rPr lang="tr-TR" sz="1600" b="0" i="0" kern="1200" baseline="0" dirty="0" err="1"/>
            <a:t>betaadrenoseptörlerin</a:t>
          </a:r>
          <a:r>
            <a:rPr lang="tr-TR" sz="1600" b="0" i="0" kern="1200" baseline="0" dirty="0"/>
            <a:t> %97’ sini </a:t>
          </a:r>
          <a:r>
            <a:rPr lang="el-GR" sz="1600" b="0" i="0" kern="1200" baseline="0" dirty="0"/>
            <a:t>β3 </a:t>
          </a:r>
          <a:r>
            <a:rPr lang="tr-TR" sz="1600" b="0" i="0" kern="1200" baseline="0" dirty="0" err="1"/>
            <a:t>subtipi</a:t>
          </a:r>
          <a:r>
            <a:rPr lang="tr-TR" sz="1600" b="0" i="0" kern="1200" baseline="0" dirty="0"/>
            <a:t>. </a:t>
          </a:r>
          <a:endParaRPr lang="tr-TR" sz="1600" kern="1200" dirty="0"/>
        </a:p>
      </dsp:txBody>
      <dsp:txXfrm>
        <a:off x="41372" y="42699"/>
        <a:ext cx="3014417" cy="764774"/>
      </dsp:txXfrm>
    </dsp:sp>
    <dsp:sp modelId="{677B7F7D-47E5-45CB-9406-01006B8AD6BD}">
      <dsp:nvSpPr>
        <dsp:cNvPr id="0" name=""/>
        <dsp:cNvSpPr/>
      </dsp:nvSpPr>
      <dsp:spPr>
        <a:xfrm>
          <a:off x="0" y="862571"/>
          <a:ext cx="3097161" cy="847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0" i="0" kern="1200" baseline="0" dirty="0" err="1"/>
            <a:t>cAMP</a:t>
          </a:r>
          <a:r>
            <a:rPr lang="tr-TR" sz="1600" b="0" i="0" kern="1200" baseline="0" dirty="0"/>
            <a:t> seviyesindeki artış </a:t>
          </a:r>
          <a:r>
            <a:rPr lang="tr-TR" sz="1600" b="0" i="0" kern="1200" baseline="0" dirty="0" err="1"/>
            <a:t>detrusor</a:t>
          </a:r>
          <a:r>
            <a:rPr lang="tr-TR" sz="1600" b="0" i="0" kern="1200" baseline="0" dirty="0"/>
            <a:t> kas relaksasyonunu sağlamakta;</a:t>
          </a:r>
          <a:endParaRPr lang="tr-TR" sz="1600" kern="1200" dirty="0"/>
        </a:p>
      </dsp:txBody>
      <dsp:txXfrm>
        <a:off x="41372" y="903943"/>
        <a:ext cx="3014417" cy="764774"/>
      </dsp:txXfrm>
    </dsp:sp>
    <dsp:sp modelId="{BABDAADA-7A97-4ACB-A702-C4DA0E628710}">
      <dsp:nvSpPr>
        <dsp:cNvPr id="0" name=""/>
        <dsp:cNvSpPr/>
      </dsp:nvSpPr>
      <dsp:spPr>
        <a:xfrm>
          <a:off x="0" y="1723815"/>
          <a:ext cx="3097161" cy="847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0" i="0" kern="1200" baseline="0" dirty="0"/>
            <a:t>bu sayede mesane </a:t>
          </a:r>
          <a:r>
            <a:rPr lang="tr-TR" sz="1600" b="0" i="0" kern="1200" baseline="0" dirty="0" err="1"/>
            <a:t>kompliansında</a:t>
          </a:r>
          <a:r>
            <a:rPr lang="tr-TR" sz="1600" kern="1200" dirty="0"/>
            <a:t> </a:t>
          </a:r>
          <a:r>
            <a:rPr lang="tr-TR" sz="1600" b="0" i="0" kern="1200" baseline="0" dirty="0"/>
            <a:t>artış, </a:t>
          </a:r>
          <a:endParaRPr lang="tr-TR" sz="1600" kern="1200" dirty="0"/>
        </a:p>
      </dsp:txBody>
      <dsp:txXfrm>
        <a:off x="41372" y="1765187"/>
        <a:ext cx="3014417" cy="764774"/>
      </dsp:txXfrm>
    </dsp:sp>
    <dsp:sp modelId="{8E976266-2CF1-48C9-B895-1BB1AC6DA999}">
      <dsp:nvSpPr>
        <dsp:cNvPr id="0" name=""/>
        <dsp:cNvSpPr/>
      </dsp:nvSpPr>
      <dsp:spPr>
        <a:xfrm>
          <a:off x="0" y="2585058"/>
          <a:ext cx="3097161" cy="847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0" i="0" kern="1200" baseline="0" dirty="0"/>
            <a:t>idrara çıkma sıklığında azalma, </a:t>
          </a:r>
          <a:r>
            <a:rPr lang="tr-TR" sz="1600" b="0" i="0" kern="1200" baseline="0" dirty="0" err="1"/>
            <a:t>STİK’da</a:t>
          </a:r>
          <a:r>
            <a:rPr lang="tr-TR" sz="1600" kern="1200" dirty="0"/>
            <a:t> </a:t>
          </a:r>
          <a:r>
            <a:rPr lang="tr-TR" sz="1600" b="0" i="0" kern="1200" baseline="0" dirty="0"/>
            <a:t>azalma ve </a:t>
          </a:r>
          <a:endParaRPr lang="tr-TR" sz="1600" kern="1200" dirty="0"/>
        </a:p>
      </dsp:txBody>
      <dsp:txXfrm>
        <a:off x="41372" y="2626430"/>
        <a:ext cx="3014417" cy="764774"/>
      </dsp:txXfrm>
    </dsp:sp>
    <dsp:sp modelId="{A6D903B6-0D52-41E9-AE71-9E9A1B9BF1BC}">
      <dsp:nvSpPr>
        <dsp:cNvPr id="0" name=""/>
        <dsp:cNvSpPr/>
      </dsp:nvSpPr>
      <dsp:spPr>
        <a:xfrm>
          <a:off x="0" y="3446302"/>
          <a:ext cx="3097161" cy="847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0" i="0" kern="1200" baseline="0" dirty="0"/>
            <a:t>mesane kapasitesinde artış sağlanmaktadır</a:t>
          </a:r>
          <a:endParaRPr lang="tr-TR" sz="1600" kern="1200" dirty="0"/>
        </a:p>
      </dsp:txBody>
      <dsp:txXfrm>
        <a:off x="41372" y="3487674"/>
        <a:ext cx="3014417" cy="7647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FEF49-5F28-474D-9914-0341232962F8}">
      <dsp:nvSpPr>
        <dsp:cNvPr id="0" name=""/>
        <dsp:cNvSpPr/>
      </dsp:nvSpPr>
      <dsp:spPr>
        <a:xfrm>
          <a:off x="0" y="987"/>
          <a:ext cx="10972800" cy="1461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/>
            <a:t>Mirabegronun detrusor kontraksiyonu ve ve</a:t>
          </a:r>
          <a:r>
            <a:rPr lang="tr-TR" sz="2400" b="0" i="0" kern="1200" baseline="0"/>
            <a:t> mesane boşaltma üzerinde hiçbir etkisi yoktur, </a:t>
          </a:r>
          <a:endParaRPr lang="tr-TR" sz="2400" kern="1200"/>
        </a:p>
      </dsp:txBody>
      <dsp:txXfrm>
        <a:off x="71365" y="72352"/>
        <a:ext cx="10830070" cy="1319185"/>
      </dsp:txXfrm>
    </dsp:sp>
    <dsp:sp modelId="{D718F3BE-C9CA-4849-A8FF-E01965E092B2}">
      <dsp:nvSpPr>
        <dsp:cNvPr id="0" name=""/>
        <dsp:cNvSpPr/>
      </dsp:nvSpPr>
      <dsp:spPr>
        <a:xfrm>
          <a:off x="0" y="1532022"/>
          <a:ext cx="10972800" cy="1461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i="0" kern="1200" baseline="0" dirty="0"/>
            <a:t>Bu yüzden antimuskarinik ajanlarla karşılaştırıldığında akut üriner retansiyon riskini azaltmaktadır</a:t>
          </a:r>
          <a:endParaRPr lang="tr-TR" sz="2400" kern="1200" dirty="0"/>
        </a:p>
      </dsp:txBody>
      <dsp:txXfrm>
        <a:off x="71365" y="1603387"/>
        <a:ext cx="10830070" cy="1319185"/>
      </dsp:txXfrm>
    </dsp:sp>
    <dsp:sp modelId="{98CA0408-4034-46ED-87A4-4F3F7C73997D}">
      <dsp:nvSpPr>
        <dsp:cNvPr id="0" name=""/>
        <dsp:cNvSpPr/>
      </dsp:nvSpPr>
      <dsp:spPr>
        <a:xfrm>
          <a:off x="0" y="3063057"/>
          <a:ext cx="10972800" cy="1461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Etkinin optimizasyonu 12 haftaya kadar sürebilir. Hastaları bu zaman aralıkları hakkında bilgilendirerek ilacın erken kesilmesini önerilmelidir</a:t>
          </a:r>
          <a:endParaRPr lang="tr-TR" sz="2400" b="0" i="0" kern="1200" baseline="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 dirty="0"/>
        </a:p>
      </dsp:txBody>
      <dsp:txXfrm>
        <a:off x="71365" y="3134422"/>
        <a:ext cx="10830070" cy="1319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5DE4EF59-3F10-45E0-9127-A04C9268BEF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C71E5B3-49F5-47C4-8503-11F91F7C357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A379E7C-5A29-4487-9A78-8F32588BF641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4" name="Slayt Resmi Yer Tutucusu 3">
            <a:extLst>
              <a:ext uri="{FF2B5EF4-FFF2-40B4-BE49-F238E27FC236}">
                <a16:creationId xmlns:a16="http://schemas.microsoft.com/office/drawing/2014/main" id="{EB2255A2-FFC9-4866-9DDD-E7565F715E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14F78280-F2BD-44CF-87B0-9892E946657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65E441-3233-4393-83FA-3CE0621298C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CF57A05-C1D3-4072-9053-8C270417EA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1738C51-6797-471C-92AD-621D22162328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6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tr-T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treatment-of-urgency-incontinence-overactive-bladder-in-women?search=treatment-of-urgency-incontinence-overactive-bladder-in%20women&amp;source=search_result&amp;selectedTitle=1~150&amp;usage_type=default&amp;display_rank=1#H2398772505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treatment-of-urgency-incontinence-overactive-bladder-in%20women?search=urinary%20anticholinergic&amp;source=search_result&amp;selectedTitle=1~150&amp;usage_type=default&amp;display_rank=1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5FA8391-3189-416C-A783-91FD0E5DD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F888BD9-79F0-4B94-878F-44DA6F6345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tr-TR">
                <a:solidFill>
                  <a:srgbClr val="FFFFFF"/>
                </a:solidFill>
                <a:latin typeface="Arial" pitchFamily="34"/>
                <a:cs typeface="Arial" pitchFamily="34"/>
              </a:rPr>
              <a:t>Yaşlıya özel, yaşla beraber sık görülen, multifaktöryel, birbiriyle de etkileşen hastalıklar ve durumlar</a:t>
            </a:r>
          </a:p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A12EC02-EADA-4A94-B79C-A26A1B98C0C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F4A661-4B60-482F-89BA-4A0F47045B51}" type="slidenum">
              <a:t>5</a:t>
            </a:fld>
            <a:endParaRPr lang="tr-T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9D37F434-80B2-49C2-AAF2-274F5F91E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7C6F815-F54A-4A45-8D0A-E22EEC3D17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tr-TR">
                <a:hlinkClick r:id="rId3"/>
              </a:rPr>
              <a:t>https://www.uptodate.com/contents/treatment-of-urgency-incontinence-overactive-bladder-in-women?search=treatment-of-urgency-incontinence-overactive-bladder-in%20women&amp;source=search_result&amp;selectedTitle=1~150&amp;usage_type=default&amp;display_rank=1#H2398772505</a:t>
            </a:r>
            <a:endParaRPr lang="tr-TR"/>
          </a:p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524E6D8-ACB7-42E7-B068-B6A602761B4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41714A1-AB75-4268-A40C-A724660D21FE}" type="slidenum">
              <a:t>50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5BC2C4BA-5AD3-4694-9C2F-EC7ABE148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2A9B9AE-B331-4CC9-955C-7E2BF43ED3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tr-TR" baseline="30000"/>
              <a:t>B7 (i): Pagoria D, O'Connor RC, Guralnick ML. Antimuscarinic drugs: review of the cognitive impact when used to treat overactive bladder in elderly patients. Curr Urol Rep 2011; 12 (5): 351-7. Review. PubMed PMID: 21607875.</a:t>
            </a:r>
            <a:endParaRPr lang="tr-TR"/>
          </a:p>
          <a:p>
            <a:pPr lvl="0"/>
            <a:r>
              <a:rPr lang="tr-TR" baseline="30000"/>
              <a:t>B7 (ii): Gerretsen P, Pollock BG. Drugs with anticholinergic properties: a current perspective on use and safety. Expert Opin Drug Saf 2011; 10(5): 751-65. Review. PubMed PMID: 21635190.</a:t>
            </a:r>
            <a:endParaRPr lang="tr-TR"/>
          </a:p>
          <a:p>
            <a:pPr lvl="0"/>
            <a:r>
              <a:rPr lang="tr-TR" baseline="30000"/>
              <a:t>B7(iii):O'Mahony D, O'Sullivan D, Byrne S, O'Connor MN, Ryan C, Gallagher P. STOPP/START criteria for potentially inappropriate prescribing in older people: version 2. Age Ageing. 2015 Mar;44(2):213-8. doi: 10.1093/ageing/afu145. Epub 2014 Oct 16. Review. PubMed PMID: 25324330; PubMed Central PMCID: PMC4339726. stoppv2’de D8B7(iv): O'Mahony D, O'Sullivan D, Byrne S, O'Connor MN, Ryan C, Gallagher P. STOPP/START criteria for potentially inappropriate prescribing in older people: version 2. Age Ageing. 2015 Mar;44(2):213-8. doi: 10.1093/ageing/afu145. Epub 2014 Oct 16. Review. PubMed PMID: 25324330; PubMed Central PMCID: PMC4339726. STOPPv2-I1</a:t>
            </a:r>
            <a:r>
              <a:rPr lang="tr-TR"/>
              <a:t> </a:t>
            </a:r>
            <a:r>
              <a:rPr lang="tr-TR" baseline="30000"/>
              <a:t>B7 (v): McKeith IG, Boeve BF, Dickson DW, et al., Diagnosis and management of dementia with Lewy bodies: Fourth consensus report of the DLB Consortium. Neurology. 2017 Jul 4;89(1):88-100.</a:t>
            </a:r>
            <a:endParaRPr lang="tr-TR"/>
          </a:p>
          <a:p>
            <a:pPr lvl="0"/>
            <a:r>
              <a:rPr lang="tr-TR" baseline="30000"/>
              <a:t>B7(vi):(</a:t>
            </a:r>
            <a:r>
              <a:rPr lang="tr-TR" u="sng" baseline="30000">
                <a:hlinkClick r:id="rId3"/>
              </a:rPr>
              <a:t>https://www.uptodate.com/contents/treatment-of-urgency-incontinence-overactive-bladder-in women?search=urinary%20anticholinergic&amp;source=search_result&amp;selectedTitle=1~150&amp;usage_type=default&amp;display_rank=1#H3398923700</a:t>
            </a:r>
            <a:r>
              <a:rPr lang="tr-TR" baseline="30000"/>
              <a:t>).</a:t>
            </a:r>
            <a:endParaRPr lang="tr-TR"/>
          </a:p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E77F21B-7BDC-4E81-868B-D5292F41DFD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9113A2-CB50-4930-B1A2-C3A9BBA97AC3}" type="slidenum">
              <a:t>52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4035F070-4164-4B45-8314-97351B81A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9466A15-B55F-4F26-9A49-1C75724F8C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tr-TR" baseline="30000"/>
              <a:t>B1(i) By the American Geriatrics Society 2015 Beers Criteria Update Expert Panel.American Geriatrics Society 2015 Updated Beers Criteria for PotentiallyInappropriate Medication Use in Older Adults. J Am Geriatr Soc. 2015Nov;63(11):2227-46. doi: 10.1111/jgs.13702. Epub 2015 Oct 8. PubMed PMID:26446832.</a:t>
            </a:r>
            <a:endParaRPr lang="tr-TR"/>
          </a:p>
          <a:p>
            <a:pPr lvl="0"/>
            <a:r>
              <a:rPr lang="tr-TR" baseline="30000"/>
              <a:t>B1(ii): Sultana J, Spina E, Trifirò G. Antidepressant use in the elderly: the role of  pharmacodynamics and pharmacokinetics in drug safety. Expert Opin Drug Metab Toxicol. 2015 Jun;11(6):883-92. doi: 10.1517/17425255.2015.1021684. Epub 2015 Mar 3. Review. PubMed PMID: 25736834.</a:t>
            </a:r>
            <a:endParaRPr lang="tr-TR"/>
          </a:p>
          <a:p>
            <a:pPr lvl="0"/>
            <a:endParaRPr lang="tr-TR"/>
          </a:p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40E6856-75D5-4153-8084-CDEB5A03255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A2FB9B-8E2A-4A44-ACA1-09BE4A6B8A1B}" type="slidenum">
              <a:t>53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53DEFCE4-A0DE-4DB8-96FE-FAC9428A0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C9FB7C5-3084-4649-BAC1-ABCC0588B2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tr-TR" baseline="30000"/>
              <a:t>F2 (i): O'Mahony D, O'Sullivan D, Byrne S, O'Connor MN, Ryan C, Gallagher P. STOPP/START criteria for potentially inappropriate prescribing in older people: version 2. Age Ageing. 2015 Mar;44(2):213-8. doi: 10.1093/ageing/afu145. Epub 2014 Oct 16. Review. PubMed PMID: 25324330; PubMed Central PMCID: PMC4339726.  Stoppv2-I1</a:t>
            </a:r>
            <a:endParaRPr lang="tr-TR"/>
          </a:p>
          <a:p>
            <a:pPr lvl="0"/>
            <a:r>
              <a:rPr lang="tr-TR" baseline="30000"/>
              <a:t>F2(ii). Gani J, Perlis N, Radomski SB. Urologic medications and ophthalmologic side effects: a review. Can Urol Assoc J. 2012 Feb;6(1):53-8. doi: 10.5489/cuaj.11037. PubMed PMID: 22396371; PubMed Central PMCID: PMC3289699.</a:t>
            </a:r>
            <a:r>
              <a:rPr lang="tr-TR"/>
              <a:t> </a:t>
            </a:r>
            <a:r>
              <a:rPr lang="tr-TR" baseline="30000"/>
              <a:t>F2(iii): Gani J, Perlis N, Radomski SB. Urologic medications and ophthalmologic side effects: a review. Can Urol Assoc J. 2012 Feb;6(1):53-8. doi: 10.5489/cuaj.11037. PubMed PMID: 22396371; PubMed Central PMCID: PMC3289699. Gani J, Perlis N, Radomski SB. Urologic medications and ophthalmologic side effects: a review. Can Urol Assoc J. 2012 Feb;6(1):53-8. doi: 10.5489/cuaj.11037. PubMed PMID: 22396371; PubMed Central PMCID: PMC3289699.</a:t>
            </a:r>
            <a:endParaRPr lang="tr-TR"/>
          </a:p>
          <a:p>
            <a:pPr lvl="0"/>
            <a:r>
              <a:rPr lang="tr-TR" baseline="30000"/>
              <a:t>F2(iv): Kato K, Yoshida K, Suzuki K, Murase T, Gotoh M. Managing patients with an overactive bladder and glaucoma: a questionnaire survey of Japanese urologists on the use of anticholinergics. BJU Int. 2005 Jan;95(1):98-101. PubMed PMID: 15638904</a:t>
            </a:r>
            <a:endParaRPr lang="tr-TR"/>
          </a:p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1A750EA-756E-41CB-A10E-ED9811BF13F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DD6D7A-6D80-41B9-9D10-873FD9C8FA1F}" type="slidenum">
              <a:t>54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14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7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emf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31FE38-0F37-4DE6-B849-1E0C457E69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B46FA7A-F0A7-4F9C-BBA2-5B80467825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B18C8-8DA4-4413-B825-AA95EFF42F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B53AD1-BB9E-43CC-9483-70810C18400A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0339DF-F62A-43DC-A059-A4D052A5AD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DC7856-929C-4428-8EF7-A3421B8CA4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29CE79-3564-4D2A-AADA-3B10450C46C6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4444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4D6B51-E63B-4923-A45A-671B2455209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21BCA7B-B94B-4FDC-942C-E3FB17E94B4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9A52CE3-A6E3-4C91-B64A-B05F8C15E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CC984A-B0D7-46C8-84EF-08CCBC14DA16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D8C3A9-9F2D-4D4E-9952-BEC7A9922E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E26843-B2CC-4041-B28D-A305914C0F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12F197-1709-469D-A621-F224B34CE68B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5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76F9111-2F51-4391-9DC9-9AF17F3DD76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7E357EC-7344-4EFD-A7C2-25DCC654470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7988A5-008B-47B2-95EC-588C1D22E6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BBDE95-F2A6-49C0-9F35-A47DBCDA3EFF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2BCD3A-8FE5-4DFB-BD6A-7402A536D7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2B22D3-A08E-4F1E-83F6-D9B312B349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FB5128-CB62-43DA-A5AB-E8E98A66ECB6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127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81C6A-00B2-406F-8D3E-6725E078261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6A8F6-69E2-41F1-8D77-043942974D2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6C2BD-D4E4-4DA0-8ABE-DE416208F7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47276D-700C-4611-820F-989DDD649BEA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EE05-F1AF-4A95-937F-B84A1B9704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213C-8B93-432A-BCC4-208EDD9DD6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70690A-19D6-4060-9529-E2EC5DB2A063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633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0809-09D4-4841-8704-82036E4D76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0D28E-82A6-4BB9-9B90-3D17948EE7F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9C8A8-C80E-4334-B552-A80030C514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F850EC-203E-46B3-8B98-5AC024676371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51036-AAA7-42A4-96AA-DC472245E9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87CDE-3316-4452-8FB9-BAF9ECBD3D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3DC3F0-F4C9-4CE1-A4B8-CBC1C0A24F53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44910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7405-E600-4831-A247-22950401B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EFB02-D177-4084-BEB0-E6F28F71B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D125D-432F-45C8-9317-92DADF3D24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5D8901-6C08-4D03-A673-B31884421FEE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4DA4-D70F-4B21-84DC-4917290F3D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B9EE2-1300-42D0-A40A-4F94788FB7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9FD842-70E6-4D12-95B5-35C68561402E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681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5505-80C6-4371-956E-0BD72CAA3E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37EC-87FD-4EC1-836F-255F03E3888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385A0-D94E-4F63-9AD0-579656F84F9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424A6-AC8F-49C6-94FD-83155146FC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5ACDB1-4E74-47F3-9569-52F58DA474AF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69356-CFC5-465C-AE4A-7A885131E6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CEE1C-D227-4F28-8618-044272FE2B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215B4D-0160-45C1-8BA4-084FDD3DE73B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74396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4A02-9878-4EB6-87E1-B933F8AB54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E8C00-86F7-43E6-8B2B-37DDC3C43D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15B27-75EC-4F26-BF38-C12E3EE17A5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31FB0-14AE-4C34-BC2B-40BDF9A5854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737D17-5B59-4429-802B-E9EFB9CAF71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577AD-849D-4F86-A76F-EA59CEC78F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7ABA65-CF56-437B-9384-72E7C04CBCAD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5D98A-F5C9-4573-BDBB-E0B1788FB5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F8B8E-BC6A-4E62-8C61-C2ADA8EBC7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EA7BC2-F804-4BBA-A3B7-88AA5499FE97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844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DC1-41E2-47DF-B555-C7D8755B02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52920-2AAD-4532-BD7F-78C69600E9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5FE362-2C5F-4D0B-AE1F-78BBC0379233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9C337-7E15-4446-A219-44B102753A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2C3AE-6710-46B6-9E28-76C096F327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B24153-0A7C-4F33-BE80-A38E2899E4B9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8918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9883A-7D78-457D-BB8B-778DC9D95A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084FEB-66FA-4B10-B763-FC6F77EDAC4B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E474C-F546-4247-BF2F-D2A7548714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791FA-3115-4285-A289-F0C2E3CFBA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CCABEB-CBEB-4982-9B80-C24806C01FC8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216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6FF7-1A3B-4F98-81FE-E4B4C8C2A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535A-24F3-4DAF-9C8C-A6EC73EA53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0B8E0-DCAB-4454-BF84-16977FA3EA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46EFC-0CAD-46B5-A46E-B2FBB8184B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7402F-F2F0-48BE-A929-43C9B9E79F4C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CEEFA-A23A-4ECF-9072-A5E7DA6C4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9B3D1-64C0-4ED1-8BAD-941B88B41A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ED25FB-D36B-4841-A793-87B891CC1B0A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21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977782-3CB7-4A36-98EA-E4BDE48496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59F10F-2AFF-4C45-821D-42EE360429C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5C0180-7A3E-4764-8360-E4EDF27F1C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91E91E-78F3-43B3-89D1-DA5B6785CDDC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AD95360-0C83-403B-ADDB-370CE368BF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B59058-F612-4E51-B1BC-EBDBA698B5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955374-2DEE-4206-9300-B47F4E30D9D7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41960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FC96-ACBC-4E33-A9EA-26798D2004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3CE49-1349-4D21-A8F8-8EC4880958A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lang="tr-TR"/>
            </a:lvl1pPr>
          </a:lstStyle>
          <a:p>
            <a:pPr lvl="0"/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56C51-0815-4830-810B-4DFF4AC89D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8ED4B-5D10-4B39-A5BE-60FD6418F9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9EE59-134D-4DFC-B02B-42C63A8F2518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03B9-3FF2-45DA-A042-7EA88C7BCB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6A70C-335B-4E3F-B4C1-1F54987F33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DEA452-D009-4C83-BBA6-1470B52A0145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7631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792C-BB9D-4BC8-8CC8-41EB9A70F5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E7D1D-1274-451C-9141-68417D04C84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7A30-9A20-4A67-9E47-B0673ED42A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01F0B-3A17-42DE-B650-4B7FEE2A5D86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2F291-26D2-421F-B06C-D52211FE9C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BF433-8A2F-4EA0-A214-E6FB46FB6E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4301F6-6CCC-4A8B-817D-7104375F1E1B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80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6183F-8622-40CF-9F45-3BE8411A187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5B18E-4B1E-4816-9909-782274B2BAC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AEA96-1325-45CC-B4A1-5C42FB49E8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0B2E4B-2792-4C68-8063-D4023434BBFD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45968-7A8C-4B4E-AD3D-9319D19311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59FE2-751C-4335-ACA3-2CA509CB56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0D95B-DF5A-4C0A-B0F2-897A27303864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14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id="{BF84C68D-EF6B-4969-A1E9-ED14EADC36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66A03F9-EA1A-49B6-BB07-2C559388E8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941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>
            <a:extLst>
              <a:ext uri="{FF2B5EF4-FFF2-40B4-BE49-F238E27FC236}">
                <a16:creationId xmlns:a16="http://schemas.microsoft.com/office/drawing/2014/main" id="{E0FF635A-8285-4DD3-9D59-CC4806CA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042FFD67-DB6A-4322-9055-9C67B91C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718" y="0"/>
            <a:ext cx="6082131" cy="63633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7D4C7F4-F364-4331-9CEF-FE246528CF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2564919"/>
            <a:ext cx="3648401" cy="518848"/>
          </a:xfrm>
        </p:spPr>
        <p:txBody>
          <a:bodyPr>
            <a:noAutofit/>
          </a:bodyPr>
          <a:lstStyle>
            <a:lvl1pPr>
              <a:defRPr lang="es-ES" sz="38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5" name="Marcador de texto 10">
            <a:extLst>
              <a:ext uri="{FF2B5EF4-FFF2-40B4-BE49-F238E27FC236}">
                <a16:creationId xmlns:a16="http://schemas.microsoft.com/office/drawing/2014/main" id="{CACA09DB-9174-48D7-9E8D-D526588D8E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3236976"/>
            <a:ext cx="3648401" cy="575733"/>
          </a:xfrm>
        </p:spPr>
        <p:txBody>
          <a:bodyPr/>
          <a:lstStyle>
            <a:lvl1pPr marL="19046" indent="0">
              <a:spcBef>
                <a:spcPts val="600"/>
              </a:spcBef>
              <a:buNone/>
              <a:defRPr lang="es-ES" sz="2400">
                <a:solidFill>
                  <a:srgbClr val="2799D6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pic>
        <p:nvPicPr>
          <p:cNvPr id="6" name="Imagen 13">
            <a:extLst>
              <a:ext uri="{FF2B5EF4-FFF2-40B4-BE49-F238E27FC236}">
                <a16:creationId xmlns:a16="http://schemas.microsoft.com/office/drawing/2014/main" id="{2131BD24-0BBC-433B-8BC8-DAE6FF69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" y="836712"/>
            <a:ext cx="4128461" cy="13642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30461-325C-4E35-86C4-DDDBE2EA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82" y="3988210"/>
            <a:ext cx="12242115" cy="28697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n 21">
            <a:extLst>
              <a:ext uri="{FF2B5EF4-FFF2-40B4-BE49-F238E27FC236}">
                <a16:creationId xmlns:a16="http://schemas.microsoft.com/office/drawing/2014/main" id="{59E16FA1-C468-47FD-8A7D-3DC7D772A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92832" y="-123398"/>
            <a:ext cx="1439393" cy="70552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0177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38A001F-6D97-4569-A9EC-D30CEFBF0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82" y="3988210"/>
            <a:ext cx="12242115" cy="2869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8BD35F0-DCA7-45CB-B32A-8A1E1B131A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9336" y="2153677"/>
            <a:ext cx="9697687" cy="411223"/>
          </a:xfrm>
        </p:spPr>
        <p:txBody>
          <a:bodyPr>
            <a:noAutofit/>
          </a:bodyPr>
          <a:lstStyle>
            <a:lvl1pPr marL="118533" indent="0">
              <a:lnSpc>
                <a:spcPts val="2135"/>
              </a:lnSpc>
              <a:spcBef>
                <a:spcPts val="0"/>
              </a:spcBef>
              <a:buNone/>
              <a:defRPr lang="en-US" sz="1867">
                <a:solidFill>
                  <a:srgbClr val="7F7F7F"/>
                </a:solidFill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002EE93-273E-46E0-A545-165ED02D5A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78826" y="2160169"/>
            <a:ext cx="1394889" cy="404750"/>
          </a:xfrm>
        </p:spPr>
        <p:txBody>
          <a:bodyPr>
            <a:noAutofit/>
          </a:bodyPr>
          <a:lstStyle>
            <a:lvl1pPr marL="241291" indent="0" algn="r">
              <a:lnSpc>
                <a:spcPts val="2135"/>
              </a:lnSpc>
              <a:spcBef>
                <a:spcPts val="0"/>
              </a:spcBef>
              <a:buNone/>
              <a:defRPr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16A9007-073E-4B28-BEE7-53ACC0395F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9336" y="3125748"/>
            <a:ext cx="9697687" cy="399272"/>
          </a:xfrm>
        </p:spPr>
        <p:txBody>
          <a:bodyPr>
            <a:noAutofit/>
          </a:bodyPr>
          <a:lstStyle>
            <a:lvl1pPr marL="118533" indent="0">
              <a:lnSpc>
                <a:spcPts val="2135"/>
              </a:lnSpc>
              <a:spcBef>
                <a:spcPts val="0"/>
              </a:spcBef>
              <a:buNone/>
              <a:defRPr lang="en-US"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0E83DFB-FC2D-464D-BB08-837B03B2C4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78826" y="3120280"/>
            <a:ext cx="1394889" cy="404750"/>
          </a:xfrm>
        </p:spPr>
        <p:txBody>
          <a:bodyPr>
            <a:noAutofit/>
          </a:bodyPr>
          <a:lstStyle>
            <a:lvl1pPr marL="241291" indent="0" algn="r">
              <a:lnSpc>
                <a:spcPts val="2135"/>
              </a:lnSpc>
              <a:spcBef>
                <a:spcPts val="0"/>
              </a:spcBef>
              <a:buNone/>
              <a:defRPr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540EC3-992C-4081-97D8-CB7C3B18B3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922093" y="6503999"/>
            <a:ext cx="2844798" cy="245516"/>
          </a:xfrm>
        </p:spPr>
        <p:txBody>
          <a:bodyPr/>
          <a:lstStyle>
            <a:lvl1pPr defTabSz="914400">
              <a:defRPr/>
            </a:lvl1pPr>
          </a:lstStyle>
          <a:p>
            <a:pPr lvl="0"/>
            <a:fld id="{34060B50-A5A6-4D5D-8A9E-0F876D268EB3}" type="slidenum"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27B9980-539B-4A19-A3A0-D8B85425D7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377" y="3525011"/>
            <a:ext cx="9697687" cy="384038"/>
          </a:xfrm>
        </p:spPr>
        <p:txBody>
          <a:bodyPr>
            <a:noAutofit/>
          </a:bodyPr>
          <a:lstStyle>
            <a:lvl1pPr marL="118533" indent="0">
              <a:lnSpc>
                <a:spcPts val="2135"/>
              </a:lnSpc>
              <a:spcBef>
                <a:spcPts val="0"/>
              </a:spcBef>
              <a:buNone/>
              <a:defRPr lang="en-US"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BCA97D-53C4-42C4-A5BA-3244665540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60867" y="3525030"/>
            <a:ext cx="1394889" cy="404750"/>
          </a:xfrm>
        </p:spPr>
        <p:txBody>
          <a:bodyPr>
            <a:noAutofit/>
          </a:bodyPr>
          <a:lstStyle>
            <a:lvl1pPr marL="241291" indent="0" algn="r">
              <a:lnSpc>
                <a:spcPts val="2135"/>
              </a:lnSpc>
              <a:spcBef>
                <a:spcPts val="0"/>
              </a:spcBef>
              <a:buNone/>
              <a:defRPr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DD9310-0ED8-4910-BA40-F28B645579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377" y="3909060"/>
            <a:ext cx="9697687" cy="480050"/>
          </a:xfrm>
        </p:spPr>
        <p:txBody>
          <a:bodyPr>
            <a:noAutofit/>
          </a:bodyPr>
          <a:lstStyle>
            <a:lvl1pPr marL="118533" indent="0">
              <a:lnSpc>
                <a:spcPts val="2135"/>
              </a:lnSpc>
              <a:spcBef>
                <a:spcPts val="0"/>
              </a:spcBef>
              <a:buNone/>
              <a:defRPr lang="en-US"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07359B1-6CBE-4017-B35C-F951CD52A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60867" y="3909069"/>
            <a:ext cx="1394889" cy="404750"/>
          </a:xfrm>
        </p:spPr>
        <p:txBody>
          <a:bodyPr>
            <a:noAutofit/>
          </a:bodyPr>
          <a:lstStyle>
            <a:lvl1pPr marL="241291" indent="0" algn="r">
              <a:lnSpc>
                <a:spcPts val="2135"/>
              </a:lnSpc>
              <a:spcBef>
                <a:spcPts val="0"/>
              </a:spcBef>
              <a:buNone/>
              <a:defRPr sz="1867">
                <a:solidFill>
                  <a:srgbClr val="2799D6"/>
                </a:solidFill>
                <a:cs typeface="Arial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pic>
        <p:nvPicPr>
          <p:cNvPr id="12" name="Imagen 40" descr="kit of parts-28.png">
            <a:extLst>
              <a:ext uri="{FF2B5EF4-FFF2-40B4-BE49-F238E27FC236}">
                <a16:creationId xmlns:a16="http://schemas.microsoft.com/office/drawing/2014/main" id="{03413E17-34A4-4E75-B30E-E2593F31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F8C722F-4E9F-4800-A4F8-73F2FA1C0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44688"/>
            <a:ext cx="11167292" cy="518848"/>
          </a:xfrm>
        </p:spPr>
        <p:txBody>
          <a:bodyPr>
            <a:noAutofit/>
          </a:bodyPr>
          <a:lstStyle>
            <a:lvl1pPr>
              <a:defRPr lang="es-ES" sz="24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82EE3D27-FCDD-4B8B-8031-93871FD7FE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125077"/>
            <a:ext cx="5615513" cy="575733"/>
          </a:xfrm>
        </p:spPr>
        <p:txBody>
          <a:bodyPr>
            <a:noAutofit/>
          </a:bodyPr>
          <a:lstStyle>
            <a:lvl1pPr marL="19046" indent="0">
              <a:spcBef>
                <a:spcPts val="1100"/>
              </a:spcBef>
              <a:buNone/>
              <a:defRPr lang="es-ES" sz="4667">
                <a:solidFill>
                  <a:srgbClr val="2799D6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cxnSp>
        <p:nvCxnSpPr>
          <p:cNvPr id="15" name="Conector recto 43">
            <a:extLst>
              <a:ext uri="{FF2B5EF4-FFF2-40B4-BE49-F238E27FC236}">
                <a16:creationId xmlns:a16="http://schemas.microsoft.com/office/drawing/2014/main" id="{07E5996A-5AB1-4C2E-BD46-F3B728433A21}"/>
              </a:ext>
            </a:extLst>
          </p:cNvPr>
          <p:cNvCxnSpPr/>
          <p:nvPr/>
        </p:nvCxnSpPr>
        <p:spPr>
          <a:xfrm>
            <a:off x="431368" y="2564901"/>
            <a:ext cx="11137236" cy="0"/>
          </a:xfrm>
          <a:prstGeom prst="straightConnector1">
            <a:avLst/>
          </a:prstGeom>
          <a:noFill/>
          <a:ln w="25402" cap="flat">
            <a:solidFill>
              <a:srgbClr val="2799D6"/>
            </a:solidFill>
            <a:prstDash val="solid"/>
            <a:miter/>
          </a:ln>
        </p:spPr>
      </p:cxnSp>
      <p:cxnSp>
        <p:nvCxnSpPr>
          <p:cNvPr id="16" name="Conector recto 44">
            <a:extLst>
              <a:ext uri="{FF2B5EF4-FFF2-40B4-BE49-F238E27FC236}">
                <a16:creationId xmlns:a16="http://schemas.microsoft.com/office/drawing/2014/main" id="{1CFE49E5-5AE6-47C3-A5DB-AB1ACAC43413}"/>
              </a:ext>
            </a:extLst>
          </p:cNvPr>
          <p:cNvCxnSpPr/>
          <p:nvPr/>
        </p:nvCxnSpPr>
        <p:spPr>
          <a:xfrm>
            <a:off x="431368" y="4485113"/>
            <a:ext cx="11137236" cy="0"/>
          </a:xfrm>
          <a:prstGeom prst="straightConnector1">
            <a:avLst/>
          </a:prstGeom>
          <a:noFill/>
          <a:ln w="25402" cap="flat">
            <a:solidFill>
              <a:srgbClr val="2799D6"/>
            </a:solidFill>
            <a:prstDash val="solid"/>
            <a:miter/>
          </a:ln>
        </p:spPr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26D80B-8D96-428A-9128-C75CBB433D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377" y="2729740"/>
            <a:ext cx="9697687" cy="411223"/>
          </a:xfrm>
        </p:spPr>
        <p:txBody>
          <a:bodyPr>
            <a:noAutofit/>
          </a:bodyPr>
          <a:lstStyle>
            <a:lvl1pPr marL="118533" indent="0">
              <a:lnSpc>
                <a:spcPts val="2135"/>
              </a:lnSpc>
              <a:spcBef>
                <a:spcPts val="0"/>
              </a:spcBef>
              <a:buNone/>
              <a:defRPr lang="en-US" sz="1867">
                <a:solidFill>
                  <a:srgbClr val="7F7F7F"/>
                </a:solidFill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uadroTexto 46">
            <a:extLst>
              <a:ext uri="{FF2B5EF4-FFF2-40B4-BE49-F238E27FC236}">
                <a16:creationId xmlns:a16="http://schemas.microsoft.com/office/drawing/2014/main" id="{2510DAC8-7F71-4D9A-9615-C177413392B9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pic>
        <p:nvPicPr>
          <p:cNvPr id="19" name="Imagen 47">
            <a:extLst>
              <a:ext uri="{FF2B5EF4-FFF2-40B4-BE49-F238E27FC236}">
                <a16:creationId xmlns:a16="http://schemas.microsoft.com/office/drawing/2014/main" id="{2A3747DF-A575-4378-B747-3D8EB6C42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2832" y="-123398"/>
            <a:ext cx="1439393" cy="70552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7916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>
            <a:extLst>
              <a:ext uri="{FF2B5EF4-FFF2-40B4-BE49-F238E27FC236}">
                <a16:creationId xmlns:a16="http://schemas.microsoft.com/office/drawing/2014/main" id="{30EF9CDD-8310-40E9-B52D-AEEE0221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DCBF47C-E48D-4E69-B3B3-37997361F7A7}"/>
              </a:ext>
            </a:extLst>
          </p:cNvPr>
          <p:cNvSpPr/>
          <p:nvPr/>
        </p:nvSpPr>
        <p:spPr>
          <a:xfrm>
            <a:off x="-13286" y="5504185"/>
            <a:ext cx="12191996" cy="1344149"/>
          </a:xfrm>
          <a:prstGeom prst="rect">
            <a:avLst/>
          </a:prstGeom>
          <a:solidFill>
            <a:srgbClr val="FEFEFE"/>
          </a:solidFill>
          <a:ln cap="flat">
            <a:noFill/>
            <a:prstDash val="solid"/>
          </a:ln>
        </p:spPr>
        <p:txBody>
          <a:bodyPr vert="horz" wrap="square" lIns="121898" tIns="60944" rIns="121898" bIns="60944" anchor="ctr" anchorCtr="1" compatLnSpc="1">
            <a:noAutofit/>
          </a:bodyPr>
          <a:lstStyle/>
          <a:p>
            <a:pPr marL="0" marR="0" lvl="0" indent="0" algn="ctr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40DF0F39-1901-4AEA-9835-F6927AA4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E545C64-39AE-48D8-8DB5-8AFC93B98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682" y="3044961"/>
            <a:ext cx="12242115" cy="2869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5D0A2CA-2AE8-4B89-8320-B101FC466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5" y="5157216"/>
            <a:ext cx="11167292" cy="518848"/>
          </a:xfrm>
        </p:spPr>
        <p:txBody>
          <a:bodyPr>
            <a:noAutofit/>
          </a:bodyPr>
          <a:lstStyle>
            <a:lvl1pPr>
              <a:defRPr lang="es-ES" sz="26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51733FCF-FD52-4890-ADC5-0BA1463D20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365" y="5637577"/>
            <a:ext cx="5615513" cy="575733"/>
          </a:xfrm>
        </p:spPr>
        <p:txBody>
          <a:bodyPr>
            <a:noAutofit/>
          </a:bodyPr>
          <a:lstStyle>
            <a:lvl1pPr marL="19046" indent="0">
              <a:spcBef>
                <a:spcPts val="1100"/>
              </a:spcBef>
              <a:buNone/>
              <a:defRPr lang="es-ES" sz="4667">
                <a:solidFill>
                  <a:srgbClr val="2799D6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pic>
        <p:nvPicPr>
          <p:cNvPr id="8" name="Imagen 20">
            <a:extLst>
              <a:ext uri="{FF2B5EF4-FFF2-40B4-BE49-F238E27FC236}">
                <a16:creationId xmlns:a16="http://schemas.microsoft.com/office/drawing/2014/main" id="{0FAA838F-AB92-45C4-AE62-3F22A069E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2832" y="-123398"/>
            <a:ext cx="1439393" cy="70552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005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1111DFB-05C9-4860-A456-A4CA81A7F53D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87" imgH="5751" progId="">
                  <p:embed/>
                </p:oleObj>
              </mc:Choice>
              <mc:Fallback>
                <p:oleObj r:id="rId2" imgW="5787" imgH="57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7" descr="Grace fondos ppt 03.jpg">
            <a:extLst>
              <a:ext uri="{FF2B5EF4-FFF2-40B4-BE49-F238E27FC236}">
                <a16:creationId xmlns:a16="http://schemas.microsoft.com/office/drawing/2014/main" id="{E932F766-F9E8-4B24-B989-E1905B7D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6">
            <a:extLst>
              <a:ext uri="{FF2B5EF4-FFF2-40B4-BE49-F238E27FC236}">
                <a16:creationId xmlns:a16="http://schemas.microsoft.com/office/drawing/2014/main" id="{570170A0-19AF-43B7-8923-8A9BED5260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2">
            <a:extLst>
              <a:ext uri="{FF2B5EF4-FFF2-40B4-BE49-F238E27FC236}">
                <a16:creationId xmlns:a16="http://schemas.microsoft.com/office/drawing/2014/main" id="{70768E6D-46E6-4162-9B9F-AB94CEB6F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3" y="-101196"/>
            <a:ext cx="7510049" cy="64456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DE38331D-48E0-49A2-B02C-5E957E23B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83F4D0E2-3AF1-422C-B69F-97FFC047D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" y="836712"/>
            <a:ext cx="4128461" cy="13642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2E09FB-C7FE-42D1-A68D-FCC42B8C73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0907" y="3148855"/>
            <a:ext cx="3670301" cy="527334"/>
          </a:xfrm>
        </p:spPr>
        <p:txBody>
          <a:bodyPr/>
          <a:lstStyle>
            <a:lvl1pPr marL="19046" indent="0">
              <a:lnSpc>
                <a:spcPts val="1535"/>
              </a:lnSpc>
              <a:spcBef>
                <a:spcPts val="0"/>
              </a:spcBef>
              <a:buNone/>
              <a:defRPr sz="1333" b="1" spc="-13">
                <a:solidFill>
                  <a:srgbClr val="7F5CA3"/>
                </a:solidFill>
                <a:cs typeface="Arial"/>
              </a:defRPr>
            </a:lvl1pPr>
          </a:lstStyle>
          <a:p>
            <a:pPr lvl="0"/>
            <a:r>
              <a:rPr lang="en-GB"/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2782804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B807FB8-C24A-4210-90C5-57B0D2C00CA8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87" imgH="5751" progId="">
                  <p:embed/>
                </p:oleObj>
              </mc:Choice>
              <mc:Fallback>
                <p:oleObj r:id="rId2" imgW="5787" imgH="57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18" descr="Grace fondos ppt textura.jpg">
            <a:extLst>
              <a:ext uri="{FF2B5EF4-FFF2-40B4-BE49-F238E27FC236}">
                <a16:creationId xmlns:a16="http://schemas.microsoft.com/office/drawing/2014/main" id="{825D20A0-77A8-42A6-AC64-5C31E124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7">
            <a:extLst>
              <a:ext uri="{FF2B5EF4-FFF2-40B4-BE49-F238E27FC236}">
                <a16:creationId xmlns:a16="http://schemas.microsoft.com/office/drawing/2014/main" id="{B867B74E-D9FB-458A-9D4E-08B4A17EFE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2">
            <a:extLst>
              <a:ext uri="{FF2B5EF4-FFF2-40B4-BE49-F238E27FC236}">
                <a16:creationId xmlns:a16="http://schemas.microsoft.com/office/drawing/2014/main" id="{C733A127-7DC4-43D5-B09F-384515ADE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5912ED3B-4A69-4A15-9729-5E3716FE5A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4AA0BCCE-9C2C-4E68-9F5C-13406AC256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A8721C-09B3-42E3-A474-BB2DDBC68EEE}" type="slidenum">
              <a:t>‹#›</a:t>
            </a:fld>
            <a:endParaRPr lang="en-US"/>
          </a:p>
        </p:txBody>
      </p:sp>
      <p:pic>
        <p:nvPicPr>
          <p:cNvPr id="8" name="Imagen 11" descr="kit of parts-28.png">
            <a:extLst>
              <a:ext uri="{FF2B5EF4-FFF2-40B4-BE49-F238E27FC236}">
                <a16:creationId xmlns:a16="http://schemas.microsoft.com/office/drawing/2014/main" id="{AD508F52-ABA3-4D38-AF5B-88B9BE5B0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886694A-F6D7-488F-A055-6560919AA3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47488DEE-0D0F-4830-9FBF-65662C67F2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466811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269249-D5CA-442E-AEC9-EBC70D66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6722" y="0"/>
            <a:ext cx="12239152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5FC3A52-DC2F-423B-9A38-BE747B58415E}"/>
              </a:ext>
            </a:extLst>
          </p:cNvPr>
          <p:cNvGrpSpPr/>
          <p:nvPr/>
        </p:nvGrpSpPr>
        <p:grpSpPr>
          <a:xfrm>
            <a:off x="-52916" y="3028355"/>
            <a:ext cx="12293595" cy="3829653"/>
            <a:chOff x="-52916" y="3028355"/>
            <a:chExt cx="12293595" cy="38296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F66040-9CCA-44C0-BF61-DAD86C7BCF2E}"/>
                </a:ext>
              </a:extLst>
            </p:cNvPr>
            <p:cNvSpPr/>
            <p:nvPr/>
          </p:nvSpPr>
          <p:spPr>
            <a:xfrm>
              <a:off x="1536" y="5825779"/>
              <a:ext cx="12205283" cy="1032229"/>
            </a:xfrm>
            <a:prstGeom prst="rect">
              <a:avLst/>
            </a:pr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91421" tIns="45710" rIns="91421" bIns="45710" anchor="ctr" anchorCtr="1" compatLnSpc="1">
              <a:noAutofit/>
            </a:bodyPr>
            <a:lstStyle/>
            <a:p>
              <a:pPr marL="0" marR="0" lvl="0" indent="0" algn="ctr" defTabSz="609475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" name="Imagen 14">
              <a:extLst>
                <a:ext uri="{FF2B5EF4-FFF2-40B4-BE49-F238E27FC236}">
                  <a16:creationId xmlns:a16="http://schemas.microsoft.com/office/drawing/2014/main" id="{5D82DDC8-E253-4979-8045-588EE910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916" y="3028355"/>
              <a:ext cx="12293595" cy="298128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n 10">
            <a:extLst>
              <a:ext uri="{FF2B5EF4-FFF2-40B4-BE49-F238E27FC236}">
                <a16:creationId xmlns:a16="http://schemas.microsoft.com/office/drawing/2014/main" id="{1254EE2D-A75C-4364-8CA9-784298F3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3">
            <a:extLst>
              <a:ext uri="{FF2B5EF4-FFF2-40B4-BE49-F238E27FC236}">
                <a16:creationId xmlns:a16="http://schemas.microsoft.com/office/drawing/2014/main" id="{15F1DD65-2842-40AB-9CA5-1D533A34F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7D11BE-4759-457C-8939-CC7681DD5A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117299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CAD27318-1E79-4D0B-B843-DE124DC5FE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5732922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00745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7E7BB5-CC76-43BF-B835-34B0BE9FC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15E155A-284F-4C52-BA18-33CBD847FB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416F0D-EF9A-4491-9DB9-4EDF1E28BE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9EF487-CCAF-4F1C-BF5A-09C83295BCFD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D387A0-D8C2-41EC-9C25-A5EF62E962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C5C153-EBF8-473B-A0E2-643D80B4BC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AF56DF-7A4C-4D20-A2D4-E948B0CD9DDD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6591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8" descr="Grace fondos ppt textura.jpg">
            <a:extLst>
              <a:ext uri="{FF2B5EF4-FFF2-40B4-BE49-F238E27FC236}">
                <a16:creationId xmlns:a16="http://schemas.microsoft.com/office/drawing/2014/main" id="{1DD38B13-A350-4E53-A236-46C972D62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FD25A2A4-C036-4589-A45B-F7A94F26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77E636E0-9290-4843-9EB8-82C04137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5DDB34-1CBE-4D44-9E3B-6248D97142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5A6D2A2C-113C-4A76-81FB-D1AEEDE76C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7F0081-E798-467E-94AD-3AE679A0A6C9}" type="slidenum">
              <a:t>‹#›</a:t>
            </a:fld>
            <a:endParaRPr lang="en-US"/>
          </a:p>
        </p:txBody>
      </p:sp>
      <p:pic>
        <p:nvPicPr>
          <p:cNvPr id="7" name="Imagen 11" descr="kit of parts-28.png">
            <a:extLst>
              <a:ext uri="{FF2B5EF4-FFF2-40B4-BE49-F238E27FC236}">
                <a16:creationId xmlns:a16="http://schemas.microsoft.com/office/drawing/2014/main" id="{8760EDCB-CA8C-44C3-8A1E-93579CA78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uadroTexto 13">
            <a:extLst>
              <a:ext uri="{FF2B5EF4-FFF2-40B4-BE49-F238E27FC236}">
                <a16:creationId xmlns:a16="http://schemas.microsoft.com/office/drawing/2014/main" id="{2B740C13-8E0F-44AB-9340-83489C30C6BD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8E95E0F-56D0-4464-8EEE-E9F841D1B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740700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C1B795E9-8FB1-4056-9094-E1A9427C21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029065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1" name="Agrupar 14">
            <a:extLst>
              <a:ext uri="{FF2B5EF4-FFF2-40B4-BE49-F238E27FC236}">
                <a16:creationId xmlns:a16="http://schemas.microsoft.com/office/drawing/2014/main" id="{B9D13B08-C27B-4F9D-88EC-280CDFF4FA4A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2" name="Pentágono 15">
              <a:extLst>
                <a:ext uri="{FF2B5EF4-FFF2-40B4-BE49-F238E27FC236}">
                  <a16:creationId xmlns:a16="http://schemas.microsoft.com/office/drawing/2014/main" id="{E26C516E-7820-4282-988C-FFB48F6AFFCE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19">
              <a:extLst>
                <a:ext uri="{FF2B5EF4-FFF2-40B4-BE49-F238E27FC236}">
                  <a16:creationId xmlns:a16="http://schemas.microsoft.com/office/drawing/2014/main" id="{A705C098-13D8-4253-A8B9-8DDFED15BA2B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0">
              <a:extLst>
                <a:ext uri="{FF2B5EF4-FFF2-40B4-BE49-F238E27FC236}">
                  <a16:creationId xmlns:a16="http://schemas.microsoft.com/office/drawing/2014/main" id="{9EA5863C-19F8-4CCA-9E4F-A296B9A6C0FC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Pentágono 21">
              <a:extLst>
                <a:ext uri="{FF2B5EF4-FFF2-40B4-BE49-F238E27FC236}">
                  <a16:creationId xmlns:a16="http://schemas.microsoft.com/office/drawing/2014/main" id="{6C2B1E2D-B75E-4A33-A38D-CE1512FECEFE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6" name="Pentágono 22">
              <a:extLst>
                <a:ext uri="{FF2B5EF4-FFF2-40B4-BE49-F238E27FC236}">
                  <a16:creationId xmlns:a16="http://schemas.microsoft.com/office/drawing/2014/main" id="{4F261152-208A-471A-B26C-FAA0910E75FE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7" name="CuadroTexto 23">
              <a:extLst>
                <a:ext uri="{FF2B5EF4-FFF2-40B4-BE49-F238E27FC236}">
                  <a16:creationId xmlns:a16="http://schemas.microsoft.com/office/drawing/2014/main" id="{D06AA700-3364-484D-9EE4-5534454EC615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13F0D58F-C705-4A61-9F70-497114E8D509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92021857-0B5E-4738-B0B9-71FD0CDA8F95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5DEC222E-A660-4BA6-8273-3F93451C39A0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CB8559D7-9FF3-48A0-BBA5-C155C81FE70A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34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BBF32BA-D2E0-4BF8-99AD-B1DED27C1B26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65" imgH="8965" progId="">
                  <p:embed/>
                </p:oleObj>
              </mc:Choice>
              <mc:Fallback>
                <p:oleObj r:id="rId2" imgW="8965" imgH="896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18" descr="Grace fondos ppt textura.jpg">
            <a:extLst>
              <a:ext uri="{FF2B5EF4-FFF2-40B4-BE49-F238E27FC236}">
                <a16:creationId xmlns:a16="http://schemas.microsoft.com/office/drawing/2014/main" id="{9A876E7D-0D4F-4B59-AAB6-F455C73F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7">
            <a:extLst>
              <a:ext uri="{FF2B5EF4-FFF2-40B4-BE49-F238E27FC236}">
                <a16:creationId xmlns:a16="http://schemas.microsoft.com/office/drawing/2014/main" id="{FFC2F63E-0AB1-41DD-91E6-FF2C162FFA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2">
            <a:extLst>
              <a:ext uri="{FF2B5EF4-FFF2-40B4-BE49-F238E27FC236}">
                <a16:creationId xmlns:a16="http://schemas.microsoft.com/office/drawing/2014/main" id="{B5E81696-8AAF-4C10-A2F1-F5898E5FF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AC358311-94E1-4C2C-8F91-9DFDCE3601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54275ED2-C24B-4C03-BCB4-B56191EE0F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6A7C97-B135-4F16-A3A9-30552AA5BB65}" type="slidenum">
              <a:t>‹#›</a:t>
            </a:fld>
            <a:endParaRPr lang="en-US"/>
          </a:p>
        </p:txBody>
      </p:sp>
      <p:pic>
        <p:nvPicPr>
          <p:cNvPr id="8" name="Imagen 11" descr="kit of parts-28.png">
            <a:extLst>
              <a:ext uri="{FF2B5EF4-FFF2-40B4-BE49-F238E27FC236}">
                <a16:creationId xmlns:a16="http://schemas.microsoft.com/office/drawing/2014/main" id="{B36E86ED-49B8-4236-BA29-6CDA70CC6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uadroTexto 13">
            <a:extLst>
              <a:ext uri="{FF2B5EF4-FFF2-40B4-BE49-F238E27FC236}">
                <a16:creationId xmlns:a16="http://schemas.microsoft.com/office/drawing/2014/main" id="{187BDC5C-EA6C-48F3-883F-57D2D79CDE4E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D5AC512-2222-4E66-B411-0744451325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740700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8F80CA9-0C88-4A12-9A5E-2AC21751C3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029065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2" name="Agrupar 14">
            <a:extLst>
              <a:ext uri="{FF2B5EF4-FFF2-40B4-BE49-F238E27FC236}">
                <a16:creationId xmlns:a16="http://schemas.microsoft.com/office/drawing/2014/main" id="{17083DB6-2DDC-47CD-BEA2-F344A51D9540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3" name="Pentágono 15">
              <a:extLst>
                <a:ext uri="{FF2B5EF4-FFF2-40B4-BE49-F238E27FC236}">
                  <a16:creationId xmlns:a16="http://schemas.microsoft.com/office/drawing/2014/main" id="{BF2360B9-CDB8-4D88-853B-D6A638F713D1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19">
              <a:extLst>
                <a:ext uri="{FF2B5EF4-FFF2-40B4-BE49-F238E27FC236}">
                  <a16:creationId xmlns:a16="http://schemas.microsoft.com/office/drawing/2014/main" id="{467481CC-414A-470C-8B54-B200A05DFEBB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Pentágono 20">
              <a:extLst>
                <a:ext uri="{FF2B5EF4-FFF2-40B4-BE49-F238E27FC236}">
                  <a16:creationId xmlns:a16="http://schemas.microsoft.com/office/drawing/2014/main" id="{510E7247-B9B1-40BF-8937-C35658421851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Pentágono 21">
              <a:extLst>
                <a:ext uri="{FF2B5EF4-FFF2-40B4-BE49-F238E27FC236}">
                  <a16:creationId xmlns:a16="http://schemas.microsoft.com/office/drawing/2014/main" id="{58ACD0FE-FDC9-49E9-BB48-736B2C2F0380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7" name="Pentágono 22">
              <a:extLst>
                <a:ext uri="{FF2B5EF4-FFF2-40B4-BE49-F238E27FC236}">
                  <a16:creationId xmlns:a16="http://schemas.microsoft.com/office/drawing/2014/main" id="{F8AFF975-F0CD-4E7A-B735-EC3D194AA839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8" name="CuadroTexto 23">
              <a:extLst>
                <a:ext uri="{FF2B5EF4-FFF2-40B4-BE49-F238E27FC236}">
                  <a16:creationId xmlns:a16="http://schemas.microsoft.com/office/drawing/2014/main" id="{E0B44C8A-AE86-4627-9657-FC9F0487E430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9" name="CuadroTexto 24">
              <a:extLst>
                <a:ext uri="{FF2B5EF4-FFF2-40B4-BE49-F238E27FC236}">
                  <a16:creationId xmlns:a16="http://schemas.microsoft.com/office/drawing/2014/main" id="{B1785E37-66FB-41F9-A501-ABAC7EBD5AB9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20" name="CuadroTexto 25">
              <a:extLst>
                <a:ext uri="{FF2B5EF4-FFF2-40B4-BE49-F238E27FC236}">
                  <a16:creationId xmlns:a16="http://schemas.microsoft.com/office/drawing/2014/main" id="{B9C2FCCC-FFC0-4125-B68B-E186444760C6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21" name="CuadroTexto 26">
              <a:extLst>
                <a:ext uri="{FF2B5EF4-FFF2-40B4-BE49-F238E27FC236}">
                  <a16:creationId xmlns:a16="http://schemas.microsoft.com/office/drawing/2014/main" id="{4A16D1E0-CA2D-49F0-BC5D-4A973B3B3835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2" name="CuadroTexto 27">
              <a:extLst>
                <a:ext uri="{FF2B5EF4-FFF2-40B4-BE49-F238E27FC236}">
                  <a16:creationId xmlns:a16="http://schemas.microsoft.com/office/drawing/2014/main" id="{B8D915AA-5971-4E3C-8022-FD9B991FC666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718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C63239E1-0727-4A19-BF28-62BD0E0E40FB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87" imgH="5751" progId="">
                  <p:embed/>
                </p:oleObj>
              </mc:Choice>
              <mc:Fallback>
                <p:oleObj r:id="rId2" imgW="5787" imgH="57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18" descr="Grace fondos ppt textura.jpg">
            <a:extLst>
              <a:ext uri="{FF2B5EF4-FFF2-40B4-BE49-F238E27FC236}">
                <a16:creationId xmlns:a16="http://schemas.microsoft.com/office/drawing/2014/main" id="{A6CFA1D1-D29C-4B4D-8601-EEF8CCC4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7">
            <a:extLst>
              <a:ext uri="{FF2B5EF4-FFF2-40B4-BE49-F238E27FC236}">
                <a16:creationId xmlns:a16="http://schemas.microsoft.com/office/drawing/2014/main" id="{B0869C79-E58F-4B4D-A898-1BF4E6EE7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2">
            <a:extLst>
              <a:ext uri="{FF2B5EF4-FFF2-40B4-BE49-F238E27FC236}">
                <a16:creationId xmlns:a16="http://schemas.microsoft.com/office/drawing/2014/main" id="{F657A8FC-9888-4391-881D-B345A5DDB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3CE1D392-0F76-4DA3-9C08-DAF6DCBBE4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3C9AB03D-2853-4E58-A902-88F55F9966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FF7034-281C-4E33-A288-5C4D1EEE9030}" type="slidenum">
              <a:t>‹#›</a:t>
            </a:fld>
            <a:endParaRPr lang="en-US"/>
          </a:p>
        </p:txBody>
      </p:sp>
      <p:pic>
        <p:nvPicPr>
          <p:cNvPr id="8" name="Imagen 11" descr="kit of parts-28.png">
            <a:extLst>
              <a:ext uri="{FF2B5EF4-FFF2-40B4-BE49-F238E27FC236}">
                <a16:creationId xmlns:a16="http://schemas.microsoft.com/office/drawing/2014/main" id="{A35F864D-CD1C-40EB-8257-2E1624DB1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uadroTexto 13">
            <a:extLst>
              <a:ext uri="{FF2B5EF4-FFF2-40B4-BE49-F238E27FC236}">
                <a16:creationId xmlns:a16="http://schemas.microsoft.com/office/drawing/2014/main" id="{FDDDF38C-19FC-4F8D-AC19-0E0F7F5E7F9B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1178502-7905-422D-8A38-E74FE25F85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740700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80E767C-0D53-4832-AC3C-EDDE6DEC23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029065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2" name="Agrupar 14">
            <a:extLst>
              <a:ext uri="{FF2B5EF4-FFF2-40B4-BE49-F238E27FC236}">
                <a16:creationId xmlns:a16="http://schemas.microsoft.com/office/drawing/2014/main" id="{C3322697-E0D3-44E9-83EF-7BBB18C14D77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3" name="Pentágono 15">
              <a:extLst>
                <a:ext uri="{FF2B5EF4-FFF2-40B4-BE49-F238E27FC236}">
                  <a16:creationId xmlns:a16="http://schemas.microsoft.com/office/drawing/2014/main" id="{C9B35607-EB56-49F2-98F4-9DB22644F924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19">
              <a:extLst>
                <a:ext uri="{FF2B5EF4-FFF2-40B4-BE49-F238E27FC236}">
                  <a16:creationId xmlns:a16="http://schemas.microsoft.com/office/drawing/2014/main" id="{DD2E6910-1E40-4567-BE1C-6D12408FD683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Pentágono 20">
              <a:extLst>
                <a:ext uri="{FF2B5EF4-FFF2-40B4-BE49-F238E27FC236}">
                  <a16:creationId xmlns:a16="http://schemas.microsoft.com/office/drawing/2014/main" id="{8D19EE4B-D497-421C-B0A9-15CF22880662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Pentágono 21">
              <a:extLst>
                <a:ext uri="{FF2B5EF4-FFF2-40B4-BE49-F238E27FC236}">
                  <a16:creationId xmlns:a16="http://schemas.microsoft.com/office/drawing/2014/main" id="{324AE4D6-408F-46B3-9D0E-8B257E47536A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7" name="Pentágono 22">
              <a:extLst>
                <a:ext uri="{FF2B5EF4-FFF2-40B4-BE49-F238E27FC236}">
                  <a16:creationId xmlns:a16="http://schemas.microsoft.com/office/drawing/2014/main" id="{8E890C11-EAE2-4B80-8CC5-5D8CBF3D6A58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8" name="CuadroTexto 23">
              <a:extLst>
                <a:ext uri="{FF2B5EF4-FFF2-40B4-BE49-F238E27FC236}">
                  <a16:creationId xmlns:a16="http://schemas.microsoft.com/office/drawing/2014/main" id="{910BF229-A5F6-4322-8005-D40D98284EB4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9" name="CuadroTexto 24">
              <a:extLst>
                <a:ext uri="{FF2B5EF4-FFF2-40B4-BE49-F238E27FC236}">
                  <a16:creationId xmlns:a16="http://schemas.microsoft.com/office/drawing/2014/main" id="{4CD607DB-B5BA-4E22-84BF-D0C4A213FE09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20" name="CuadroTexto 25">
              <a:extLst>
                <a:ext uri="{FF2B5EF4-FFF2-40B4-BE49-F238E27FC236}">
                  <a16:creationId xmlns:a16="http://schemas.microsoft.com/office/drawing/2014/main" id="{93FECD31-5D7F-4F7D-A1DE-EF226FABC171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21" name="CuadroTexto 26">
              <a:extLst>
                <a:ext uri="{FF2B5EF4-FFF2-40B4-BE49-F238E27FC236}">
                  <a16:creationId xmlns:a16="http://schemas.microsoft.com/office/drawing/2014/main" id="{A6F1C58E-4109-4C3E-B6AF-D2A820EF3C36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2" name="CuadroTexto 27">
              <a:extLst>
                <a:ext uri="{FF2B5EF4-FFF2-40B4-BE49-F238E27FC236}">
                  <a16:creationId xmlns:a16="http://schemas.microsoft.com/office/drawing/2014/main" id="{D4069634-5167-44DF-AC38-376E296620D6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656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7F1F872-699C-4F6E-9E1E-59AFBAFA5D68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87" imgH="5751" progId="">
                  <p:embed/>
                </p:oleObj>
              </mc:Choice>
              <mc:Fallback>
                <p:oleObj r:id="rId2" imgW="5787" imgH="57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17">
            <a:extLst>
              <a:ext uri="{FF2B5EF4-FFF2-40B4-BE49-F238E27FC236}">
                <a16:creationId xmlns:a16="http://schemas.microsoft.com/office/drawing/2014/main" id="{93DBD2A4-5099-4A4B-9C55-7409086EF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6E70E315-ED63-43B8-8FDA-94B92499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879CBC-3CAC-427D-BAE3-C4B419AFB4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C13AF88C-AEF5-49AF-A726-D5A09469DE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568D06-712E-4F8C-A4F0-6BD7166F5883}" type="slidenum">
              <a:t>‹#›</a:t>
            </a:fld>
            <a:endParaRPr lang="en-US"/>
          </a:p>
        </p:txBody>
      </p:sp>
      <p:pic>
        <p:nvPicPr>
          <p:cNvPr id="7" name="Imagen 11" descr="kit of parts-28.png">
            <a:extLst>
              <a:ext uri="{FF2B5EF4-FFF2-40B4-BE49-F238E27FC236}">
                <a16:creationId xmlns:a16="http://schemas.microsoft.com/office/drawing/2014/main" id="{FE48CEF4-0DBE-41BA-815A-8B1899EF8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uadroTexto 13">
            <a:extLst>
              <a:ext uri="{FF2B5EF4-FFF2-40B4-BE49-F238E27FC236}">
                <a16:creationId xmlns:a16="http://schemas.microsoft.com/office/drawing/2014/main" id="{83AF8734-63F9-4509-88B0-239541723E6C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461AACF-7506-4EBB-A18B-DA617BC16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740700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D31B137D-782C-48B3-B0FF-361F2B6789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029065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1" name="Agrupar 14">
            <a:extLst>
              <a:ext uri="{FF2B5EF4-FFF2-40B4-BE49-F238E27FC236}">
                <a16:creationId xmlns:a16="http://schemas.microsoft.com/office/drawing/2014/main" id="{4B1A77FD-1982-4A28-9093-9997D1DDE6D2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2" name="Pentágono 15">
              <a:extLst>
                <a:ext uri="{FF2B5EF4-FFF2-40B4-BE49-F238E27FC236}">
                  <a16:creationId xmlns:a16="http://schemas.microsoft.com/office/drawing/2014/main" id="{CC3282CA-6C3E-4DDC-8C1B-D00C0541AE96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19">
              <a:extLst>
                <a:ext uri="{FF2B5EF4-FFF2-40B4-BE49-F238E27FC236}">
                  <a16:creationId xmlns:a16="http://schemas.microsoft.com/office/drawing/2014/main" id="{6D91F3F0-756C-49BF-9B9A-B6415E3854BB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0">
              <a:extLst>
                <a:ext uri="{FF2B5EF4-FFF2-40B4-BE49-F238E27FC236}">
                  <a16:creationId xmlns:a16="http://schemas.microsoft.com/office/drawing/2014/main" id="{CB273CB3-7B94-4D1C-A22E-130243D22B72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Pentágono 21">
              <a:extLst>
                <a:ext uri="{FF2B5EF4-FFF2-40B4-BE49-F238E27FC236}">
                  <a16:creationId xmlns:a16="http://schemas.microsoft.com/office/drawing/2014/main" id="{27EF2A06-A1AF-416E-833D-E962372FA10B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6" name="Pentágono 22">
              <a:extLst>
                <a:ext uri="{FF2B5EF4-FFF2-40B4-BE49-F238E27FC236}">
                  <a16:creationId xmlns:a16="http://schemas.microsoft.com/office/drawing/2014/main" id="{C1DFD1CD-4FEE-466F-8FB6-91E1D20C1414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7" name="CuadroTexto 23">
              <a:extLst>
                <a:ext uri="{FF2B5EF4-FFF2-40B4-BE49-F238E27FC236}">
                  <a16:creationId xmlns:a16="http://schemas.microsoft.com/office/drawing/2014/main" id="{767BF1AA-515D-4CBE-B94A-C7488C3DB8D1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4DBB27C1-0E81-4BE3-A77E-10BED676903E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9A93A88B-7939-4528-B344-396A3849F664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53EA01C0-D98E-4B7B-BEBD-32DD794CD4F0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FDC6F66E-CEF8-4498-B333-8EA21A9CA21B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762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8" descr="Grace fondos ppt textura.jpg">
            <a:extLst>
              <a:ext uri="{FF2B5EF4-FFF2-40B4-BE49-F238E27FC236}">
                <a16:creationId xmlns:a16="http://schemas.microsoft.com/office/drawing/2014/main" id="{547B7C85-A8E2-4BCE-B81F-2B52E709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D574858D-EDCE-4C2C-B25A-4D2C2055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2C9E8933-310F-4E87-B74C-3F798BD03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A3ACE1-30BA-43DE-9924-EBA916D031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27A415E7-9410-4EA8-BA48-2892112239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3D4427-9BB2-4950-8AE5-F6715929092D}" type="slidenum">
              <a:t>‹#›</a:t>
            </a:fld>
            <a:endParaRPr lang="en-US"/>
          </a:p>
        </p:txBody>
      </p:sp>
      <p:pic>
        <p:nvPicPr>
          <p:cNvPr id="7" name="Imagen 11" descr="kit of parts-28.png">
            <a:extLst>
              <a:ext uri="{FF2B5EF4-FFF2-40B4-BE49-F238E27FC236}">
                <a16:creationId xmlns:a16="http://schemas.microsoft.com/office/drawing/2014/main" id="{FAB3F3F3-F9D8-40EC-9894-13CEEA49A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uadroTexto 13">
            <a:extLst>
              <a:ext uri="{FF2B5EF4-FFF2-40B4-BE49-F238E27FC236}">
                <a16:creationId xmlns:a16="http://schemas.microsoft.com/office/drawing/2014/main" id="{695B6B24-9994-461F-96CE-2C9F587FAA5D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18FFB76-3A84-46AB-978E-03108E01F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740700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B9E9365A-F7AF-45AA-844D-2DF991638B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029065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1" name="Agrupar 14">
            <a:extLst>
              <a:ext uri="{FF2B5EF4-FFF2-40B4-BE49-F238E27FC236}">
                <a16:creationId xmlns:a16="http://schemas.microsoft.com/office/drawing/2014/main" id="{E7DDA006-B086-442E-B8FD-EC73C56FF2E2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2" name="Pentágono 15">
              <a:extLst>
                <a:ext uri="{FF2B5EF4-FFF2-40B4-BE49-F238E27FC236}">
                  <a16:creationId xmlns:a16="http://schemas.microsoft.com/office/drawing/2014/main" id="{0AC912FB-8DED-4471-8B9C-86CBDF58A275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19">
              <a:extLst>
                <a:ext uri="{FF2B5EF4-FFF2-40B4-BE49-F238E27FC236}">
                  <a16:creationId xmlns:a16="http://schemas.microsoft.com/office/drawing/2014/main" id="{BC0FCA64-C9FE-44CD-AC26-0B4ADD67D03B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0">
              <a:extLst>
                <a:ext uri="{FF2B5EF4-FFF2-40B4-BE49-F238E27FC236}">
                  <a16:creationId xmlns:a16="http://schemas.microsoft.com/office/drawing/2014/main" id="{F79F3204-9F94-43DB-BBC7-2E05CBBD0039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Pentágono 21">
              <a:extLst>
                <a:ext uri="{FF2B5EF4-FFF2-40B4-BE49-F238E27FC236}">
                  <a16:creationId xmlns:a16="http://schemas.microsoft.com/office/drawing/2014/main" id="{810BF406-0B14-4DF5-BAAE-9C25411CF126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6" name="Pentágono 22">
              <a:extLst>
                <a:ext uri="{FF2B5EF4-FFF2-40B4-BE49-F238E27FC236}">
                  <a16:creationId xmlns:a16="http://schemas.microsoft.com/office/drawing/2014/main" id="{1A8AF02C-9DD9-477A-A3B7-A2C96E4BD142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7" name="CuadroTexto 23">
              <a:extLst>
                <a:ext uri="{FF2B5EF4-FFF2-40B4-BE49-F238E27FC236}">
                  <a16:creationId xmlns:a16="http://schemas.microsoft.com/office/drawing/2014/main" id="{8DA95798-4B04-418B-B3DC-0F24FCA68B47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4AE93D68-30D2-4665-B09B-D00F1AA40CB6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707AF987-11CC-4F45-9F93-24999018CF32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E58CEE0A-F6AA-4FB4-9D8E-0B28EDC5503F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90FDAA42-6AB2-45E0-AA5B-E48372B571E5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572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8">
            <a:extLst>
              <a:ext uri="{FF2B5EF4-FFF2-40B4-BE49-F238E27FC236}">
                <a16:creationId xmlns:a16="http://schemas.microsoft.com/office/drawing/2014/main" id="{BC7FEF53-0626-4CD2-ACDE-23B68BC30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3">
            <a:extLst>
              <a:ext uri="{FF2B5EF4-FFF2-40B4-BE49-F238E27FC236}">
                <a16:creationId xmlns:a16="http://schemas.microsoft.com/office/drawing/2014/main" id="{8AE89055-68DB-41C4-95B0-1433925B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20">
            <a:extLst>
              <a:ext uri="{FF2B5EF4-FFF2-40B4-BE49-F238E27FC236}">
                <a16:creationId xmlns:a16="http://schemas.microsoft.com/office/drawing/2014/main" id="{72D91D3E-2B81-4DCD-8C26-E76B06EBD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718" y="0"/>
            <a:ext cx="7392823" cy="6344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817D89-C213-42FB-AD31-5057B5A542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392C85F5-8C06-4113-812B-E6F349D779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B041CB-0F4A-438C-83F4-649E0F12ED6E}" type="slidenum">
              <a:t>‹#›</a:t>
            </a:fld>
            <a:endParaRPr lang="en-US"/>
          </a:p>
        </p:txBody>
      </p:sp>
      <p:pic>
        <p:nvPicPr>
          <p:cNvPr id="7" name="Imagen 11" descr="kit of parts-28.png">
            <a:extLst>
              <a:ext uri="{FF2B5EF4-FFF2-40B4-BE49-F238E27FC236}">
                <a16:creationId xmlns:a16="http://schemas.microsoft.com/office/drawing/2014/main" id="{5489C4A5-40F8-4FE0-AA49-9A3979DD7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uadroTexto 14">
            <a:extLst>
              <a:ext uri="{FF2B5EF4-FFF2-40B4-BE49-F238E27FC236}">
                <a16:creationId xmlns:a16="http://schemas.microsoft.com/office/drawing/2014/main" id="{FBA0B606-8F3E-4A4D-9193-CAF9A0207DB3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92CC299-1677-4240-B022-347FC5D8E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27EBABC0-B4AB-41A5-A895-4ED17CC424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3232282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9" descr="Grace fondos ppt textura.jpg">
            <a:extLst>
              <a:ext uri="{FF2B5EF4-FFF2-40B4-BE49-F238E27FC236}">
                <a16:creationId xmlns:a16="http://schemas.microsoft.com/office/drawing/2014/main" id="{88EEE07E-3D92-4E96-96D1-6F906C6E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A2D3008F-8FED-4A80-B7DD-02327E066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9AC0EE7E-5AF0-4201-B1FE-34903B44F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C502EA-492A-4D6F-9A9F-E32528C4A4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9A1C273C-0D3F-493D-8649-EA62372B9A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C89F92-9981-4EA2-983C-861A84601BE4}" type="slidenum">
              <a:t>‹#›</a:t>
            </a:fld>
            <a:endParaRPr lang="en-US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D575994D-AFDA-488D-8116-8AE0EC187371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827FDD1-B2D1-4129-BB53-38BCCFE9D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0491057-C45C-4166-90FA-236D33705D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0" name="Agrupar 14">
            <a:extLst>
              <a:ext uri="{FF2B5EF4-FFF2-40B4-BE49-F238E27FC236}">
                <a16:creationId xmlns:a16="http://schemas.microsoft.com/office/drawing/2014/main" id="{F5BF4CB4-4E1C-4083-9C8C-276A6042514A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1" name="Pentágono 15">
              <a:extLst>
                <a:ext uri="{FF2B5EF4-FFF2-40B4-BE49-F238E27FC236}">
                  <a16:creationId xmlns:a16="http://schemas.microsoft.com/office/drawing/2014/main" id="{CEC907E4-25F6-4A76-BB9B-3F75F6F3DD8F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19">
              <a:extLst>
                <a:ext uri="{FF2B5EF4-FFF2-40B4-BE49-F238E27FC236}">
                  <a16:creationId xmlns:a16="http://schemas.microsoft.com/office/drawing/2014/main" id="{4C8FCEDD-B7AD-44F6-A7F7-692A82714B99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0">
              <a:extLst>
                <a:ext uri="{FF2B5EF4-FFF2-40B4-BE49-F238E27FC236}">
                  <a16:creationId xmlns:a16="http://schemas.microsoft.com/office/drawing/2014/main" id="{A352681B-16F4-4B1C-B408-A5D5F4A25394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1">
              <a:extLst>
                <a:ext uri="{FF2B5EF4-FFF2-40B4-BE49-F238E27FC236}">
                  <a16:creationId xmlns:a16="http://schemas.microsoft.com/office/drawing/2014/main" id="{21251FB1-C179-4F8A-93F3-07FFF388F946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5" name="Pentágono 22">
              <a:extLst>
                <a:ext uri="{FF2B5EF4-FFF2-40B4-BE49-F238E27FC236}">
                  <a16:creationId xmlns:a16="http://schemas.microsoft.com/office/drawing/2014/main" id="{13FB578F-F014-4AA2-A98A-F77BD499BD86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CuadroTexto 23">
              <a:extLst>
                <a:ext uri="{FF2B5EF4-FFF2-40B4-BE49-F238E27FC236}">
                  <a16:creationId xmlns:a16="http://schemas.microsoft.com/office/drawing/2014/main" id="{5DF7BA16-DBE7-4EA3-864F-CEA1A048E31C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04F06CC5-C6A4-418D-A1ED-65290F5D3D3E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D9545EC1-D0B5-4E93-8F17-1129164ED22D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7D66D26C-33D4-4110-9E63-D2E54E99DD42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E664748D-568B-4E40-9758-18DB93D40703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1" name="Imagen 31" descr="kit of parts-28.png">
            <a:extLst>
              <a:ext uri="{FF2B5EF4-FFF2-40B4-BE49-F238E27FC236}">
                <a16:creationId xmlns:a16="http://schemas.microsoft.com/office/drawing/2014/main" id="{16594A27-80CB-46E8-95D6-89569E8AF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75303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9" descr="Grace fondos ppt textura.jpg">
            <a:extLst>
              <a:ext uri="{FF2B5EF4-FFF2-40B4-BE49-F238E27FC236}">
                <a16:creationId xmlns:a16="http://schemas.microsoft.com/office/drawing/2014/main" id="{7944A96F-80A6-4F79-90F0-50EE83FB2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ángulo redondeado 32">
            <a:extLst>
              <a:ext uri="{FF2B5EF4-FFF2-40B4-BE49-F238E27FC236}">
                <a16:creationId xmlns:a16="http://schemas.microsoft.com/office/drawing/2014/main" id="{82494728-3F09-4701-BE29-1AD96465DCC2}"/>
              </a:ext>
            </a:extLst>
          </p:cNvPr>
          <p:cNvSpPr/>
          <p:nvPr/>
        </p:nvSpPr>
        <p:spPr>
          <a:xfrm>
            <a:off x="3311691" y="356661"/>
            <a:ext cx="4416487" cy="65013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A9CA2"/>
              </a:gs>
              <a:gs pos="100000">
                <a:srgbClr val="EE7178">
                  <a:alpha val="0"/>
                </a:srgbClr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</a:t>
            </a:r>
          </a:p>
        </p:txBody>
      </p:sp>
      <p:pic>
        <p:nvPicPr>
          <p:cNvPr id="4" name="Imagen 1" descr="2017 Ontex Innovation Grace KV FILM 09-02.png">
            <a:extLst>
              <a:ext uri="{FF2B5EF4-FFF2-40B4-BE49-F238E27FC236}">
                <a16:creationId xmlns:a16="http://schemas.microsoft.com/office/drawing/2014/main" id="{87918BD1-CAF2-4422-8F2D-272D7DE19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9" y="644688"/>
            <a:ext cx="4052968" cy="6048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7">
            <a:extLst>
              <a:ext uri="{FF2B5EF4-FFF2-40B4-BE49-F238E27FC236}">
                <a16:creationId xmlns:a16="http://schemas.microsoft.com/office/drawing/2014/main" id="{01BC29C0-52B8-46F6-AAF1-C796CBEE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8C07C2A6-05AE-4DC6-88C5-0A4B7F284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F35F4EEA-A35F-4B80-A784-D9C828637A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D187B-BAC4-46E6-906C-F4052B93909F}" type="slidenum">
              <a:t>‹#›</a:t>
            </a:fld>
            <a:endParaRPr lang="en-US"/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69C743A3-2DA5-41C3-BB92-A892A1746866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CCFD392-7903-4258-AA15-F97E78ED0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grpSp>
        <p:nvGrpSpPr>
          <p:cNvPr id="10" name="Agrupar 14">
            <a:extLst>
              <a:ext uri="{FF2B5EF4-FFF2-40B4-BE49-F238E27FC236}">
                <a16:creationId xmlns:a16="http://schemas.microsoft.com/office/drawing/2014/main" id="{B828A109-6832-45AC-83E4-5236F35A5CF1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1" name="Pentágono 15">
              <a:extLst>
                <a:ext uri="{FF2B5EF4-FFF2-40B4-BE49-F238E27FC236}">
                  <a16:creationId xmlns:a16="http://schemas.microsoft.com/office/drawing/2014/main" id="{65F683D4-236B-4761-8CCE-09E87D4CA830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19">
              <a:extLst>
                <a:ext uri="{FF2B5EF4-FFF2-40B4-BE49-F238E27FC236}">
                  <a16:creationId xmlns:a16="http://schemas.microsoft.com/office/drawing/2014/main" id="{6455A169-7E39-4F7B-8344-51FE05AC35B0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0">
              <a:extLst>
                <a:ext uri="{FF2B5EF4-FFF2-40B4-BE49-F238E27FC236}">
                  <a16:creationId xmlns:a16="http://schemas.microsoft.com/office/drawing/2014/main" id="{BA676C11-A3E1-454F-9DD7-ED0DA3E82B67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1">
              <a:extLst>
                <a:ext uri="{FF2B5EF4-FFF2-40B4-BE49-F238E27FC236}">
                  <a16:creationId xmlns:a16="http://schemas.microsoft.com/office/drawing/2014/main" id="{7AF396B9-43EE-4113-94FC-7AB5CC6EC6D3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5" name="Pentágono 22">
              <a:extLst>
                <a:ext uri="{FF2B5EF4-FFF2-40B4-BE49-F238E27FC236}">
                  <a16:creationId xmlns:a16="http://schemas.microsoft.com/office/drawing/2014/main" id="{5CEB2B84-4140-48FC-9808-3E114C2569B5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CuadroTexto 23">
              <a:extLst>
                <a:ext uri="{FF2B5EF4-FFF2-40B4-BE49-F238E27FC236}">
                  <a16:creationId xmlns:a16="http://schemas.microsoft.com/office/drawing/2014/main" id="{B7C19FC3-0579-49C7-9C7B-E0F7938EC527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F9D3DFB1-06B4-4F79-833B-A4F7E25933D9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9EA6270B-442D-47E7-9897-F97D20120BC7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EF164F8B-1524-4DA8-B81C-979544DA4029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4BE47A0C-CBC7-4CB7-BC3B-A90D48E948AD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1" name="Imagen 33" descr="kit of parts-28.png">
            <a:extLst>
              <a:ext uri="{FF2B5EF4-FFF2-40B4-BE49-F238E27FC236}">
                <a16:creationId xmlns:a16="http://schemas.microsoft.com/office/drawing/2014/main" id="{C0D888BB-ABDC-42F6-A34C-35ED1D140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38007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ace lycra texture.jpg">
            <a:extLst>
              <a:ext uri="{FF2B5EF4-FFF2-40B4-BE49-F238E27FC236}">
                <a16:creationId xmlns:a16="http://schemas.microsoft.com/office/drawing/2014/main" id="{51AE5C5A-0C5C-4BB2-9533-4E1849379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A186ABF1-B4B7-41E7-A167-EC8BBCEA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9330793D-A19D-4E52-9949-7F9334AA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D2933D-CD4E-4CEB-8069-11BC11A1DF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9CAD90BA-78AA-420C-8C6E-26FF91A9C2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BAEBD8-A3E2-4B51-AC0E-2FF0A5C8F3DD}" type="slidenum">
              <a:t>‹#›</a:t>
            </a:fld>
            <a:endParaRPr lang="en-US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51B5C045-C106-468F-BF2B-56C6BD2CB66D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5365F5A-EF5A-423D-9B46-68C254DCB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780D7B63-245E-4030-84AF-88209C29CC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0" name="Agrupar 14">
            <a:extLst>
              <a:ext uri="{FF2B5EF4-FFF2-40B4-BE49-F238E27FC236}">
                <a16:creationId xmlns:a16="http://schemas.microsoft.com/office/drawing/2014/main" id="{8B57A8FF-DAB5-4F2B-81DB-B4E11597477C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1" name="Pentágono 15">
              <a:extLst>
                <a:ext uri="{FF2B5EF4-FFF2-40B4-BE49-F238E27FC236}">
                  <a16:creationId xmlns:a16="http://schemas.microsoft.com/office/drawing/2014/main" id="{26FCD442-047D-49B0-85AF-3224C45B7645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19">
              <a:extLst>
                <a:ext uri="{FF2B5EF4-FFF2-40B4-BE49-F238E27FC236}">
                  <a16:creationId xmlns:a16="http://schemas.microsoft.com/office/drawing/2014/main" id="{1197035B-484A-423E-9C7D-318EA460FD80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0">
              <a:extLst>
                <a:ext uri="{FF2B5EF4-FFF2-40B4-BE49-F238E27FC236}">
                  <a16:creationId xmlns:a16="http://schemas.microsoft.com/office/drawing/2014/main" id="{2FD8FFE4-6CA2-4660-883F-94210CAA514B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1">
              <a:extLst>
                <a:ext uri="{FF2B5EF4-FFF2-40B4-BE49-F238E27FC236}">
                  <a16:creationId xmlns:a16="http://schemas.microsoft.com/office/drawing/2014/main" id="{B1558B4A-35FD-4506-8D8A-4A8AFD244C93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5" name="Pentágono 22">
              <a:extLst>
                <a:ext uri="{FF2B5EF4-FFF2-40B4-BE49-F238E27FC236}">
                  <a16:creationId xmlns:a16="http://schemas.microsoft.com/office/drawing/2014/main" id="{055E618D-C1E4-4D9B-B802-ACCC2321BBED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CuadroTexto 23">
              <a:extLst>
                <a:ext uri="{FF2B5EF4-FFF2-40B4-BE49-F238E27FC236}">
                  <a16:creationId xmlns:a16="http://schemas.microsoft.com/office/drawing/2014/main" id="{E1CBA5B3-DA2F-40D7-8625-08B9F23383DC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5238155B-9FD6-4A2E-A151-D5F078105024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9873D7AC-0217-4AAD-B349-2C4040A4F59A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AD8AA169-4772-4D88-9F74-24E85781A0D0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06E590EA-DECE-41AA-8C0A-50C172034423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1" name="Imagen 31" descr="kit of parts-28.png">
            <a:extLst>
              <a:ext uri="{FF2B5EF4-FFF2-40B4-BE49-F238E27FC236}">
                <a16:creationId xmlns:a16="http://schemas.microsoft.com/office/drawing/2014/main" id="{1407B389-911D-47F7-A730-EECAB8A3F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44951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ace lycra texture.jpg">
            <a:extLst>
              <a:ext uri="{FF2B5EF4-FFF2-40B4-BE49-F238E27FC236}">
                <a16:creationId xmlns:a16="http://schemas.microsoft.com/office/drawing/2014/main" id="{CD34D048-8A90-4C49-9111-A0536CC8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ángulo redondeado 18">
            <a:extLst>
              <a:ext uri="{FF2B5EF4-FFF2-40B4-BE49-F238E27FC236}">
                <a16:creationId xmlns:a16="http://schemas.microsoft.com/office/drawing/2014/main" id="{B70CB192-092D-41AF-8603-D702AD6EB62F}"/>
              </a:ext>
            </a:extLst>
          </p:cNvPr>
          <p:cNvSpPr/>
          <p:nvPr/>
        </p:nvSpPr>
        <p:spPr>
          <a:xfrm>
            <a:off x="3311691" y="356661"/>
            <a:ext cx="4416487" cy="65013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A9CA2"/>
              </a:gs>
              <a:gs pos="100000">
                <a:srgbClr val="EE7178">
                  <a:alpha val="0"/>
                </a:srgbClr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</a:t>
            </a:r>
          </a:p>
        </p:txBody>
      </p:sp>
      <p:pic>
        <p:nvPicPr>
          <p:cNvPr id="4" name="Imagen 32" descr="2017 Ontex Innovation Grace KV FILM 09-02.png">
            <a:extLst>
              <a:ext uri="{FF2B5EF4-FFF2-40B4-BE49-F238E27FC236}">
                <a16:creationId xmlns:a16="http://schemas.microsoft.com/office/drawing/2014/main" id="{25CC73BC-8A27-4CFD-9CFF-28D6C402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9" y="644688"/>
            <a:ext cx="4052968" cy="6048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7">
            <a:extLst>
              <a:ext uri="{FF2B5EF4-FFF2-40B4-BE49-F238E27FC236}">
                <a16:creationId xmlns:a16="http://schemas.microsoft.com/office/drawing/2014/main" id="{ACA920D1-D7BF-4CFD-AE4E-009F5517AF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C57D1EE9-0AE0-4523-9170-90BC3D39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4C9B4D5C-547B-43A0-AFBF-6432F40C99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337A20-BD5B-4E48-962F-658F053A2F04}" type="slidenum">
              <a:t>‹#›</a:t>
            </a:fld>
            <a:endParaRPr lang="en-US"/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324BE6A2-4B0F-4AF2-9F67-BC24298105F5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grpSp>
        <p:nvGrpSpPr>
          <p:cNvPr id="9" name="Agrupar 14">
            <a:extLst>
              <a:ext uri="{FF2B5EF4-FFF2-40B4-BE49-F238E27FC236}">
                <a16:creationId xmlns:a16="http://schemas.microsoft.com/office/drawing/2014/main" id="{78894557-46F4-4843-BF77-98B9E6CB114E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0" name="Pentágono 15">
              <a:extLst>
                <a:ext uri="{FF2B5EF4-FFF2-40B4-BE49-F238E27FC236}">
                  <a16:creationId xmlns:a16="http://schemas.microsoft.com/office/drawing/2014/main" id="{B2FB9DEA-955F-4BF8-9074-0DE0387D0D62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1" name="Pentágono 19">
              <a:extLst>
                <a:ext uri="{FF2B5EF4-FFF2-40B4-BE49-F238E27FC236}">
                  <a16:creationId xmlns:a16="http://schemas.microsoft.com/office/drawing/2014/main" id="{18B587AC-B996-4056-9431-3BE78CEF2C0A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20">
              <a:extLst>
                <a:ext uri="{FF2B5EF4-FFF2-40B4-BE49-F238E27FC236}">
                  <a16:creationId xmlns:a16="http://schemas.microsoft.com/office/drawing/2014/main" id="{B9D411F9-FB93-47E4-84A6-C453E25CFE57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1">
              <a:extLst>
                <a:ext uri="{FF2B5EF4-FFF2-40B4-BE49-F238E27FC236}">
                  <a16:creationId xmlns:a16="http://schemas.microsoft.com/office/drawing/2014/main" id="{DC6C1202-03BF-4137-9E61-B2C40A99781F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4" name="Pentágono 22">
              <a:extLst>
                <a:ext uri="{FF2B5EF4-FFF2-40B4-BE49-F238E27FC236}">
                  <a16:creationId xmlns:a16="http://schemas.microsoft.com/office/drawing/2014/main" id="{1239ADDB-CDCF-44C9-B151-D1626BC6DC4F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5" name="CuadroTexto 23">
              <a:extLst>
                <a:ext uri="{FF2B5EF4-FFF2-40B4-BE49-F238E27FC236}">
                  <a16:creationId xmlns:a16="http://schemas.microsoft.com/office/drawing/2014/main" id="{094FA9BD-C474-49F0-A888-C8C1B877A369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6" name="CuadroTexto 24">
              <a:extLst>
                <a:ext uri="{FF2B5EF4-FFF2-40B4-BE49-F238E27FC236}">
                  <a16:creationId xmlns:a16="http://schemas.microsoft.com/office/drawing/2014/main" id="{24702709-2E4E-4E4D-9A1D-D3E65F1848CF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7" name="CuadroTexto 25">
              <a:extLst>
                <a:ext uri="{FF2B5EF4-FFF2-40B4-BE49-F238E27FC236}">
                  <a16:creationId xmlns:a16="http://schemas.microsoft.com/office/drawing/2014/main" id="{85942FDE-B779-42A3-B346-C81888427F66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8" name="CuadroTexto 26">
              <a:extLst>
                <a:ext uri="{FF2B5EF4-FFF2-40B4-BE49-F238E27FC236}">
                  <a16:creationId xmlns:a16="http://schemas.microsoft.com/office/drawing/2014/main" id="{3E5AF492-6DE3-4313-A119-3474DE884771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19" name="CuadroTexto 27">
              <a:extLst>
                <a:ext uri="{FF2B5EF4-FFF2-40B4-BE49-F238E27FC236}">
                  <a16:creationId xmlns:a16="http://schemas.microsoft.com/office/drawing/2014/main" id="{7428A086-3427-43F0-945C-AB073BD6B101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0" name="Imagen 19" descr="kit of parts-28.png">
            <a:extLst>
              <a:ext uri="{FF2B5EF4-FFF2-40B4-BE49-F238E27FC236}">
                <a16:creationId xmlns:a16="http://schemas.microsoft.com/office/drawing/2014/main" id="{268E3B37-1760-4EF6-9969-E124E618E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495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6419B1-F977-4C78-B608-AE96FE2A82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FFF469-81BD-408E-9CF4-6457A7B8B0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81645A1-57AE-4676-BCD8-C7C95C63382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B07349-5555-48B2-989D-165C74C2F3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34C5BB-4E85-4102-A2F3-EFEB6A0DE46C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CD83E3-AC1D-441F-AFE3-C0A9033481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8DDF692-8134-4604-B8D2-45E9EF0D5E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C5A6AD-A388-4CF8-97B0-35C5F3F8FABC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4648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9" descr="Grace fondos ppt textura.jpg">
            <a:extLst>
              <a:ext uri="{FF2B5EF4-FFF2-40B4-BE49-F238E27FC236}">
                <a16:creationId xmlns:a16="http://schemas.microsoft.com/office/drawing/2014/main" id="{F1381EEF-D380-4B87-BEE0-4A8458C8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DC865D4C-1F90-4B3F-860E-66839780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9425F6E4-574A-408A-918B-D66230D96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3F43DA-B241-441C-B52D-B980078932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B6EC7670-2806-4708-97CC-8566FDD0FC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27B372-E675-4E1E-8396-D35CFA91A5B4}" type="slidenum">
              <a:t>‹#›</a:t>
            </a:fld>
            <a:endParaRPr lang="en-US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9FF17820-4EF6-4AC7-A2BF-BC40E1FECEF2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E1C2469-D205-42CF-AE4C-AB45B0782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8D5D7E93-5677-49FE-896A-87EE533028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0" name="Agrupar 14">
            <a:extLst>
              <a:ext uri="{FF2B5EF4-FFF2-40B4-BE49-F238E27FC236}">
                <a16:creationId xmlns:a16="http://schemas.microsoft.com/office/drawing/2014/main" id="{A21E4FC8-ACD5-4EF1-8907-4CD4BC9B1F75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1" name="Pentágono 15">
              <a:extLst>
                <a:ext uri="{FF2B5EF4-FFF2-40B4-BE49-F238E27FC236}">
                  <a16:creationId xmlns:a16="http://schemas.microsoft.com/office/drawing/2014/main" id="{2846865E-84DB-4F3F-B784-ED547759CBBB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19">
              <a:extLst>
                <a:ext uri="{FF2B5EF4-FFF2-40B4-BE49-F238E27FC236}">
                  <a16:creationId xmlns:a16="http://schemas.microsoft.com/office/drawing/2014/main" id="{517119B5-019C-49C0-94AF-F65F0D3B99BF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2CC5D5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0">
              <a:extLst>
                <a:ext uri="{FF2B5EF4-FFF2-40B4-BE49-F238E27FC236}">
                  <a16:creationId xmlns:a16="http://schemas.microsoft.com/office/drawing/2014/main" id="{77B1663C-0C0E-4F36-923B-49C7029F97B3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1">
              <a:extLst>
                <a:ext uri="{FF2B5EF4-FFF2-40B4-BE49-F238E27FC236}">
                  <a16:creationId xmlns:a16="http://schemas.microsoft.com/office/drawing/2014/main" id="{F3277907-42A0-4C5D-AAC3-4749539F1ED0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5" name="Pentágono 22">
              <a:extLst>
                <a:ext uri="{FF2B5EF4-FFF2-40B4-BE49-F238E27FC236}">
                  <a16:creationId xmlns:a16="http://schemas.microsoft.com/office/drawing/2014/main" id="{950CDDD3-BB45-4266-A23F-040BE2C62A17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CuadroTexto 23">
              <a:extLst>
                <a:ext uri="{FF2B5EF4-FFF2-40B4-BE49-F238E27FC236}">
                  <a16:creationId xmlns:a16="http://schemas.microsoft.com/office/drawing/2014/main" id="{2113DF70-EE79-4279-AF91-174EA310E3E9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1F697F1D-55D2-440B-8C40-93704B7C3A94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AC8BD5ED-FDE5-4221-BF13-58856376EAC9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18C499AA-D228-4CA6-A860-8424282E9AA9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784692E5-AB13-45DE-B417-14CE2EE9776E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1" name="Imagen 20" descr="kit of parts-28.png">
            <a:extLst>
              <a:ext uri="{FF2B5EF4-FFF2-40B4-BE49-F238E27FC236}">
                <a16:creationId xmlns:a16="http://schemas.microsoft.com/office/drawing/2014/main" id="{B991B2AF-A4CF-43E5-B064-C340554EA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95004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1" descr="grace lycra texture.jpg">
            <a:extLst>
              <a:ext uri="{FF2B5EF4-FFF2-40B4-BE49-F238E27FC236}">
                <a16:creationId xmlns:a16="http://schemas.microsoft.com/office/drawing/2014/main" id="{C7E3F1A9-713F-4BB4-9EFA-481C04EC3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BB6ED0BD-5125-45F6-BCC7-14CCD876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F1BB6969-CBF0-43A2-816B-F5905754D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67E943-CEDA-48BD-8004-3BC3C76F2E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841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8C854C93-F809-4A03-B025-4D0182B818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99C5E6-2DFC-446B-BB58-191EE09E767B}" type="slidenum">
              <a:t>‹#›</a:t>
            </a:fld>
            <a:endParaRPr lang="en-US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67D3631F-61F6-4FF4-9906-F5892DC4B2EA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F14528B-5583-4BB8-9199-DA3B5F78B1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452664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15181132-E3B1-49FC-927A-A8743314D0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740700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grpSp>
        <p:nvGrpSpPr>
          <p:cNvPr id="10" name="Agrupar 14">
            <a:extLst>
              <a:ext uri="{FF2B5EF4-FFF2-40B4-BE49-F238E27FC236}">
                <a16:creationId xmlns:a16="http://schemas.microsoft.com/office/drawing/2014/main" id="{AD4D9800-9664-4D1A-8E4E-CCD1058BC39F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11" name="Pentágono 15">
              <a:extLst>
                <a:ext uri="{FF2B5EF4-FFF2-40B4-BE49-F238E27FC236}">
                  <a16:creationId xmlns:a16="http://schemas.microsoft.com/office/drawing/2014/main" id="{CBE33ACF-85D1-4CFF-B7D5-EC6BDC424550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19">
              <a:extLst>
                <a:ext uri="{FF2B5EF4-FFF2-40B4-BE49-F238E27FC236}">
                  <a16:creationId xmlns:a16="http://schemas.microsoft.com/office/drawing/2014/main" id="{6A819D14-49A3-431D-AFEC-A2273A059170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2CC5D5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Pentágono 20">
              <a:extLst>
                <a:ext uri="{FF2B5EF4-FFF2-40B4-BE49-F238E27FC236}">
                  <a16:creationId xmlns:a16="http://schemas.microsoft.com/office/drawing/2014/main" id="{2534852F-AE32-4711-9B7A-36176879FBA0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Pentágono 21">
              <a:extLst>
                <a:ext uri="{FF2B5EF4-FFF2-40B4-BE49-F238E27FC236}">
                  <a16:creationId xmlns:a16="http://schemas.microsoft.com/office/drawing/2014/main" id="{609FA79D-7610-4FDE-9143-E75A2EC30656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5" name="Pentágono 22">
              <a:extLst>
                <a:ext uri="{FF2B5EF4-FFF2-40B4-BE49-F238E27FC236}">
                  <a16:creationId xmlns:a16="http://schemas.microsoft.com/office/drawing/2014/main" id="{6905E34D-DD83-4691-A8FE-07CBB435F145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5E7E4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6" name="CuadroTexto 23">
              <a:extLst>
                <a:ext uri="{FF2B5EF4-FFF2-40B4-BE49-F238E27FC236}">
                  <a16:creationId xmlns:a16="http://schemas.microsoft.com/office/drawing/2014/main" id="{0A0675F3-CB71-4F2B-A58B-933A46056882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E8CF6DC9-8E6C-40BF-BFEF-BA576489B80A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7C9D273D-01DD-43EC-A5A2-AF30D3F37352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0E0166F8-D435-4774-81D5-C47BBE25FDEE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03B3BFFC-A596-4E9C-8E04-CC214E03AB00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21" name="Imagen 20" descr="kit of parts-28.png">
            <a:extLst>
              <a:ext uri="{FF2B5EF4-FFF2-40B4-BE49-F238E27FC236}">
                <a16:creationId xmlns:a16="http://schemas.microsoft.com/office/drawing/2014/main" id="{01E74413-F9EE-44F1-8EA4-BB62C7FAB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97234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9" descr="Grace fondos ppt textura.jpg">
            <a:extLst>
              <a:ext uri="{FF2B5EF4-FFF2-40B4-BE49-F238E27FC236}">
                <a16:creationId xmlns:a16="http://schemas.microsoft.com/office/drawing/2014/main" id="{C9371027-564D-4993-851B-D7217E3C6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2">
            <a:extLst>
              <a:ext uri="{FF2B5EF4-FFF2-40B4-BE49-F238E27FC236}">
                <a16:creationId xmlns:a16="http://schemas.microsoft.com/office/drawing/2014/main" id="{490563A8-726B-452C-9C6A-4CBAB6419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1">
            <a:extLst>
              <a:ext uri="{FF2B5EF4-FFF2-40B4-BE49-F238E27FC236}">
                <a16:creationId xmlns:a16="http://schemas.microsoft.com/office/drawing/2014/main" id="{C9050E5B-0C18-4325-8549-FEBEB3B4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3" y="0"/>
            <a:ext cx="7510049" cy="64456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25579A-4CC7-4A59-B654-BBD0AB67256D}"/>
              </a:ext>
            </a:extLst>
          </p:cNvPr>
          <p:cNvSpPr/>
          <p:nvPr/>
        </p:nvSpPr>
        <p:spPr>
          <a:xfrm>
            <a:off x="36383" y="6405335"/>
            <a:ext cx="12108283" cy="384038"/>
          </a:xfrm>
          <a:prstGeom prst="rect">
            <a:avLst/>
          </a:prstGeom>
          <a:solidFill>
            <a:srgbClr val="FEFEFE"/>
          </a:solidFill>
          <a:ln cap="flat">
            <a:noFill/>
            <a:prstDash val="solid"/>
          </a:ln>
        </p:spPr>
        <p:txBody>
          <a:bodyPr vert="horz" wrap="square" lIns="121898" tIns="60944" rIns="121898" bIns="60944" anchor="ctr" anchorCtr="1" compatLnSpc="1">
            <a:noAutofit/>
          </a:bodyPr>
          <a:lstStyle/>
          <a:p>
            <a:pPr marL="0" marR="0" lvl="0" indent="0" algn="ctr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Imagen 21">
            <a:extLst>
              <a:ext uri="{FF2B5EF4-FFF2-40B4-BE49-F238E27FC236}">
                <a16:creationId xmlns:a16="http://schemas.microsoft.com/office/drawing/2014/main" id="{A9D459C3-7AC0-4774-A763-CFE6F720E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" y="836712"/>
            <a:ext cx="4128461" cy="13642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2CF857-1771-46F1-AE27-BBBAAD8C7F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0907" y="3148855"/>
            <a:ext cx="3670301" cy="527334"/>
          </a:xfrm>
        </p:spPr>
        <p:txBody>
          <a:bodyPr/>
          <a:lstStyle>
            <a:lvl1pPr marL="19046" indent="0">
              <a:lnSpc>
                <a:spcPts val="1535"/>
              </a:lnSpc>
              <a:spcBef>
                <a:spcPts val="0"/>
              </a:spcBef>
              <a:buNone/>
              <a:defRPr sz="1333" b="1" spc="-13">
                <a:solidFill>
                  <a:srgbClr val="7F5CA3"/>
                </a:solidFill>
                <a:cs typeface="Arial"/>
              </a:defRPr>
            </a:lvl1pPr>
          </a:lstStyle>
          <a:p>
            <a:pPr lvl="0"/>
            <a:r>
              <a:rPr lang="en-GB"/>
              <a:t>Add date</a:t>
            </a:r>
          </a:p>
        </p:txBody>
      </p:sp>
      <p:pic>
        <p:nvPicPr>
          <p:cNvPr id="8" name="E905DD6C-94AF-4D5B-9A47-89CAF225D37D" descr="95D782E5-9000-46B8-AA54-22DD6B1FCCEE">
            <a:extLst>
              <a:ext uri="{FF2B5EF4-FFF2-40B4-BE49-F238E27FC236}">
                <a16:creationId xmlns:a16="http://schemas.microsoft.com/office/drawing/2014/main" id="{354784DA-BD12-4B28-8C1C-F4E0355D75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909069"/>
            <a:ext cx="12191996" cy="3032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43719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 descr="Grace fondos ppt textura.jpg">
            <a:extLst>
              <a:ext uri="{FF2B5EF4-FFF2-40B4-BE49-F238E27FC236}">
                <a16:creationId xmlns:a16="http://schemas.microsoft.com/office/drawing/2014/main" id="{13164215-E27F-4F2B-AC70-24F42DCA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24" descr="2017 Ontex Innovation Grace KV FILM 09-01.jpg">
            <a:extLst>
              <a:ext uri="{FF2B5EF4-FFF2-40B4-BE49-F238E27FC236}">
                <a16:creationId xmlns:a16="http://schemas.microsoft.com/office/drawing/2014/main" id="{DFA05FDF-1755-4DE9-B2E6-146EA8B0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29" y="1007650"/>
            <a:ext cx="8637349" cy="54968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7">
            <a:extLst>
              <a:ext uri="{FF2B5EF4-FFF2-40B4-BE49-F238E27FC236}">
                <a16:creationId xmlns:a16="http://schemas.microsoft.com/office/drawing/2014/main" id="{AF06A31A-4863-40E5-9BF3-DA85BB2AF3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2">
            <a:extLst>
              <a:ext uri="{FF2B5EF4-FFF2-40B4-BE49-F238E27FC236}">
                <a16:creationId xmlns:a16="http://schemas.microsoft.com/office/drawing/2014/main" id="{1671D950-9556-42C1-863E-922149B2A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E71383B7-02CF-44EC-8822-CE3F6CE9CF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1CACA2-562F-4D14-A752-CC6764C0BB2A}" type="slidenum">
              <a:t>‹#›</a:t>
            </a:fld>
            <a:endParaRPr lang="en-US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7BDD1CA7-5C52-405F-B943-379D29E39237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BD6285BC-7767-4392-A1D8-18063111F6C0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9" name="Pentágono 15">
              <a:extLst>
                <a:ext uri="{FF2B5EF4-FFF2-40B4-BE49-F238E27FC236}">
                  <a16:creationId xmlns:a16="http://schemas.microsoft.com/office/drawing/2014/main" id="{869CA441-96CC-43C7-ADF4-19B77EB25C5A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0" name="Pentágono 19">
              <a:extLst>
                <a:ext uri="{FF2B5EF4-FFF2-40B4-BE49-F238E27FC236}">
                  <a16:creationId xmlns:a16="http://schemas.microsoft.com/office/drawing/2014/main" id="{9EC6ED51-FDEE-4D42-8931-ED8F8E1C56A8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1" name="Pentágono 20">
              <a:extLst>
                <a:ext uri="{FF2B5EF4-FFF2-40B4-BE49-F238E27FC236}">
                  <a16:creationId xmlns:a16="http://schemas.microsoft.com/office/drawing/2014/main" id="{F46C0BE6-DAE6-4C93-A5C5-BB7B57BEB691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2" name="Pentágono 21">
              <a:extLst>
                <a:ext uri="{FF2B5EF4-FFF2-40B4-BE49-F238E27FC236}">
                  <a16:creationId xmlns:a16="http://schemas.microsoft.com/office/drawing/2014/main" id="{1B5A2940-0F12-4FB0-8C8C-89C12484541E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3" name="Pentágono 22">
              <a:extLst>
                <a:ext uri="{FF2B5EF4-FFF2-40B4-BE49-F238E27FC236}">
                  <a16:creationId xmlns:a16="http://schemas.microsoft.com/office/drawing/2014/main" id="{2E4CF54C-FD74-4299-A7DC-6A5814BD942F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4" name="CuadroTexto 23">
              <a:extLst>
                <a:ext uri="{FF2B5EF4-FFF2-40B4-BE49-F238E27FC236}">
                  <a16:creationId xmlns:a16="http://schemas.microsoft.com/office/drawing/2014/main" id="{53A787AA-2595-4A6B-BB30-6560C45A8C40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5" name="CuadroTexto 24">
              <a:extLst>
                <a:ext uri="{FF2B5EF4-FFF2-40B4-BE49-F238E27FC236}">
                  <a16:creationId xmlns:a16="http://schemas.microsoft.com/office/drawing/2014/main" id="{9DD33927-62AE-4773-9FCE-51FC19FBFC86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6" name="CuadroTexto 25">
              <a:extLst>
                <a:ext uri="{FF2B5EF4-FFF2-40B4-BE49-F238E27FC236}">
                  <a16:creationId xmlns:a16="http://schemas.microsoft.com/office/drawing/2014/main" id="{EC889939-6812-4DF8-9D2E-B5BED63A9B0D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7" name="CuadroTexto 26">
              <a:extLst>
                <a:ext uri="{FF2B5EF4-FFF2-40B4-BE49-F238E27FC236}">
                  <a16:creationId xmlns:a16="http://schemas.microsoft.com/office/drawing/2014/main" id="{D1B18405-084C-416B-A071-B4D17DDB16F4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18" name="CuadroTexto 27">
              <a:extLst>
                <a:ext uri="{FF2B5EF4-FFF2-40B4-BE49-F238E27FC236}">
                  <a16:creationId xmlns:a16="http://schemas.microsoft.com/office/drawing/2014/main" id="{A74650AE-A158-4389-B13A-854257BA2CB2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19" name="Imagen 23" descr="kit of parts-28.png">
            <a:extLst>
              <a:ext uri="{FF2B5EF4-FFF2-40B4-BE49-F238E27FC236}">
                <a16:creationId xmlns:a16="http://schemas.microsoft.com/office/drawing/2014/main" id="{2ED2CEF0-46FA-4552-A049-338862C52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55985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3" descr="grace lycra texture.jpg">
            <a:extLst>
              <a:ext uri="{FF2B5EF4-FFF2-40B4-BE49-F238E27FC236}">
                <a16:creationId xmlns:a16="http://schemas.microsoft.com/office/drawing/2014/main" id="{9BAC4FB6-FDD3-4E08-993C-D8842CE612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22" descr="2017 Ontex Innovation Grace KV LYCRA 06-01.jpg">
            <a:extLst>
              <a:ext uri="{FF2B5EF4-FFF2-40B4-BE49-F238E27FC236}">
                <a16:creationId xmlns:a16="http://schemas.microsoft.com/office/drawing/2014/main" id="{1D46B9EC-CCA9-46C6-A245-E8866894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77" y="836712"/>
            <a:ext cx="7694008" cy="4896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2">
            <a:extLst>
              <a:ext uri="{FF2B5EF4-FFF2-40B4-BE49-F238E27FC236}">
                <a16:creationId xmlns:a16="http://schemas.microsoft.com/office/drawing/2014/main" id="{69A241C0-9D40-4135-8567-9A76AEF67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D3ACC73A-48D8-4BBD-A491-AAE0A38AF0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EA92CE-E6C4-4101-A2FC-EB96405724B5}" type="slidenum">
              <a:t>‹#›</a:t>
            </a:fld>
            <a:endParaRPr lang="en-US"/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312580BD-3803-458A-96FA-32193AFFF4E2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grpSp>
        <p:nvGrpSpPr>
          <p:cNvPr id="7" name="Agrupar 14">
            <a:extLst>
              <a:ext uri="{FF2B5EF4-FFF2-40B4-BE49-F238E27FC236}">
                <a16:creationId xmlns:a16="http://schemas.microsoft.com/office/drawing/2014/main" id="{9EBC4F36-F48A-4E2F-BCD1-52B760D8F930}"/>
              </a:ext>
            </a:extLst>
          </p:cNvPr>
          <p:cNvGrpSpPr/>
          <p:nvPr/>
        </p:nvGrpSpPr>
        <p:grpSpPr>
          <a:xfrm>
            <a:off x="335356" y="164637"/>
            <a:ext cx="7392823" cy="480050"/>
            <a:chOff x="335356" y="164637"/>
            <a:chExt cx="7392823" cy="480050"/>
          </a:xfrm>
        </p:grpSpPr>
        <p:sp>
          <p:nvSpPr>
            <p:cNvPr id="8" name="Pentágono 15">
              <a:extLst>
                <a:ext uri="{FF2B5EF4-FFF2-40B4-BE49-F238E27FC236}">
                  <a16:creationId xmlns:a16="http://schemas.microsoft.com/office/drawing/2014/main" id="{0D9D0B0D-3FAC-41E6-984D-51F770FF15E9}"/>
                </a:ext>
              </a:extLst>
            </p:cNvPr>
            <p:cNvSpPr/>
            <p:nvPr/>
          </p:nvSpPr>
          <p:spPr>
            <a:xfrm>
              <a:off x="5711955" y="164637"/>
              <a:ext cx="2016224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9" name="Pentágono 19">
              <a:extLst>
                <a:ext uri="{FF2B5EF4-FFF2-40B4-BE49-F238E27FC236}">
                  <a16:creationId xmlns:a16="http://schemas.microsoft.com/office/drawing/2014/main" id="{FB9F57B9-8F58-41A5-9DBA-1A81961CA3DE}"/>
                </a:ext>
              </a:extLst>
            </p:cNvPr>
            <p:cNvSpPr/>
            <p:nvPr/>
          </p:nvSpPr>
          <p:spPr>
            <a:xfrm>
              <a:off x="43678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EE7178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0" name="Pentágono 20">
              <a:extLst>
                <a:ext uri="{FF2B5EF4-FFF2-40B4-BE49-F238E27FC236}">
                  <a16:creationId xmlns:a16="http://schemas.microsoft.com/office/drawing/2014/main" id="{362F483F-750E-41AC-B2AC-E68824A42D98}"/>
                </a:ext>
              </a:extLst>
            </p:cNvPr>
            <p:cNvSpPr/>
            <p:nvPr/>
          </p:nvSpPr>
          <p:spPr>
            <a:xfrm>
              <a:off x="302365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1" name="Pentágono 21">
              <a:extLst>
                <a:ext uri="{FF2B5EF4-FFF2-40B4-BE49-F238E27FC236}">
                  <a16:creationId xmlns:a16="http://schemas.microsoft.com/office/drawing/2014/main" id="{3437829B-816B-426F-B3AA-39B6FBEB91B7}"/>
                </a:ext>
              </a:extLst>
            </p:cNvPr>
            <p:cNvSpPr/>
            <p:nvPr/>
          </p:nvSpPr>
          <p:spPr>
            <a:xfrm>
              <a:off x="1679505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2" name="Pentágono 22">
              <a:extLst>
                <a:ext uri="{FF2B5EF4-FFF2-40B4-BE49-F238E27FC236}">
                  <a16:creationId xmlns:a16="http://schemas.microsoft.com/office/drawing/2014/main" id="{833355E9-2A9B-4DE5-BD17-91507F2B883A}"/>
                </a:ext>
              </a:extLst>
            </p:cNvPr>
            <p:cNvSpPr/>
            <p:nvPr/>
          </p:nvSpPr>
          <p:spPr>
            <a:xfrm>
              <a:off x="335356" y="164637"/>
              <a:ext cx="1632176" cy="4800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61305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F39CA2"/>
            </a:solidFill>
            <a:ln w="19046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2400" b="0" i="0" u="none" strike="noStrike" kern="1200" cap="none" spc="0" baseline="0">
                <a:solidFill>
                  <a:srgbClr val="F39CA2"/>
                </a:solidFill>
                <a:uFillTx/>
                <a:latin typeface="Arial"/>
              </a:endParaRPr>
            </a:p>
          </p:txBody>
        </p:sp>
        <p:sp>
          <p:nvSpPr>
            <p:cNvPr id="13" name="CuadroTexto 23">
              <a:extLst>
                <a:ext uri="{FF2B5EF4-FFF2-40B4-BE49-F238E27FC236}">
                  <a16:creationId xmlns:a16="http://schemas.microsoft.com/office/drawing/2014/main" id="{C2A7051D-72BF-478F-B480-3760C736EACA}"/>
                </a:ext>
              </a:extLst>
            </p:cNvPr>
            <p:cNvSpPr txBox="1"/>
            <p:nvPr/>
          </p:nvSpPr>
          <p:spPr>
            <a:xfrm>
              <a:off x="629646" y="260649"/>
              <a:ext cx="974951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THE MARKET</a:t>
              </a:r>
            </a:p>
          </p:txBody>
        </p:sp>
        <p:sp>
          <p:nvSpPr>
            <p:cNvPr id="14" name="CuadroTexto 24">
              <a:extLst>
                <a:ext uri="{FF2B5EF4-FFF2-40B4-BE49-F238E27FC236}">
                  <a16:creationId xmlns:a16="http://schemas.microsoft.com/office/drawing/2014/main" id="{2423BBE0-C603-43BD-A8EF-CC46B2EFAAB9}"/>
                </a:ext>
              </a:extLst>
            </p:cNvPr>
            <p:cNvSpPr txBox="1"/>
            <p:nvPr/>
          </p:nvSpPr>
          <p:spPr>
            <a:xfrm>
              <a:off x="2063553" y="260649"/>
              <a:ext cx="856326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CATEGORY</a:t>
              </a:r>
            </a:p>
          </p:txBody>
        </p:sp>
        <p:sp>
          <p:nvSpPr>
            <p:cNvPr id="15" name="CuadroTexto 25">
              <a:extLst>
                <a:ext uri="{FF2B5EF4-FFF2-40B4-BE49-F238E27FC236}">
                  <a16:creationId xmlns:a16="http://schemas.microsoft.com/office/drawing/2014/main" id="{7CA9D8C3-CCEE-45FE-8AD5-573437D02F94}"/>
                </a:ext>
              </a:extLst>
            </p:cNvPr>
            <p:cNvSpPr txBox="1"/>
            <p:nvPr/>
          </p:nvSpPr>
          <p:spPr>
            <a:xfrm>
              <a:off x="3407703" y="260649"/>
              <a:ext cx="922044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CONSUMER</a:t>
              </a:r>
            </a:p>
          </p:txBody>
        </p:sp>
        <p:sp>
          <p:nvSpPr>
            <p:cNvPr id="16" name="CuadroTexto 26">
              <a:extLst>
                <a:ext uri="{FF2B5EF4-FFF2-40B4-BE49-F238E27FC236}">
                  <a16:creationId xmlns:a16="http://schemas.microsoft.com/office/drawing/2014/main" id="{EB077F60-1674-428B-A356-1743AE0468F5}"/>
                </a:ext>
              </a:extLst>
            </p:cNvPr>
            <p:cNvSpPr txBox="1"/>
            <p:nvPr/>
          </p:nvSpPr>
          <p:spPr>
            <a:xfrm>
              <a:off x="4751853" y="260649"/>
              <a:ext cx="843497" cy="2565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SOLUTION</a:t>
              </a:r>
            </a:p>
          </p:txBody>
        </p:sp>
        <p:sp>
          <p:nvSpPr>
            <p:cNvPr id="17" name="CuadroTexto 27">
              <a:extLst>
                <a:ext uri="{FF2B5EF4-FFF2-40B4-BE49-F238E27FC236}">
                  <a16:creationId xmlns:a16="http://schemas.microsoft.com/office/drawing/2014/main" id="{0A783653-9FC7-4D74-8FBB-1DBE1F1312D4}"/>
                </a:ext>
              </a:extLst>
            </p:cNvPr>
            <p:cNvSpPr txBox="1"/>
            <p:nvPr/>
          </p:nvSpPr>
          <p:spPr>
            <a:xfrm>
              <a:off x="6192005" y="260649"/>
              <a:ext cx="1083948" cy="256544"/>
            </a:xfrm>
            <a:prstGeom prst="rect">
              <a:avLst/>
            </a:prstGeom>
            <a:solidFill>
              <a:srgbClr val="F39CA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67" b="0" i="0" u="none" strike="noStrike" kern="1200" cap="none" spc="0" baseline="0">
                  <a:solidFill>
                    <a:srgbClr val="FFFFFF"/>
                  </a:solidFill>
                  <a:uFillTx/>
                  <a:latin typeface="Open Sans Light"/>
                  <a:ea typeface="Open Sans Semibold"/>
                  <a:cs typeface="Open Sans Semibold"/>
                </a:rPr>
                <a:t>OPPORTUNITY</a:t>
              </a:r>
            </a:p>
          </p:txBody>
        </p:sp>
      </p:grpSp>
      <p:pic>
        <p:nvPicPr>
          <p:cNvPr id="18" name="Imagen 25" descr="kit of parts-28.png">
            <a:extLst>
              <a:ext uri="{FF2B5EF4-FFF2-40B4-BE49-F238E27FC236}">
                <a16:creationId xmlns:a16="http://schemas.microsoft.com/office/drawing/2014/main" id="{F0924C16-5673-436E-B278-65651BF69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n 28">
            <a:extLst>
              <a:ext uri="{FF2B5EF4-FFF2-40B4-BE49-F238E27FC236}">
                <a16:creationId xmlns:a16="http://schemas.microsoft.com/office/drawing/2014/main" id="{47C4271F-13A4-41DD-AFE0-F644D36A70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"/>
          <a:stretch>
            <a:fillRect/>
          </a:stretch>
        </p:blipFill>
        <p:spPr>
          <a:xfrm>
            <a:off x="0" y="4077675"/>
            <a:ext cx="12191996" cy="2784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3767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4" descr="Grace fondos ppt 04.jpg">
            <a:extLst>
              <a:ext uri="{FF2B5EF4-FFF2-40B4-BE49-F238E27FC236}">
                <a16:creationId xmlns:a16="http://schemas.microsoft.com/office/drawing/2014/main" id="{2694F1C4-A1D1-43A2-92AC-E75DF765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" y="0"/>
            <a:ext cx="12188385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Agrupar 11">
            <a:extLst>
              <a:ext uri="{FF2B5EF4-FFF2-40B4-BE49-F238E27FC236}">
                <a16:creationId xmlns:a16="http://schemas.microsoft.com/office/drawing/2014/main" id="{40692141-EC22-4542-A2A1-0F4591FB0928}"/>
              </a:ext>
            </a:extLst>
          </p:cNvPr>
          <p:cNvGrpSpPr/>
          <p:nvPr/>
        </p:nvGrpSpPr>
        <p:grpSpPr>
          <a:xfrm>
            <a:off x="-67729" y="3028355"/>
            <a:ext cx="12293595" cy="3829653"/>
            <a:chOff x="-67729" y="3028355"/>
            <a:chExt cx="12293595" cy="38296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A315D2-30F0-4330-8E81-AC430A289003}"/>
                </a:ext>
              </a:extLst>
            </p:cNvPr>
            <p:cNvSpPr/>
            <p:nvPr/>
          </p:nvSpPr>
          <p:spPr>
            <a:xfrm>
              <a:off x="-13286" y="5825779"/>
              <a:ext cx="12205283" cy="1032229"/>
            </a:xfrm>
            <a:prstGeom prst="rect">
              <a:avLst/>
            </a:pr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91421" tIns="45710" rIns="91421" bIns="45710" anchor="ctr" anchorCtr="1" compatLnSpc="1">
              <a:noAutofit/>
            </a:bodyPr>
            <a:lstStyle/>
            <a:p>
              <a:pPr marL="0" marR="0" lvl="0" indent="0" algn="ctr" defTabSz="609475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" name="Imagen 13">
              <a:extLst>
                <a:ext uri="{FF2B5EF4-FFF2-40B4-BE49-F238E27FC236}">
                  <a16:creationId xmlns:a16="http://schemas.microsoft.com/office/drawing/2014/main" id="{D158ECFD-4176-4AB6-A268-D77678B0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7729" y="3028355"/>
              <a:ext cx="12293595" cy="298128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n 17">
            <a:extLst>
              <a:ext uri="{FF2B5EF4-FFF2-40B4-BE49-F238E27FC236}">
                <a16:creationId xmlns:a16="http://schemas.microsoft.com/office/drawing/2014/main" id="{3DAEF6A4-A6CC-424D-8F7E-EE2762974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8">
            <a:extLst>
              <a:ext uri="{FF2B5EF4-FFF2-40B4-BE49-F238E27FC236}">
                <a16:creationId xmlns:a16="http://schemas.microsoft.com/office/drawing/2014/main" id="{3317705B-38E6-4239-8F05-9DA357A88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F9FD16D-211C-4DDD-A968-D3C52240E3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117299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0FB02C8D-F530-4188-A618-30272FD7BA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5732922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846300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597CCF-AD52-4EA7-B24B-829CF5A5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43314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Agrupar 11">
            <a:extLst>
              <a:ext uri="{FF2B5EF4-FFF2-40B4-BE49-F238E27FC236}">
                <a16:creationId xmlns:a16="http://schemas.microsoft.com/office/drawing/2014/main" id="{B74E9669-911B-4EA4-8C45-427E333D0025}"/>
              </a:ext>
            </a:extLst>
          </p:cNvPr>
          <p:cNvGrpSpPr/>
          <p:nvPr/>
        </p:nvGrpSpPr>
        <p:grpSpPr>
          <a:xfrm>
            <a:off x="-67729" y="3028355"/>
            <a:ext cx="12293595" cy="3829653"/>
            <a:chOff x="-67729" y="3028355"/>
            <a:chExt cx="12293595" cy="38296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B431A4-7530-431A-AEA5-2FAE832C0979}"/>
                </a:ext>
              </a:extLst>
            </p:cNvPr>
            <p:cNvSpPr/>
            <p:nvPr/>
          </p:nvSpPr>
          <p:spPr>
            <a:xfrm>
              <a:off x="-13286" y="5825779"/>
              <a:ext cx="12205283" cy="1032229"/>
            </a:xfrm>
            <a:prstGeom prst="rect">
              <a:avLst/>
            </a:pr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91421" tIns="45710" rIns="91421" bIns="45710" anchor="ctr" anchorCtr="1" compatLnSpc="1">
              <a:noAutofit/>
            </a:bodyPr>
            <a:lstStyle/>
            <a:p>
              <a:pPr marL="0" marR="0" lvl="0" indent="0" algn="ctr" defTabSz="609475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" name="Imagen 13">
              <a:extLst>
                <a:ext uri="{FF2B5EF4-FFF2-40B4-BE49-F238E27FC236}">
                  <a16:creationId xmlns:a16="http://schemas.microsoft.com/office/drawing/2014/main" id="{EA93D438-7C96-4CAF-9383-6DAF3973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7729" y="3028355"/>
              <a:ext cx="12293595" cy="298128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n 17">
            <a:extLst>
              <a:ext uri="{FF2B5EF4-FFF2-40B4-BE49-F238E27FC236}">
                <a16:creationId xmlns:a16="http://schemas.microsoft.com/office/drawing/2014/main" id="{E5D968AB-80C3-4A33-A23D-14840D4E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8">
            <a:extLst>
              <a:ext uri="{FF2B5EF4-FFF2-40B4-BE49-F238E27FC236}">
                <a16:creationId xmlns:a16="http://schemas.microsoft.com/office/drawing/2014/main" id="{3A3266F7-4359-4581-9B1A-1906E4092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62CF496-449E-4581-9333-467AF66C7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117299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79A4CC0-658C-4B6F-B46B-9EE432970B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5732922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3099906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5DE297-ADC7-4730-A708-2C4EB757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63769"/>
            <a:ext cx="12240679" cy="702176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Agrupar 11">
            <a:extLst>
              <a:ext uri="{FF2B5EF4-FFF2-40B4-BE49-F238E27FC236}">
                <a16:creationId xmlns:a16="http://schemas.microsoft.com/office/drawing/2014/main" id="{CCE521A4-0AF5-4E47-A84A-3FE3E293C915}"/>
              </a:ext>
            </a:extLst>
          </p:cNvPr>
          <p:cNvGrpSpPr/>
          <p:nvPr/>
        </p:nvGrpSpPr>
        <p:grpSpPr>
          <a:xfrm>
            <a:off x="-67729" y="3028355"/>
            <a:ext cx="12293595" cy="3829653"/>
            <a:chOff x="-67729" y="3028355"/>
            <a:chExt cx="12293595" cy="38296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54D8E5-4824-4D23-BC88-75581661C196}"/>
                </a:ext>
              </a:extLst>
            </p:cNvPr>
            <p:cNvSpPr/>
            <p:nvPr/>
          </p:nvSpPr>
          <p:spPr>
            <a:xfrm>
              <a:off x="-13286" y="5825779"/>
              <a:ext cx="12205283" cy="1032229"/>
            </a:xfrm>
            <a:prstGeom prst="rect">
              <a:avLst/>
            </a:pr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91421" tIns="45710" rIns="91421" bIns="45710" anchor="ctr" anchorCtr="1" compatLnSpc="1">
              <a:noAutofit/>
            </a:bodyPr>
            <a:lstStyle/>
            <a:p>
              <a:pPr marL="0" marR="0" lvl="0" indent="0" algn="ctr" defTabSz="609475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" name="Imagen 13">
              <a:extLst>
                <a:ext uri="{FF2B5EF4-FFF2-40B4-BE49-F238E27FC236}">
                  <a16:creationId xmlns:a16="http://schemas.microsoft.com/office/drawing/2014/main" id="{769CE43A-F9AB-4C4B-AC32-49A14812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7729" y="3028355"/>
              <a:ext cx="12293595" cy="298128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n 17">
            <a:extLst>
              <a:ext uri="{FF2B5EF4-FFF2-40B4-BE49-F238E27FC236}">
                <a16:creationId xmlns:a16="http://schemas.microsoft.com/office/drawing/2014/main" id="{444AE348-BDDE-4B6A-8239-B58E0DD2DF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8">
            <a:extLst>
              <a:ext uri="{FF2B5EF4-FFF2-40B4-BE49-F238E27FC236}">
                <a16:creationId xmlns:a16="http://schemas.microsoft.com/office/drawing/2014/main" id="{F91AA5E1-C439-48C8-AF6C-3A233549A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29FBA6F-97FF-4472-90D7-9345AE5B7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117299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1DC0C3F6-2564-47CB-9573-FC208DEEDB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5732922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3399754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I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>
            <a:extLst>
              <a:ext uri="{FF2B5EF4-FFF2-40B4-BE49-F238E27FC236}">
                <a16:creationId xmlns:a16="http://schemas.microsoft.com/office/drawing/2014/main" id="{ECF9167F-AE37-41F2-AB8B-CCB12A40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37" b="-45"/>
          <a:stretch>
            <a:fillRect/>
          </a:stretch>
        </p:blipFill>
        <p:spPr>
          <a:xfrm flipH="1">
            <a:off x="-41212" y="0"/>
            <a:ext cx="12233218" cy="686613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Agrupar 11">
            <a:extLst>
              <a:ext uri="{FF2B5EF4-FFF2-40B4-BE49-F238E27FC236}">
                <a16:creationId xmlns:a16="http://schemas.microsoft.com/office/drawing/2014/main" id="{F41407C6-1954-44E7-BBA8-B4E795460492}"/>
              </a:ext>
            </a:extLst>
          </p:cNvPr>
          <p:cNvGrpSpPr/>
          <p:nvPr/>
        </p:nvGrpSpPr>
        <p:grpSpPr>
          <a:xfrm>
            <a:off x="-67729" y="3028355"/>
            <a:ext cx="12293595" cy="3829653"/>
            <a:chOff x="-67729" y="3028355"/>
            <a:chExt cx="12293595" cy="38296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C654F7-199B-4743-970D-03DE4382F361}"/>
                </a:ext>
              </a:extLst>
            </p:cNvPr>
            <p:cNvSpPr/>
            <p:nvPr/>
          </p:nvSpPr>
          <p:spPr>
            <a:xfrm>
              <a:off x="-13286" y="5825779"/>
              <a:ext cx="12205283" cy="1032229"/>
            </a:xfrm>
            <a:prstGeom prst="rect">
              <a:avLst/>
            </a:pr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91421" tIns="45710" rIns="91421" bIns="45710" anchor="ctr" anchorCtr="1" compatLnSpc="1">
              <a:noAutofit/>
            </a:bodyPr>
            <a:lstStyle/>
            <a:p>
              <a:pPr marL="0" marR="0" lvl="0" indent="0" algn="ctr" defTabSz="609475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" name="Imagen 13">
              <a:extLst>
                <a:ext uri="{FF2B5EF4-FFF2-40B4-BE49-F238E27FC236}">
                  <a16:creationId xmlns:a16="http://schemas.microsoft.com/office/drawing/2014/main" id="{AC5C96B9-296B-4B1A-8911-2BCB34286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7729" y="3028355"/>
              <a:ext cx="12293595" cy="298128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n 17">
            <a:extLst>
              <a:ext uri="{FF2B5EF4-FFF2-40B4-BE49-F238E27FC236}">
                <a16:creationId xmlns:a16="http://schemas.microsoft.com/office/drawing/2014/main" id="{90CB43DC-EF60-45B9-9046-8D43A160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3956" y="5925275"/>
            <a:ext cx="2448059" cy="708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8">
            <a:extLst>
              <a:ext uri="{FF2B5EF4-FFF2-40B4-BE49-F238E27FC236}">
                <a16:creationId xmlns:a16="http://schemas.microsoft.com/office/drawing/2014/main" id="{94D5B128-DC48-41E6-BFD7-792F8F80A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890" y="-219401"/>
            <a:ext cx="1074072" cy="73928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7BE41E6-5740-4E3C-93C6-105CA5DD3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117299"/>
            <a:ext cx="11167292" cy="288036"/>
          </a:xfrm>
        </p:spPr>
        <p:txBody>
          <a:bodyPr>
            <a:noAutofit/>
          </a:bodyPr>
          <a:lstStyle>
            <a:lvl1pPr>
              <a:defRPr lang="es-ES" sz="16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AF6F6932-F95A-408F-BE74-D92AA867F6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5732922"/>
            <a:ext cx="5615513" cy="383709"/>
          </a:xfrm>
        </p:spPr>
        <p:txBody>
          <a:bodyPr>
            <a:noAutofit/>
          </a:bodyPr>
          <a:lstStyle>
            <a:lvl1pPr marL="19046" indent="0">
              <a:spcBef>
                <a:spcPts val="600"/>
              </a:spcBef>
              <a:buNone/>
              <a:defRPr lang="es-ES" sz="2667">
                <a:solidFill>
                  <a:srgbClr val="7F5CA3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1167813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>
            <a:extLst>
              <a:ext uri="{FF2B5EF4-FFF2-40B4-BE49-F238E27FC236}">
                <a16:creationId xmlns:a16="http://schemas.microsoft.com/office/drawing/2014/main" id="{D5B5D9C4-43BF-4ED8-ADED-67241BA36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70176" y="0"/>
            <a:ext cx="6082131" cy="6363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E83EE58-0408-4A41-A424-355751BA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82" y="3988210"/>
            <a:ext cx="12242115" cy="28697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20">
            <a:extLst>
              <a:ext uri="{FF2B5EF4-FFF2-40B4-BE49-F238E27FC236}">
                <a16:creationId xmlns:a16="http://schemas.microsoft.com/office/drawing/2014/main" id="{00438C5A-8D07-4B7A-A037-6DAA3F44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2832" y="-123398"/>
            <a:ext cx="1439393" cy="70552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6B8F98A-1EC9-4F40-B6FC-450F51BB26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644688"/>
            <a:ext cx="11167292" cy="518848"/>
          </a:xfrm>
        </p:spPr>
        <p:txBody>
          <a:bodyPr>
            <a:noAutofit/>
          </a:bodyPr>
          <a:lstStyle>
            <a:lvl1pPr>
              <a:defRPr lang="es-ES" sz="2400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id="{5ACE1AD7-BD9E-4054-AF09-EF6D411917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125077"/>
            <a:ext cx="5615513" cy="575733"/>
          </a:xfrm>
        </p:spPr>
        <p:txBody>
          <a:bodyPr>
            <a:noAutofit/>
          </a:bodyPr>
          <a:lstStyle>
            <a:lvl1pPr marL="19046" indent="0">
              <a:spcBef>
                <a:spcPts val="1100"/>
              </a:spcBef>
              <a:buNone/>
              <a:defRPr lang="es-ES" sz="4667">
                <a:solidFill>
                  <a:srgbClr val="2799D6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Title 2</a:t>
            </a:r>
          </a:p>
        </p:txBody>
      </p:sp>
      <p:sp>
        <p:nvSpPr>
          <p:cNvPr id="7" name="CuadroTexto 23">
            <a:extLst>
              <a:ext uri="{FF2B5EF4-FFF2-40B4-BE49-F238E27FC236}">
                <a16:creationId xmlns:a16="http://schemas.microsoft.com/office/drawing/2014/main" id="{B6F4C51F-3961-4D81-8CF2-97CAA55A3EAF}"/>
              </a:ext>
            </a:extLst>
          </p:cNvPr>
          <p:cNvSpPr txBox="1"/>
          <p:nvPr/>
        </p:nvSpPr>
        <p:spPr>
          <a:xfrm>
            <a:off x="527380" y="6426640"/>
            <a:ext cx="4704523" cy="235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33" b="0" i="0" u="none" strike="noStrike" kern="1200" cap="none" spc="0" baseline="0">
                <a:solidFill>
                  <a:srgbClr val="2799D6"/>
                </a:solidFill>
                <a:uFillTx/>
                <a:latin typeface="Arial"/>
              </a:rPr>
              <a:t>Ontex: Confidential  </a:t>
            </a:r>
            <a:r>
              <a:rPr lang="es-ES" sz="933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Smart hygiene solutions for all generations</a:t>
            </a:r>
          </a:p>
        </p:txBody>
      </p:sp>
      <p:sp>
        <p:nvSpPr>
          <p:cNvPr id="8" name="Marcador de número de diapositiva 2">
            <a:extLst>
              <a:ext uri="{FF2B5EF4-FFF2-40B4-BE49-F238E27FC236}">
                <a16:creationId xmlns:a16="http://schemas.microsoft.com/office/drawing/2014/main" id="{2F9E919B-B18B-4BB4-BE09-7DBDA65B72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30360-A8E6-4EE2-B330-8A8E6C2E7DE7}" type="slidenum">
              <a:t>‹#›</a:t>
            </a:fld>
            <a:endParaRPr lang="en-US"/>
          </a:p>
        </p:txBody>
      </p:sp>
      <p:pic>
        <p:nvPicPr>
          <p:cNvPr id="9" name="Imagen 25" descr="kit of parts-28.png">
            <a:extLst>
              <a:ext uri="{FF2B5EF4-FFF2-40B4-BE49-F238E27FC236}">
                <a16:creationId xmlns:a16="http://schemas.microsoft.com/office/drawing/2014/main" id="{E75D72F1-5244-425E-8B92-A18562B91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80" y="68625"/>
            <a:ext cx="3113102" cy="1028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BCF88C-2F2C-4ECE-B71C-0B5061D36D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051" y="1989688"/>
            <a:ext cx="3744751" cy="2783415"/>
          </a:xfrm>
        </p:spPr>
        <p:txBody>
          <a:bodyPr/>
          <a:lstStyle>
            <a:lvl1pPr marL="19046" indent="0">
              <a:lnSpc>
                <a:spcPts val="1100"/>
              </a:lnSpc>
              <a:spcBef>
                <a:spcPts val="300"/>
              </a:spcBef>
              <a:buNone/>
              <a:defRPr lang="es-ES" sz="1067">
                <a:solidFill>
                  <a:srgbClr val="7F7F7F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2186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FDA443-0903-40AF-B706-E38A59112C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B00C294-4E9D-4A22-A7BC-9850B0E58F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75EC8FD-A6D2-413C-BBDC-4D05BEF3C53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28084D6-CB73-4165-B0DF-D893B751808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15177F7-F296-42B5-8EBB-159E4C6C6B5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A3348B8-9910-4177-832B-B94CC13FA6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8E220A-1F0E-4230-A63B-A76C9F921888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D684216-5547-4862-971D-3330596E93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1CE181C-408D-4D50-BD0E-C0B61B46BB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81FA94-842B-4792-BCB1-5D1F68CC6360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4029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 descr="Care label-02.png">
            <a:extLst>
              <a:ext uri="{FF2B5EF4-FFF2-40B4-BE49-F238E27FC236}">
                <a16:creationId xmlns:a16="http://schemas.microsoft.com/office/drawing/2014/main" id="{4D76A080-A424-4AF9-931B-4DBDE4EA9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8" y="0"/>
            <a:ext cx="7392823" cy="63450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BB89E76-612C-4BF3-A4E4-3114A064A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82" y="3988210"/>
            <a:ext cx="12242115" cy="28697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11">
            <a:extLst>
              <a:ext uri="{FF2B5EF4-FFF2-40B4-BE49-F238E27FC236}">
                <a16:creationId xmlns:a16="http://schemas.microsoft.com/office/drawing/2014/main" id="{1EC9B430-D707-4324-89B8-3245D0676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2832" y="-123398"/>
            <a:ext cx="1439393" cy="70552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3">
            <a:extLst>
              <a:ext uri="{FF2B5EF4-FFF2-40B4-BE49-F238E27FC236}">
                <a16:creationId xmlns:a16="http://schemas.microsoft.com/office/drawing/2014/main" id="{04240EF8-72CB-4CFE-9077-0CA61672F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" y="836712"/>
            <a:ext cx="4128461" cy="13642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7DE78A5-A276-4161-BB10-02A077C18F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0907" y="3148855"/>
            <a:ext cx="3670301" cy="527334"/>
          </a:xfrm>
        </p:spPr>
        <p:txBody>
          <a:bodyPr/>
          <a:lstStyle>
            <a:lvl1pPr marL="19046" indent="0">
              <a:lnSpc>
                <a:spcPts val="1535"/>
              </a:lnSpc>
              <a:spcBef>
                <a:spcPts val="0"/>
              </a:spcBef>
              <a:buNone/>
              <a:defRPr sz="1333" b="1" spc="-13">
                <a:solidFill>
                  <a:srgbClr val="253272"/>
                </a:solidFill>
                <a:cs typeface="Arial"/>
              </a:defRPr>
            </a:lvl1pPr>
          </a:lstStyle>
          <a:p>
            <a:pPr lvl="0"/>
            <a:r>
              <a:rPr lang="en-GB"/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790700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2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75A030-7043-49A1-9E0F-455F4BC4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679" cy="68915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A7E502D-319C-456F-9589-374EB27063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922093" y="6444819"/>
            <a:ext cx="2844798" cy="245516"/>
          </a:xfrm>
        </p:spPr>
        <p:txBody>
          <a:bodyPr/>
          <a:lstStyle>
            <a:lvl1pPr defTabSz="914400">
              <a:defRPr/>
            </a:lvl1pPr>
          </a:lstStyle>
          <a:p>
            <a:pPr lvl="0"/>
            <a:fld id="{2524D013-2011-46CF-9BED-64245D0C4CF5}" type="slidenum">
              <a:t>‹#›</a:t>
            </a:fld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93B25B5-D3AC-4AC1-9874-CF742432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17" y="423330"/>
            <a:ext cx="1250899" cy="47931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968871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6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E24B1FBE-D69D-4994-A672-A6E1E923CFF3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" imgH="12700" progId="">
                  <p:embed/>
                </p:oleObj>
              </mc:Choice>
              <mc:Fallback>
                <p:oleObj r:id="rId2" imgW="12700" imgH="127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1">
            <a:extLst>
              <a:ext uri="{FF2B5EF4-FFF2-40B4-BE49-F238E27FC236}">
                <a16:creationId xmlns:a16="http://schemas.microsoft.com/office/drawing/2014/main" id="{A8D98CEF-4607-48A4-859D-1ABE3CCE97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</a:blip>
          <a:srcRect/>
          <a:stretch>
            <a:fillRect/>
          </a:stretch>
        </p:blipFill>
        <p:spPr>
          <a:xfrm flipH="1">
            <a:off x="-1252" y="0"/>
            <a:ext cx="12193249" cy="6881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C33A9A7-8168-4291-B534-18C5E0A2FD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922093" y="6444819"/>
            <a:ext cx="2844798" cy="245516"/>
          </a:xfrm>
        </p:spPr>
        <p:txBody>
          <a:bodyPr/>
          <a:lstStyle>
            <a:lvl1pPr defTabSz="914400">
              <a:defRPr/>
            </a:lvl1pPr>
          </a:lstStyle>
          <a:p>
            <a:pPr lvl="0"/>
            <a:fld id="{B305AD07-2982-40E4-A2BA-A04D6F167E72}" type="slidenum">
              <a:t>‹#›</a:t>
            </a:fld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B305CA8-ECFC-4FCB-9C2A-14FAE0C0F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517" y="423330"/>
            <a:ext cx="1250899" cy="47931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4268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D00542C5-9C14-474C-B35D-57CB80DF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679" cy="68717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069AE1C-0F7F-4581-95E8-B7D0EA7FC96E}"/>
              </a:ext>
            </a:extLst>
          </p:cNvPr>
          <p:cNvSpPr/>
          <p:nvPr/>
        </p:nvSpPr>
        <p:spPr>
          <a:xfrm>
            <a:off x="0" y="5445224"/>
            <a:ext cx="12240679" cy="1440161"/>
          </a:xfrm>
          <a:prstGeom prst="rect">
            <a:avLst/>
          </a:prstGeom>
          <a:solidFill>
            <a:srgbClr val="FEFEFE"/>
          </a:solidFill>
          <a:ln cap="flat">
            <a:noFill/>
            <a:prstDash val="solid"/>
          </a:ln>
        </p:spPr>
        <p:txBody>
          <a:bodyPr vert="horz" wrap="square" lIns="121898" tIns="60944" rIns="121898" bIns="60944" anchor="ctr" anchorCtr="1" compatLnSpc="1">
            <a:noAutofit/>
          </a:bodyPr>
          <a:lstStyle/>
          <a:p>
            <a:pPr marL="0" marR="0" lvl="0" indent="0" algn="ctr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87B0780-D451-4A0D-864B-9DFD66E0B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1083" r="-19531"/>
          <a:stretch>
            <a:fillRect/>
          </a:stretch>
        </p:blipFill>
        <p:spPr>
          <a:xfrm>
            <a:off x="0" y="1852062"/>
            <a:ext cx="15276323" cy="4073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793AB10-CE29-49A0-A489-9FCE3937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517" y="5808067"/>
            <a:ext cx="1250899" cy="47931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48978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122561-06C6-6884-D5AF-87F893C6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B97-61D2-44DA-B6EC-046567DBC0C8}" type="datetimeFigureOut">
              <a:rPr lang="tr-TR" smtClean="0"/>
              <a:t>12.10.2025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683B9-735C-C134-86D8-E8708708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5D712-A3B3-9183-F32C-ABB978C8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C2EB-06B3-46A4-B643-C15D70690B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4875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8116-83E3-D3EC-3832-679B493C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6DBC-5E8C-FC3B-DBEF-EA4F87B82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D16B-CB36-3AD6-E70E-A0D75FC1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B97-61D2-44DA-B6EC-046567DBC0C8}" type="datetimeFigureOut">
              <a:rPr lang="tr-TR" smtClean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23F8C-8C9F-CBB0-A2BE-CD67C4B2A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49A3-81AA-AD86-F3D0-C7FE46FE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C2EB-06B3-46A4-B643-C15D70690B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7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191944-6BDB-46A2-88B9-EDA0578904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493BC81-26EA-458B-A597-0D7C50579E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B4F3BB-538B-473C-BE57-73A2BE9E4F37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3C4BB4D-78E9-4C04-B6CA-C9AEC645F0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18758CB-957D-4224-8BBD-65F1C321D1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74526-C1FE-400D-8F72-E798878CF5F3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863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6E5E72E-E792-4CCC-A27C-6587F1849F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F8EF55-E27B-48F9-AF9F-8FBCB7808FB6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49FB755-3243-4B1D-B73A-19C3EE5C5C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08757DE-3A80-4AA2-956C-3E038A9F52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1C9CAE-09D5-4A04-8FB1-F631FC7056A9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470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561044-B618-4E65-BBAC-0CEDF2487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3922E9-2A21-4C65-9A1A-172BE46A32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AD7CE5-A0CF-4938-980C-1EE23726624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769B1FD-230A-4DA9-9A5F-C197AFDB20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BC205D-F213-4EB2-8004-B075C1C683AB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46BFA3C-45EA-4E04-A04A-DD49215159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A9CEDA-64FB-4BC1-820C-B65CCF04A3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E4CFE3-FD60-4984-9AA9-2A696B462BA3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42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E8A4B8-A111-47C6-BE43-06B66D7E2A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F2D1A4D-87EE-44DD-84A8-3EA353E56CC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7951952-0CD8-4497-BB4A-93A51D1BF46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CFB4E76-EF30-466B-A3E2-9B4DA52B03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8E5741-9859-40AF-8F10-A4A1D82932FD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CD30C47-F5C8-4589-8F99-7B354C0D74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C589B1D-2DC8-404A-A5A7-30EA6E18A8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3B2DB6-3D8F-416C-A40B-0A3FE572B716}" type="slidenum"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6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4A13993-1D3B-4A5D-BACB-3D42302A5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2EFA5-BAC0-4CE0-B151-45DCEEAF59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A061478-C4A5-499E-AFAF-362E35B8140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D01958C-8ED5-49EF-BA56-E506DEA87699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981C2F-6D29-4A9C-B966-C6F033FF59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9E3F6F6-3AB5-4E87-8284-B6A658C0A0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C6B04B8-E6D1-4FC0-B526-A2A02C1FD6E7}" type="slidenum"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tr-T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tr-T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tr-T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tr-T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tr-T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tr-T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36B3D-6FA7-4E64-8094-960ACCCB47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8809-D429-4CED-8174-1FF2EB3533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EFB88-529A-4856-8F0C-EF3B39D1D2B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47F6E2C-065D-4AEA-8B0D-ADA219FCF99B}" type="datetime1">
              <a:rPr lang="tr-TR"/>
              <a:pPr lvl="0"/>
              <a:t>12.10.2025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50494-A96D-49B1-8D6E-D5620A1F53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30D56-8EFB-48BB-8B2C-E274B8C66A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tr-T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439E154-30F4-4366-9278-8F8ABE82D40C}" type="slidenum"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1D419831-4837-463C-9FAA-F5ED0E7CC90E}"/>
              </a:ext>
            </a:extLst>
          </p:cNvPr>
          <p:cNvGraphicFramePr/>
          <p:nvPr/>
        </p:nvGraphicFramePr>
        <p:xfrm>
          <a:off x="2121" y="2121"/>
          <a:ext cx="2112" cy="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4" imgW="5787" imgH="5751" progId="">
                  <p:embed/>
                </p:oleObj>
              </mc:Choice>
              <mc:Fallback>
                <p:oleObj r:id="rId34" imgW="5787" imgH="57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121" y="2121"/>
                        <a:ext cx="2112" cy="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DC60C74-95DE-4A07-9BBA-7248121856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67" y="423358"/>
            <a:ext cx="11167292" cy="5188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en-GB"/>
              <a:t>Slide title to go here</a:t>
            </a:r>
            <a:br>
              <a:rPr lang="en-GB"/>
            </a:br>
            <a:r>
              <a:rPr lang="en-GB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6561A8-CD25-4754-B59F-007490C639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3330" y="1805318"/>
            <a:ext cx="11159063" cy="4340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64A8B-5636-47C2-8C55-CC6287E030F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23330" y="6502417"/>
            <a:ext cx="5672663" cy="2455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67" b="0" i="0" u="none" strike="noStrike" kern="1200" cap="none" spc="0" baseline="0">
                <a:solidFill>
                  <a:srgbClr val="2799D6"/>
                </a:solidFill>
                <a:uFillTx/>
                <a:latin typeface="Aril"/>
                <a:cs typeface="Ari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7EB5F-38BC-4AFC-9112-FCC247D2FC1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922093" y="6502417"/>
            <a:ext cx="2844798" cy="2455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67" b="0" i="0" u="none" strike="noStrike" kern="1200" cap="none" spc="0" baseline="0">
                <a:solidFill>
                  <a:srgbClr val="2799D6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58EEDD59-107D-4E6A-983E-52048978B0A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</p:sldLayoutIdLst>
  <p:txStyles>
    <p:titleStyle>
      <a:lvl1pPr marL="0" marR="0" lvl="0" indent="0" algn="l" defTabSz="609475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3467" b="0" i="0" u="none" strike="noStrike" kern="1200" cap="none" spc="0" baseline="0">
          <a:solidFill>
            <a:srgbClr val="2799D6"/>
          </a:solidFill>
          <a:uFillTx/>
          <a:latin typeface="Arial"/>
          <a:cs typeface="Arial"/>
        </a:defRPr>
      </a:lvl1pPr>
    </p:titleStyle>
    <p:bodyStyle>
      <a:lvl1pPr marL="239133" marR="0" lvl="0" indent="-220086" algn="l" defTabSz="609475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GB" sz="3467" b="0" i="0" u="none" strike="noStrike" kern="1200" cap="none" spc="0" baseline="0">
          <a:solidFill>
            <a:srgbClr val="727575"/>
          </a:solidFill>
          <a:uFillTx/>
          <a:latin typeface="Arial"/>
        </a:defRPr>
      </a:lvl1pPr>
      <a:lvl2pPr marL="990386" marR="0" lvl="1" indent="-380920" algn="l" defTabSz="609475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–"/>
        <a:tabLst/>
        <a:defRPr lang="en-GB" sz="3467" b="0" i="0" u="none" strike="noStrike" kern="1200" cap="none" spc="0" baseline="0">
          <a:solidFill>
            <a:srgbClr val="727575"/>
          </a:solidFill>
          <a:uFillTx/>
          <a:latin typeface="Arial"/>
        </a:defRPr>
      </a:lvl2pPr>
      <a:lvl3pPr marL="1523683" marR="0" lvl="2" indent="-304732" algn="l" defTabSz="609475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GB" sz="3467" b="0" i="0" u="none" strike="noStrike" kern="1200" cap="none" spc="0" baseline="0">
          <a:solidFill>
            <a:srgbClr val="727575"/>
          </a:solidFill>
          <a:uFillTx/>
          <a:latin typeface="Arial"/>
        </a:defRPr>
      </a:lvl3pPr>
      <a:lvl4pPr marL="2133148" marR="0" lvl="3" indent="-304732" algn="l" defTabSz="609475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–"/>
        <a:tabLst/>
        <a:defRPr lang="en-GB" sz="3467" b="0" i="0" u="none" strike="noStrike" kern="1200" cap="none" spc="0" baseline="0">
          <a:solidFill>
            <a:srgbClr val="727575"/>
          </a:solidFill>
          <a:uFillTx/>
          <a:latin typeface="Arial"/>
        </a:defRPr>
      </a:lvl4pPr>
      <a:lvl5pPr marL="2742623" marR="0" lvl="4" indent="-304732" algn="l" defTabSz="609475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»"/>
        <a:tabLst/>
        <a:defRPr lang="en-GB" sz="3467" b="0" i="0" u="none" strike="noStrike" kern="1200" cap="none" spc="0" baseline="0">
          <a:solidFill>
            <a:srgbClr val="727575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diagramLayout" Target="../diagrams/layout2.xml"/><Relationship Id="rId12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2.xml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5" Type="http://schemas.openxmlformats.org/officeDocument/2006/relationships/image" Target="../media/image64.png"/><Relationship Id="rId10" Type="http://schemas.microsoft.com/office/2007/relationships/diagramDrawing" Target="../diagrams/drawing2.xml"/><Relationship Id="rId4" Type="http://schemas.openxmlformats.org/officeDocument/2006/relationships/image" Target="../media/image60.png"/><Relationship Id="rId9" Type="http://schemas.openxmlformats.org/officeDocument/2006/relationships/diagramColors" Target="../diagrams/colors2.xml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332D9-0A03-4E74-B5AB-1DCCE6D284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840658"/>
            <a:ext cx="9144000" cy="2669301"/>
          </a:xfrm>
          <a:solidFill>
            <a:srgbClr val="F8CBAD"/>
          </a:solidFill>
        </p:spPr>
        <p:txBody>
          <a:bodyPr>
            <a:normAutofit/>
          </a:bodyPr>
          <a:lstStyle/>
          <a:p>
            <a:pPr lvl="0"/>
            <a:r>
              <a:rPr lang="tr-TR" sz="4400" b="1" dirty="0"/>
              <a:t>Toplumda ve Kurumda Yaşayan Yaşlıda </a:t>
            </a:r>
            <a:br>
              <a:rPr lang="tr-TR" sz="4400" b="1" dirty="0"/>
            </a:br>
            <a:r>
              <a:rPr lang="tr-TR" sz="4400" b="1" dirty="0"/>
              <a:t>İnkontinans ve Yaşam Kalitesine Etkisi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1340CFD-E3FC-4710-ACDD-EDE2F42B8B2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solidFill>
            <a:srgbClr val="FBE5D6"/>
          </a:solidFill>
        </p:spPr>
        <p:txBody>
          <a:bodyPr anchorCtr="0"/>
          <a:lstStyle/>
          <a:p>
            <a:pPr lvl="0">
              <a:lnSpc>
                <a:spcPct val="80000"/>
              </a:lnSpc>
            </a:pPr>
            <a:endParaRPr lang="tr-TR" dirty="0"/>
          </a:p>
          <a:p>
            <a:pPr lvl="0" algn="r">
              <a:lnSpc>
                <a:spcPct val="80000"/>
              </a:lnSpc>
            </a:pPr>
            <a:r>
              <a:rPr lang="tr-TR" dirty="0" err="1"/>
              <a:t>Prof.Dr.Aslı</a:t>
            </a:r>
            <a:r>
              <a:rPr lang="tr-TR" dirty="0"/>
              <a:t> Tufan Çinçin</a:t>
            </a:r>
          </a:p>
          <a:p>
            <a:pPr lvl="0" algn="r">
              <a:lnSpc>
                <a:spcPct val="80000"/>
              </a:lnSpc>
            </a:pPr>
            <a:r>
              <a:rPr lang="tr-TR" dirty="0"/>
              <a:t>Marmara Üniversitesi Tıp Fakültesi</a:t>
            </a:r>
          </a:p>
          <a:p>
            <a:pPr lvl="0" algn="r">
              <a:lnSpc>
                <a:spcPct val="80000"/>
              </a:lnSpc>
            </a:pPr>
            <a:r>
              <a:rPr lang="tr-TR" dirty="0"/>
              <a:t>Geriatri BD</a:t>
            </a:r>
          </a:p>
        </p:txBody>
      </p:sp>
      <p:pic>
        <p:nvPicPr>
          <p:cNvPr id="4" name="Resim 5">
            <a:extLst>
              <a:ext uri="{FF2B5EF4-FFF2-40B4-BE49-F238E27FC236}">
                <a16:creationId xmlns:a16="http://schemas.microsoft.com/office/drawing/2014/main" id="{E8F31BCC-EB8B-41E6-81D8-18E421901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7" y="29497"/>
            <a:ext cx="2981200" cy="17436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189AF2-E3CB-4CD6-87B7-3A7DC7A01D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>
            <a:normAutofit fontScale="90000"/>
          </a:bodyPr>
          <a:lstStyle/>
          <a:p>
            <a:br>
              <a:rPr lang="tr-TR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tr-TR" sz="4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Risk faktörleri</a:t>
            </a:r>
            <a:br>
              <a:rPr lang="tr-TR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tr-TR" dirty="0"/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9D4E29B0-468E-497E-AE50-3BE011D33B0F}"/>
              </a:ext>
            </a:extLst>
          </p:cNvPr>
          <p:cNvGrpSpPr/>
          <p:nvPr/>
        </p:nvGrpSpPr>
        <p:grpSpPr>
          <a:xfrm>
            <a:off x="613352" y="1828169"/>
            <a:ext cx="7712853" cy="4065622"/>
            <a:chOff x="613352" y="1828169"/>
            <a:chExt cx="7712853" cy="4065622"/>
          </a:xfrm>
        </p:grpSpPr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C44F1F95-E747-452E-A32F-68EADB515309}"/>
                </a:ext>
              </a:extLst>
            </p:cNvPr>
            <p:cNvSpPr/>
            <p:nvPr/>
          </p:nvSpPr>
          <p:spPr>
            <a:xfrm>
              <a:off x="613352" y="1832567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yaş, 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DCC39DDE-3D3B-4D87-92B5-6D11187D855E}"/>
                </a:ext>
              </a:extLst>
            </p:cNvPr>
            <p:cNvSpPr/>
            <p:nvPr/>
          </p:nvSpPr>
          <p:spPr>
            <a:xfrm>
              <a:off x="2847020" y="1828169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gebelik sayısı,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5EC6DE29-A7C2-4167-B86B-638073930113}"/>
                </a:ext>
              </a:extLst>
            </p:cNvPr>
            <p:cNvSpPr/>
            <p:nvPr/>
          </p:nvSpPr>
          <p:spPr>
            <a:xfrm>
              <a:off x="5280293" y="1828169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obezite, 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50BF19F5-0B92-4D20-9DC7-D34A1C530454}"/>
                </a:ext>
              </a:extLst>
            </p:cNvPr>
            <p:cNvSpPr/>
            <p:nvPr/>
          </p:nvSpPr>
          <p:spPr>
            <a:xfrm>
              <a:off x="613352" y="3254002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diyabet,</a:t>
              </a:r>
            </a:p>
          </p:txBody>
        </p:sp>
        <p:sp>
          <p:nvSpPr>
            <p:cNvPr id="12" name="Serbest Form: Şekil 11">
              <a:extLst>
                <a:ext uri="{FF2B5EF4-FFF2-40B4-BE49-F238E27FC236}">
                  <a16:creationId xmlns:a16="http://schemas.microsoft.com/office/drawing/2014/main" id="{B0875310-E88F-4912-84CC-30804D3E09FF}"/>
                </a:ext>
              </a:extLst>
            </p:cNvPr>
            <p:cNvSpPr/>
            <p:nvPr/>
          </p:nvSpPr>
          <p:spPr>
            <a:xfrm>
              <a:off x="3050081" y="3239241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nörolojik hastalıkların </a:t>
              </a: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59832E16-E1AA-4397-A66A-59111757C13F}"/>
                </a:ext>
              </a:extLst>
            </p:cNvPr>
            <p:cNvSpPr/>
            <p:nvPr/>
          </p:nvSpPr>
          <p:spPr>
            <a:xfrm>
              <a:off x="5519802" y="3348152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BPH</a:t>
              </a:r>
            </a:p>
          </p:txBody>
        </p:sp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E7B7FA55-D9B0-4511-90B1-AB33AC8AF3EB}"/>
                </a:ext>
              </a:extLst>
            </p:cNvPr>
            <p:cNvSpPr/>
            <p:nvPr/>
          </p:nvSpPr>
          <p:spPr>
            <a:xfrm>
              <a:off x="814659" y="4675427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ilaçlar</a:t>
              </a:r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92180539-1917-4AEE-9427-C03E0429EAD1}"/>
                </a:ext>
              </a:extLst>
            </p:cNvPr>
            <p:cNvSpPr/>
            <p:nvPr/>
          </p:nvSpPr>
          <p:spPr>
            <a:xfrm>
              <a:off x="3489194" y="4675427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Demans</a:t>
              </a:r>
            </a:p>
          </p:txBody>
        </p:sp>
        <p:sp>
          <p:nvSpPr>
            <p:cNvPr id="16" name="Serbest Form: Şekil 15">
              <a:extLst>
                <a:ext uri="{FF2B5EF4-FFF2-40B4-BE49-F238E27FC236}">
                  <a16:creationId xmlns:a16="http://schemas.microsoft.com/office/drawing/2014/main" id="{71E8E156-2BF0-4CD4-A959-1CA781D17495}"/>
                </a:ext>
              </a:extLst>
            </p:cNvPr>
            <p:cNvSpPr/>
            <p:nvPr/>
          </p:nvSpPr>
          <p:spPr>
            <a:xfrm>
              <a:off x="6295597" y="4675427"/>
              <a:ext cx="2030608" cy="1218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0610"/>
                <a:gd name="f7" fmla="val 1218366"/>
                <a:gd name="f8" fmla="+- 0 0 -90"/>
                <a:gd name="f9" fmla="*/ f3 1 2030610"/>
                <a:gd name="f10" fmla="*/ f4 1 1218366"/>
                <a:gd name="f11" fmla="+- f7 0 f5"/>
                <a:gd name="f12" fmla="+- f6 0 f5"/>
                <a:gd name="f13" fmla="*/ f8 f0 1"/>
                <a:gd name="f14" fmla="*/ f12 1 2030610"/>
                <a:gd name="f15" fmla="*/ f11 1 1218366"/>
                <a:gd name="f16" fmla="*/ 0 f12 1"/>
                <a:gd name="f17" fmla="*/ 0 f11 1"/>
                <a:gd name="f18" fmla="*/ 2030610 f12 1"/>
                <a:gd name="f19" fmla="*/ 1218366 f11 1"/>
                <a:gd name="f20" fmla="*/ f13 1 f2"/>
                <a:gd name="f21" fmla="*/ f16 1 2030610"/>
                <a:gd name="f22" fmla="*/ f17 1 1218366"/>
                <a:gd name="f23" fmla="*/ f18 1 2030610"/>
                <a:gd name="f24" fmla="*/ f19 1 121836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30610" h="121836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Fonksiyonel bağımlılık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16BB85-722C-4725-9F5E-090BE3B998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B1B60E25-41D7-4158-9E0F-CB9F17AA4FED}"/>
              </a:ext>
            </a:extLst>
          </p:cNvPr>
          <p:cNvGrpSpPr/>
          <p:nvPr/>
        </p:nvGrpSpPr>
        <p:grpSpPr>
          <a:xfrm>
            <a:off x="609603" y="1679377"/>
            <a:ext cx="10972800" cy="4367604"/>
            <a:chOff x="609603" y="1679377"/>
            <a:chExt cx="10972800" cy="4367604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C3764B29-9881-41FD-B78E-D55A760E3D63}"/>
                </a:ext>
              </a:extLst>
            </p:cNvPr>
            <p:cNvSpPr/>
            <p:nvPr/>
          </p:nvSpPr>
          <p:spPr>
            <a:xfrm>
              <a:off x="609603" y="1679377"/>
              <a:ext cx="10972800" cy="623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23610"/>
                <a:gd name="f8" fmla="val 103937"/>
                <a:gd name="f9" fmla="val 46534"/>
                <a:gd name="f10" fmla="val 10868863"/>
                <a:gd name="f11" fmla="val 10926266"/>
                <a:gd name="f12" fmla="val 519673"/>
                <a:gd name="f13" fmla="val 577076"/>
                <a:gd name="f14" fmla="+- 0 0 -90"/>
                <a:gd name="f15" fmla="*/ f3 1 10972800"/>
                <a:gd name="f16" fmla="*/ f4 1 62361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0972800"/>
                <a:gd name="f25" fmla="*/ f21 1 623610"/>
                <a:gd name="f26" fmla="*/ 0 f22 1"/>
                <a:gd name="f27" fmla="*/ 103937 f21 1"/>
                <a:gd name="f28" fmla="*/ 103937 f22 1"/>
                <a:gd name="f29" fmla="*/ 0 f21 1"/>
                <a:gd name="f30" fmla="*/ 10868863 f22 1"/>
                <a:gd name="f31" fmla="*/ 10972800 f22 1"/>
                <a:gd name="f32" fmla="*/ 519673 f21 1"/>
                <a:gd name="f33" fmla="*/ 623610 f21 1"/>
                <a:gd name="f34" fmla="+- f23 0 f1"/>
                <a:gd name="f35" fmla="*/ f26 1 10972800"/>
                <a:gd name="f36" fmla="*/ f27 1 623610"/>
                <a:gd name="f37" fmla="*/ f28 1 10972800"/>
                <a:gd name="f38" fmla="*/ f29 1 623610"/>
                <a:gd name="f39" fmla="*/ f30 1 10972800"/>
                <a:gd name="f40" fmla="*/ f31 1 10972800"/>
                <a:gd name="f41" fmla="*/ f32 1 623610"/>
                <a:gd name="f42" fmla="*/ f33 1 62361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0972800" h="62361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D7712B"/>
              </a:solidFill>
              <a:prstDash val="solid"/>
              <a:miter/>
            </a:ln>
          </p:spPr>
          <p:txBody>
            <a:bodyPr vert="horz" wrap="square" lIns="129506" tIns="129506" rIns="129506" bIns="129506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Yaş ile beraber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F2395869-B706-4E8C-A294-DD3EBB522477}"/>
                </a:ext>
              </a:extLst>
            </p:cNvPr>
            <p:cNvSpPr/>
            <p:nvPr/>
          </p:nvSpPr>
          <p:spPr>
            <a:xfrm>
              <a:off x="609603" y="2377860"/>
              <a:ext cx="10972800" cy="623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23610"/>
                <a:gd name="f8" fmla="val 103937"/>
                <a:gd name="f9" fmla="val 46534"/>
                <a:gd name="f10" fmla="val 10868863"/>
                <a:gd name="f11" fmla="val 10926266"/>
                <a:gd name="f12" fmla="val 519673"/>
                <a:gd name="f13" fmla="val 577076"/>
                <a:gd name="f14" fmla="+- 0 0 -90"/>
                <a:gd name="f15" fmla="*/ f3 1 10972800"/>
                <a:gd name="f16" fmla="*/ f4 1 62361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0972800"/>
                <a:gd name="f25" fmla="*/ f21 1 623610"/>
                <a:gd name="f26" fmla="*/ 0 f22 1"/>
                <a:gd name="f27" fmla="*/ 103937 f21 1"/>
                <a:gd name="f28" fmla="*/ 103937 f22 1"/>
                <a:gd name="f29" fmla="*/ 0 f21 1"/>
                <a:gd name="f30" fmla="*/ 10868863 f22 1"/>
                <a:gd name="f31" fmla="*/ 10972800 f22 1"/>
                <a:gd name="f32" fmla="*/ 519673 f21 1"/>
                <a:gd name="f33" fmla="*/ 623610 f21 1"/>
                <a:gd name="f34" fmla="+- f23 0 f1"/>
                <a:gd name="f35" fmla="*/ f26 1 10972800"/>
                <a:gd name="f36" fmla="*/ f27 1 623610"/>
                <a:gd name="f37" fmla="*/ f28 1 10972800"/>
                <a:gd name="f38" fmla="*/ f29 1 623610"/>
                <a:gd name="f39" fmla="*/ f30 1 10972800"/>
                <a:gd name="f40" fmla="*/ f31 1 10972800"/>
                <a:gd name="f41" fmla="*/ f32 1 623610"/>
                <a:gd name="f42" fmla="*/ f33 1 62361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0972800" h="62361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D7712B"/>
              </a:solidFill>
              <a:prstDash val="solid"/>
              <a:miter/>
            </a:ln>
          </p:spPr>
          <p:txBody>
            <a:bodyPr vert="horz" wrap="square" lIns="129506" tIns="129506" rIns="129506" bIns="129506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AZALIR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059C123C-9163-474E-8D3B-7C8232DD4C06}"/>
                </a:ext>
              </a:extLst>
            </p:cNvPr>
            <p:cNvSpPr/>
            <p:nvPr/>
          </p:nvSpPr>
          <p:spPr>
            <a:xfrm>
              <a:off x="609603" y="3001472"/>
              <a:ext cx="10972800" cy="17222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1722240"/>
                <a:gd name="f8" fmla="+- 0 0 -90"/>
                <a:gd name="f9" fmla="*/ f3 1 10972800"/>
                <a:gd name="f10" fmla="*/ f4 1 172224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0972800"/>
                <a:gd name="f19" fmla="*/ f15 1 1722240"/>
                <a:gd name="f20" fmla="*/ 0 f16 1"/>
                <a:gd name="f21" fmla="*/ 0 f15 1"/>
                <a:gd name="f22" fmla="*/ 10972800 f16 1"/>
                <a:gd name="f23" fmla="*/ 1722240 f15 1"/>
                <a:gd name="f24" fmla="+- f17 0 f1"/>
                <a:gd name="f25" fmla="*/ f20 1 10972800"/>
                <a:gd name="f26" fmla="*/ f21 1 1722240"/>
                <a:gd name="f27" fmla="*/ f22 1 10972800"/>
                <a:gd name="f28" fmla="*/ f23 1 172224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0972800" h="172224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348386" tIns="33018" rIns="184909" bIns="33018" anchor="t" anchorCtr="0" compatLnSpc="1">
              <a:noAutofit/>
            </a:bodyPr>
            <a:lstStyle/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Mesane kapasitesi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Detrüsör kontraksiyon hızı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Pelvik Taban kas tonusu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Sfinkter direnci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İdrar kalibrasyonu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2BB8E3A4-F96E-49F1-A451-8FBD4C4438F2}"/>
                </a:ext>
              </a:extLst>
            </p:cNvPr>
            <p:cNvSpPr/>
            <p:nvPr/>
          </p:nvSpPr>
          <p:spPr>
            <a:xfrm>
              <a:off x="609603" y="4723717"/>
              <a:ext cx="10972800" cy="623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23610"/>
                <a:gd name="f8" fmla="val 103937"/>
                <a:gd name="f9" fmla="val 46534"/>
                <a:gd name="f10" fmla="val 10868863"/>
                <a:gd name="f11" fmla="val 10926266"/>
                <a:gd name="f12" fmla="val 519673"/>
                <a:gd name="f13" fmla="val 577076"/>
                <a:gd name="f14" fmla="+- 0 0 -90"/>
                <a:gd name="f15" fmla="*/ f3 1 10972800"/>
                <a:gd name="f16" fmla="*/ f4 1 62361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0972800"/>
                <a:gd name="f25" fmla="*/ f21 1 623610"/>
                <a:gd name="f26" fmla="*/ 0 f22 1"/>
                <a:gd name="f27" fmla="*/ 103937 f21 1"/>
                <a:gd name="f28" fmla="*/ 103937 f22 1"/>
                <a:gd name="f29" fmla="*/ 0 f21 1"/>
                <a:gd name="f30" fmla="*/ 10868863 f22 1"/>
                <a:gd name="f31" fmla="*/ 10972800 f22 1"/>
                <a:gd name="f32" fmla="*/ 519673 f21 1"/>
                <a:gd name="f33" fmla="*/ 623610 f21 1"/>
                <a:gd name="f34" fmla="+- f23 0 f1"/>
                <a:gd name="f35" fmla="*/ f26 1 10972800"/>
                <a:gd name="f36" fmla="*/ f27 1 623610"/>
                <a:gd name="f37" fmla="*/ f28 1 10972800"/>
                <a:gd name="f38" fmla="*/ f29 1 623610"/>
                <a:gd name="f39" fmla="*/ f30 1 10972800"/>
                <a:gd name="f40" fmla="*/ f31 1 10972800"/>
                <a:gd name="f41" fmla="*/ f32 1 623610"/>
                <a:gd name="f42" fmla="*/ f33 1 62361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0972800" h="62361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D7712B"/>
              </a:solidFill>
              <a:prstDash val="solid"/>
              <a:miter/>
            </a:ln>
          </p:spPr>
          <p:txBody>
            <a:bodyPr vert="horz" wrap="square" lIns="129506" tIns="129506" rIns="129506" bIns="129506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ARTAR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49C077CF-4D20-4111-8143-7E88F8F2C73C}"/>
                </a:ext>
              </a:extLst>
            </p:cNvPr>
            <p:cNvSpPr/>
            <p:nvPr/>
          </p:nvSpPr>
          <p:spPr>
            <a:xfrm>
              <a:off x="609603" y="5347319"/>
              <a:ext cx="10972800" cy="6996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99660"/>
                <a:gd name="f8" fmla="+- 0 0 -90"/>
                <a:gd name="f9" fmla="*/ f3 1 10972800"/>
                <a:gd name="f10" fmla="*/ f4 1 69966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0972800"/>
                <a:gd name="f19" fmla="*/ f15 1 699660"/>
                <a:gd name="f20" fmla="*/ 0 f16 1"/>
                <a:gd name="f21" fmla="*/ 0 f15 1"/>
                <a:gd name="f22" fmla="*/ 10972800 f16 1"/>
                <a:gd name="f23" fmla="*/ 699660 f15 1"/>
                <a:gd name="f24" fmla="+- f17 0 f1"/>
                <a:gd name="f25" fmla="*/ f20 1 10972800"/>
                <a:gd name="f26" fmla="*/ f21 1 699660"/>
                <a:gd name="f27" fmla="*/ f22 1 10972800"/>
                <a:gd name="f28" fmla="*/ f23 1 69966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0972800" h="69966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348386" tIns="33018" rIns="184909" bIns="33018" anchor="t" anchorCtr="0" compatLnSpc="1">
              <a:noAutofit/>
            </a:bodyPr>
            <a:lstStyle/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İdrar sıklığı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Post voiding idrar hacmi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9A6B3C-1DB7-4415-9B7C-45344E9BE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 sz="3200"/>
              <a:t>Yaşam kalitesini bozuyor</a:t>
            </a:r>
            <a:br>
              <a:rPr lang="tr-TR" sz="3200"/>
            </a:br>
            <a:endParaRPr lang="tr-TR" sz="3200"/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9CADB943-AAF9-49A0-A613-FD8A495BE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10" y="958254"/>
            <a:ext cx="5670157" cy="5287618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E344CE-2CE0-4F47-88DF-FF2833AECEAA}"/>
              </a:ext>
            </a:extLst>
          </p:cNvPr>
          <p:cNvSpPr/>
          <p:nvPr/>
        </p:nvSpPr>
        <p:spPr>
          <a:xfrm>
            <a:off x="2292629" y="5148465"/>
            <a:ext cx="3684108" cy="124570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5" name="Diyagram 7">
            <a:extLst>
              <a:ext uri="{FF2B5EF4-FFF2-40B4-BE49-F238E27FC236}">
                <a16:creationId xmlns:a16="http://schemas.microsoft.com/office/drawing/2014/main" id="{BC5B720C-F51E-4122-BDAC-217997B4195C}"/>
              </a:ext>
            </a:extLst>
          </p:cNvPr>
          <p:cNvGrpSpPr/>
          <p:nvPr/>
        </p:nvGrpSpPr>
        <p:grpSpPr>
          <a:xfrm>
            <a:off x="6559823" y="1837788"/>
            <a:ext cx="5022570" cy="4297048"/>
            <a:chOff x="6559823" y="1837788"/>
            <a:chExt cx="5022570" cy="4297048"/>
          </a:xfrm>
        </p:grpSpPr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0E3161F-D06C-4064-8BE5-A48B03789A3C}"/>
                </a:ext>
              </a:extLst>
            </p:cNvPr>
            <p:cNvSpPr/>
            <p:nvPr/>
          </p:nvSpPr>
          <p:spPr>
            <a:xfrm>
              <a:off x="6559823" y="1837788"/>
              <a:ext cx="5022570" cy="824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22574"/>
                <a:gd name="f7" fmla="val 824850"/>
                <a:gd name="f8" fmla="val 137478"/>
                <a:gd name="f9" fmla="val 61551"/>
                <a:gd name="f10" fmla="val 4885096"/>
                <a:gd name="f11" fmla="val 4961023"/>
                <a:gd name="f12" fmla="val 687372"/>
                <a:gd name="f13" fmla="val 763299"/>
                <a:gd name="f14" fmla="+- 0 0 -90"/>
                <a:gd name="f15" fmla="*/ f3 1 5022574"/>
                <a:gd name="f16" fmla="*/ f4 1 824850"/>
                <a:gd name="f17" fmla="+- f7 0 f5"/>
                <a:gd name="f18" fmla="+- f6 0 f5"/>
                <a:gd name="f19" fmla="*/ f14 f0 1"/>
                <a:gd name="f20" fmla="*/ f18 1 5022574"/>
                <a:gd name="f21" fmla="*/ f17 1 824850"/>
                <a:gd name="f22" fmla="*/ 0 f18 1"/>
                <a:gd name="f23" fmla="*/ 137478 f17 1"/>
                <a:gd name="f24" fmla="*/ 137478 f18 1"/>
                <a:gd name="f25" fmla="*/ 0 f17 1"/>
                <a:gd name="f26" fmla="*/ 4885096 f18 1"/>
                <a:gd name="f27" fmla="*/ 5022574 f18 1"/>
                <a:gd name="f28" fmla="*/ 687372 f17 1"/>
                <a:gd name="f29" fmla="*/ 824850 f17 1"/>
                <a:gd name="f30" fmla="*/ f19 1 f2"/>
                <a:gd name="f31" fmla="*/ f22 1 5022574"/>
                <a:gd name="f32" fmla="*/ f23 1 824850"/>
                <a:gd name="f33" fmla="*/ f24 1 5022574"/>
                <a:gd name="f34" fmla="*/ f25 1 824850"/>
                <a:gd name="f35" fmla="*/ f26 1 5022574"/>
                <a:gd name="f36" fmla="*/ f27 1 5022574"/>
                <a:gd name="f37" fmla="*/ f28 1 824850"/>
                <a:gd name="f38" fmla="*/ f29 1 82485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022574" h="82485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4774AB"/>
              </a:solidFill>
              <a:prstDash val="solid"/>
              <a:miter/>
            </a:ln>
          </p:spPr>
          <p:txBody>
            <a:bodyPr vert="horz" wrap="square" lIns="97420" tIns="97420" rIns="97420" bIns="97420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Aggozzotti G, et al. Prevalence of urınary incontinence among institutionalized patients: a cross-sectional epidemiologic study in a midsized city innorthern Italy. Urology. 2000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BAB59C39-C3E4-4439-A145-22DB57654855}"/>
                </a:ext>
              </a:extLst>
            </p:cNvPr>
            <p:cNvSpPr/>
            <p:nvPr/>
          </p:nvSpPr>
          <p:spPr>
            <a:xfrm>
              <a:off x="6559823" y="2705837"/>
              <a:ext cx="5022570" cy="824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22574"/>
                <a:gd name="f7" fmla="val 824850"/>
                <a:gd name="f8" fmla="val 137478"/>
                <a:gd name="f9" fmla="val 61551"/>
                <a:gd name="f10" fmla="val 4885096"/>
                <a:gd name="f11" fmla="val 4961023"/>
                <a:gd name="f12" fmla="val 687372"/>
                <a:gd name="f13" fmla="val 763299"/>
                <a:gd name="f14" fmla="+- 0 0 -90"/>
                <a:gd name="f15" fmla="*/ f3 1 5022574"/>
                <a:gd name="f16" fmla="*/ f4 1 824850"/>
                <a:gd name="f17" fmla="+- f7 0 f5"/>
                <a:gd name="f18" fmla="+- f6 0 f5"/>
                <a:gd name="f19" fmla="*/ f14 f0 1"/>
                <a:gd name="f20" fmla="*/ f18 1 5022574"/>
                <a:gd name="f21" fmla="*/ f17 1 824850"/>
                <a:gd name="f22" fmla="*/ 0 f18 1"/>
                <a:gd name="f23" fmla="*/ 137478 f17 1"/>
                <a:gd name="f24" fmla="*/ 137478 f18 1"/>
                <a:gd name="f25" fmla="*/ 0 f17 1"/>
                <a:gd name="f26" fmla="*/ 4885096 f18 1"/>
                <a:gd name="f27" fmla="*/ 5022574 f18 1"/>
                <a:gd name="f28" fmla="*/ 687372 f17 1"/>
                <a:gd name="f29" fmla="*/ 824850 f17 1"/>
                <a:gd name="f30" fmla="*/ f19 1 f2"/>
                <a:gd name="f31" fmla="*/ f22 1 5022574"/>
                <a:gd name="f32" fmla="*/ f23 1 824850"/>
                <a:gd name="f33" fmla="*/ f24 1 5022574"/>
                <a:gd name="f34" fmla="*/ f25 1 824850"/>
                <a:gd name="f35" fmla="*/ f26 1 5022574"/>
                <a:gd name="f36" fmla="*/ f27 1 5022574"/>
                <a:gd name="f37" fmla="*/ f28 1 824850"/>
                <a:gd name="f38" fmla="*/ f29 1 82485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022574" h="82485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4774AB"/>
              </a:solidFill>
              <a:prstDash val="solid"/>
              <a:miter/>
            </a:ln>
          </p:spPr>
          <p:txBody>
            <a:bodyPr vert="horz" wrap="square" lIns="97420" tIns="97420" rIns="97420" bIns="97420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Minassian VA. Urinary incontinence as a worldwide problem. Int J Gynaecol Obstet. 2003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D6CED960-1244-4D40-8A0B-F27B032C2FD8}"/>
                </a:ext>
              </a:extLst>
            </p:cNvPr>
            <p:cNvSpPr/>
            <p:nvPr/>
          </p:nvSpPr>
          <p:spPr>
            <a:xfrm>
              <a:off x="6559823" y="3573886"/>
              <a:ext cx="5022570" cy="824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22574"/>
                <a:gd name="f7" fmla="val 824850"/>
                <a:gd name="f8" fmla="val 137478"/>
                <a:gd name="f9" fmla="val 61551"/>
                <a:gd name="f10" fmla="val 4885096"/>
                <a:gd name="f11" fmla="val 4961023"/>
                <a:gd name="f12" fmla="val 687372"/>
                <a:gd name="f13" fmla="val 763299"/>
                <a:gd name="f14" fmla="+- 0 0 -90"/>
                <a:gd name="f15" fmla="*/ f3 1 5022574"/>
                <a:gd name="f16" fmla="*/ f4 1 824850"/>
                <a:gd name="f17" fmla="+- f7 0 f5"/>
                <a:gd name="f18" fmla="+- f6 0 f5"/>
                <a:gd name="f19" fmla="*/ f14 f0 1"/>
                <a:gd name="f20" fmla="*/ f18 1 5022574"/>
                <a:gd name="f21" fmla="*/ f17 1 824850"/>
                <a:gd name="f22" fmla="*/ 0 f18 1"/>
                <a:gd name="f23" fmla="*/ 137478 f17 1"/>
                <a:gd name="f24" fmla="*/ 137478 f18 1"/>
                <a:gd name="f25" fmla="*/ 0 f17 1"/>
                <a:gd name="f26" fmla="*/ 4885096 f18 1"/>
                <a:gd name="f27" fmla="*/ 5022574 f18 1"/>
                <a:gd name="f28" fmla="*/ 687372 f17 1"/>
                <a:gd name="f29" fmla="*/ 824850 f17 1"/>
                <a:gd name="f30" fmla="*/ f19 1 f2"/>
                <a:gd name="f31" fmla="*/ f22 1 5022574"/>
                <a:gd name="f32" fmla="*/ f23 1 824850"/>
                <a:gd name="f33" fmla="*/ f24 1 5022574"/>
                <a:gd name="f34" fmla="*/ f25 1 824850"/>
                <a:gd name="f35" fmla="*/ f26 1 5022574"/>
                <a:gd name="f36" fmla="*/ f27 1 5022574"/>
                <a:gd name="f37" fmla="*/ f28 1 824850"/>
                <a:gd name="f38" fmla="*/ f29 1 82485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022574" h="82485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4774AB"/>
              </a:solidFill>
              <a:prstDash val="solid"/>
              <a:miter/>
            </a:ln>
          </p:spPr>
          <p:txBody>
            <a:bodyPr vert="horz" wrap="square" lIns="97420" tIns="97420" rIns="97420" bIns="97420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Espino DV. Prevalence and severity of urinary incontinence in elderly Mexican-American women. J Am Geriatr Soc. 2003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F053FB3A-E44B-4121-A3D6-F05577509550}"/>
                </a:ext>
              </a:extLst>
            </p:cNvPr>
            <p:cNvSpPr/>
            <p:nvPr/>
          </p:nvSpPr>
          <p:spPr>
            <a:xfrm>
              <a:off x="6559823" y="4441935"/>
              <a:ext cx="5022570" cy="824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22574"/>
                <a:gd name="f7" fmla="val 824850"/>
                <a:gd name="f8" fmla="val 137478"/>
                <a:gd name="f9" fmla="val 61551"/>
                <a:gd name="f10" fmla="val 4885096"/>
                <a:gd name="f11" fmla="val 4961023"/>
                <a:gd name="f12" fmla="val 687372"/>
                <a:gd name="f13" fmla="val 763299"/>
                <a:gd name="f14" fmla="+- 0 0 -90"/>
                <a:gd name="f15" fmla="*/ f3 1 5022574"/>
                <a:gd name="f16" fmla="*/ f4 1 824850"/>
                <a:gd name="f17" fmla="+- f7 0 f5"/>
                <a:gd name="f18" fmla="+- f6 0 f5"/>
                <a:gd name="f19" fmla="*/ f14 f0 1"/>
                <a:gd name="f20" fmla="*/ f18 1 5022574"/>
                <a:gd name="f21" fmla="*/ f17 1 824850"/>
                <a:gd name="f22" fmla="*/ 0 f18 1"/>
                <a:gd name="f23" fmla="*/ 137478 f17 1"/>
                <a:gd name="f24" fmla="*/ 137478 f18 1"/>
                <a:gd name="f25" fmla="*/ 0 f17 1"/>
                <a:gd name="f26" fmla="*/ 4885096 f18 1"/>
                <a:gd name="f27" fmla="*/ 5022574 f18 1"/>
                <a:gd name="f28" fmla="*/ 687372 f17 1"/>
                <a:gd name="f29" fmla="*/ 824850 f17 1"/>
                <a:gd name="f30" fmla="*/ f19 1 f2"/>
                <a:gd name="f31" fmla="*/ f22 1 5022574"/>
                <a:gd name="f32" fmla="*/ f23 1 824850"/>
                <a:gd name="f33" fmla="*/ f24 1 5022574"/>
                <a:gd name="f34" fmla="*/ f25 1 824850"/>
                <a:gd name="f35" fmla="*/ f26 1 5022574"/>
                <a:gd name="f36" fmla="*/ f27 1 5022574"/>
                <a:gd name="f37" fmla="*/ f28 1 824850"/>
                <a:gd name="f38" fmla="*/ f29 1 82485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022574" h="82485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4774AB"/>
              </a:solidFill>
              <a:prstDash val="solid"/>
              <a:miter/>
            </a:ln>
          </p:spPr>
          <p:txBody>
            <a:bodyPr vert="horz" wrap="square" lIns="97420" tIns="97420" rIns="97420" bIns="97420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Huskaar S. Epidemiology and natural history of urinary incontinence. Int Urogynecol J Pelvic Floor Dysfunct. 2000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6C7516E8-6A9C-4FC8-968E-4902FF197A83}"/>
                </a:ext>
              </a:extLst>
            </p:cNvPr>
            <p:cNvSpPr/>
            <p:nvPr/>
          </p:nvSpPr>
          <p:spPr>
            <a:xfrm>
              <a:off x="6559823" y="5309984"/>
              <a:ext cx="5022570" cy="824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22574"/>
                <a:gd name="f7" fmla="val 824850"/>
                <a:gd name="f8" fmla="val 137478"/>
                <a:gd name="f9" fmla="val 61551"/>
                <a:gd name="f10" fmla="val 4885096"/>
                <a:gd name="f11" fmla="val 4961023"/>
                <a:gd name="f12" fmla="val 687372"/>
                <a:gd name="f13" fmla="val 763299"/>
                <a:gd name="f14" fmla="+- 0 0 -90"/>
                <a:gd name="f15" fmla="*/ f3 1 5022574"/>
                <a:gd name="f16" fmla="*/ f4 1 824850"/>
                <a:gd name="f17" fmla="+- f7 0 f5"/>
                <a:gd name="f18" fmla="+- f6 0 f5"/>
                <a:gd name="f19" fmla="*/ f14 f0 1"/>
                <a:gd name="f20" fmla="*/ f18 1 5022574"/>
                <a:gd name="f21" fmla="*/ f17 1 824850"/>
                <a:gd name="f22" fmla="*/ 0 f18 1"/>
                <a:gd name="f23" fmla="*/ 137478 f17 1"/>
                <a:gd name="f24" fmla="*/ 137478 f18 1"/>
                <a:gd name="f25" fmla="*/ 0 f17 1"/>
                <a:gd name="f26" fmla="*/ 4885096 f18 1"/>
                <a:gd name="f27" fmla="*/ 5022574 f18 1"/>
                <a:gd name="f28" fmla="*/ 687372 f17 1"/>
                <a:gd name="f29" fmla="*/ 824850 f17 1"/>
                <a:gd name="f30" fmla="*/ f19 1 f2"/>
                <a:gd name="f31" fmla="*/ f22 1 5022574"/>
                <a:gd name="f32" fmla="*/ f23 1 824850"/>
                <a:gd name="f33" fmla="*/ f24 1 5022574"/>
                <a:gd name="f34" fmla="*/ f25 1 824850"/>
                <a:gd name="f35" fmla="*/ f26 1 5022574"/>
                <a:gd name="f36" fmla="*/ f27 1 5022574"/>
                <a:gd name="f37" fmla="*/ f28 1 824850"/>
                <a:gd name="f38" fmla="*/ f29 1 82485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022574" h="82485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4774AB"/>
              </a:solidFill>
              <a:prstDash val="solid"/>
              <a:miter/>
            </a:ln>
          </p:spPr>
          <p:txBody>
            <a:bodyPr vert="horz" wrap="square" lIns="97420" tIns="97420" rIns="97420" bIns="97420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Ateşkan Ü. Urinary incontinence among the elderly people of Turkey: prevalance, clinical types and healthcare seeking. Turkish Journal of Geriatrics. 2000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106221-4986-4367-BD40-512E7C5BF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Yaşam kalitesini bozuyor</a:t>
            </a:r>
          </a:p>
        </p:txBody>
      </p:sp>
      <p:pic>
        <p:nvPicPr>
          <p:cNvPr id="3" name="İçerik Yer Tutucusu 5">
            <a:extLst>
              <a:ext uri="{FF2B5EF4-FFF2-40B4-BE49-F238E27FC236}">
                <a16:creationId xmlns:a16="http://schemas.microsoft.com/office/drawing/2014/main" id="{DCC313A5-A100-40E6-8706-749F36D53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780" y="1600200"/>
            <a:ext cx="4722437" cy="4525959"/>
          </a:xfr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42FE501-A068-4CDC-9B9D-3BE494650BA4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/>
            <a:r>
              <a:rPr lang="tr-TR"/>
              <a:t>926 kadın</a:t>
            </a:r>
          </a:p>
          <a:p>
            <a:pPr lvl="0"/>
            <a:r>
              <a:rPr lang="tr-TR"/>
              <a:t>Çin</a:t>
            </a:r>
          </a:p>
          <a:p>
            <a:pPr lvl="0"/>
            <a:r>
              <a:rPr lang="tr-TR"/>
              <a:t>&gt; 60 yaş</a:t>
            </a:r>
          </a:p>
          <a:p>
            <a:pPr lvl="0"/>
            <a:r>
              <a:rPr lang="tr-TR">
                <a:latin typeface="URWPalladioL-Roma"/>
              </a:rPr>
              <a:t>717 SUI</a:t>
            </a:r>
          </a:p>
          <a:p>
            <a:pPr lvl="0"/>
            <a:r>
              <a:rPr lang="tr-TR">
                <a:latin typeface="URWPalladioL-Roma"/>
              </a:rPr>
              <a:t>209 UUI/MUI</a:t>
            </a:r>
          </a:p>
          <a:p>
            <a:pPr lvl="0"/>
            <a:r>
              <a:rPr lang="tr-TR">
                <a:latin typeface="URWPalladioL-Roma"/>
              </a:rPr>
              <a:t>UUI/MUI has greater impact on QOL</a:t>
            </a:r>
            <a:endParaRPr lang="tr-TR"/>
          </a:p>
          <a:p>
            <a:pPr marL="0" lvl="0" indent="0">
              <a:buNone/>
            </a:pPr>
            <a:endParaRPr lang="tr-T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9152B5-5AFD-40D9-8C80-FBD3FD9438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Depresyon</a:t>
            </a:r>
          </a:p>
        </p:txBody>
      </p:sp>
      <p:pic>
        <p:nvPicPr>
          <p:cNvPr id="3" name="İçerik Yer Tutucusu 5">
            <a:extLst>
              <a:ext uri="{FF2B5EF4-FFF2-40B4-BE49-F238E27FC236}">
                <a16:creationId xmlns:a16="http://schemas.microsoft.com/office/drawing/2014/main" id="{0BC5A509-FBF4-44C8-9824-DBAF8B9FC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189204"/>
            <a:ext cx="5384801" cy="1537435"/>
          </a:xfr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F727051-25A7-42F0-986A-352330703A0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97144" y="1600200"/>
            <a:ext cx="4585249" cy="4525959"/>
          </a:xfrm>
        </p:spPr>
        <p:txBody>
          <a:bodyPr/>
          <a:lstStyle/>
          <a:p>
            <a:pPr lvl="0"/>
            <a:r>
              <a:rPr lang="tr-TR" dirty="0" err="1"/>
              <a:t>G.Kore</a:t>
            </a:r>
            <a:endParaRPr lang="tr-TR" dirty="0"/>
          </a:p>
          <a:p>
            <a:pPr lvl="0"/>
            <a:r>
              <a:rPr lang="tr-TR" dirty="0"/>
              <a:t>1874 kadın</a:t>
            </a:r>
          </a:p>
          <a:p>
            <a:pPr lvl="0"/>
            <a:r>
              <a:rPr lang="tr-TR" dirty="0"/>
              <a:t>&gt; 65 yaş</a:t>
            </a:r>
          </a:p>
          <a:p>
            <a:pPr lvl="0"/>
            <a:r>
              <a:rPr lang="tr-TR" dirty="0"/>
              <a:t>25.4 % UI</a:t>
            </a:r>
          </a:p>
          <a:p>
            <a:pPr lvl="0"/>
            <a:r>
              <a:rPr lang="tr-TR" dirty="0"/>
              <a:t>UI + </a:t>
            </a:r>
            <a:r>
              <a:rPr lang="tr-TR" dirty="0" err="1"/>
              <a:t>vs</a:t>
            </a:r>
            <a:r>
              <a:rPr lang="tr-TR" dirty="0"/>
              <a:t> UI –</a:t>
            </a:r>
          </a:p>
          <a:p>
            <a:pPr lvl="0"/>
            <a:r>
              <a:rPr lang="tr-TR" dirty="0"/>
              <a:t>X2 kat stres bozukluğu</a:t>
            </a:r>
          </a:p>
          <a:p>
            <a:pPr lvl="0"/>
            <a:r>
              <a:rPr lang="tr-TR" dirty="0"/>
              <a:t>X1.5 depresyon</a:t>
            </a:r>
          </a:p>
          <a:p>
            <a:pPr lvl="0"/>
            <a:r>
              <a:rPr lang="tr-TR" dirty="0"/>
              <a:t>Yaşam kalitesi düşük </a:t>
            </a:r>
          </a:p>
        </p:txBody>
      </p:sp>
      <p:pic>
        <p:nvPicPr>
          <p:cNvPr id="5" name="Resim 7">
            <a:extLst>
              <a:ext uri="{FF2B5EF4-FFF2-40B4-BE49-F238E27FC236}">
                <a16:creationId xmlns:a16="http://schemas.microsoft.com/office/drawing/2014/main" id="{FF52079D-257D-4552-9EED-2F6B23CE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67" y="2287591"/>
            <a:ext cx="6511579" cy="42957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CCA4B5-AD2E-45D2-9740-B9B9B68C43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 sz="3200"/>
              <a:t>Depresyon</a:t>
            </a:r>
            <a:br>
              <a:rPr lang="tr-TR" sz="3200"/>
            </a:br>
            <a:endParaRPr lang="tr-TR" sz="32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F8666C-3A37-4A4A-9EE6-D93923644B7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2FC0E4F0-E6F4-4279-9C12-31936846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04" y="935038"/>
            <a:ext cx="5610228" cy="51911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2745E9A2-B926-4E5A-AD4E-93DB8F8B68E0}"/>
              </a:ext>
            </a:extLst>
          </p:cNvPr>
          <p:cNvSpPr/>
          <p:nvPr/>
        </p:nvSpPr>
        <p:spPr>
          <a:xfrm>
            <a:off x="2902223" y="5115336"/>
            <a:ext cx="3193770" cy="7421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AB96A9-A798-4170-A07E-C03FACB47E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SOSYAL İZOLASYON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6AB814EA-E5DF-4664-ABF6-843FDA2B4A7A}"/>
              </a:ext>
            </a:extLst>
          </p:cNvPr>
          <p:cNvGrpSpPr/>
          <p:nvPr/>
        </p:nvGrpSpPr>
        <p:grpSpPr>
          <a:xfrm>
            <a:off x="609603" y="1746686"/>
            <a:ext cx="10972800" cy="4232986"/>
            <a:chOff x="609603" y="1746686"/>
            <a:chExt cx="10972800" cy="4232986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9537CF3C-D103-4729-AD2F-EEC18EDBF0E5}"/>
                </a:ext>
              </a:extLst>
            </p:cNvPr>
            <p:cNvSpPr/>
            <p:nvPr/>
          </p:nvSpPr>
          <p:spPr>
            <a:xfrm>
              <a:off x="609603" y="1746686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0457" tIns="130457" rIns="130457" bIns="130457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</a:t>
              </a:r>
              <a:r>
                <a:rPr lang="es-ES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aşlıların </a:t>
              </a:r>
              <a:endParaRPr lang="tr-TR" sz="2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5F8B7D37-A642-43E5-B6D9-B839CF2CE83E}"/>
                </a:ext>
              </a:extLst>
            </p:cNvPr>
            <p:cNvSpPr/>
            <p:nvPr/>
          </p:nvSpPr>
          <p:spPr>
            <a:xfrm>
              <a:off x="609603" y="2464664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0457" tIns="130457" rIns="130457" bIns="130457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%62,5’inin yaşam kalitesinin üriner inkontinans nedeni </a:t>
              </a:r>
              <a:r>
                <a:rPr lang="es-ES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ile olumsuz etkilendiği </a:t>
              </a:r>
              <a:endParaRPr lang="tr-TR" sz="2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5FCEFB84-BF3E-44FD-833D-722B92E37C7D}"/>
                </a:ext>
              </a:extLst>
            </p:cNvPr>
            <p:cNvSpPr/>
            <p:nvPr/>
          </p:nvSpPr>
          <p:spPr>
            <a:xfrm>
              <a:off x="609603" y="3182642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0457" tIns="130457" rIns="130457" bIns="130457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%52,7’sinin</a:t>
              </a: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Üİ korkusu ile evden dışarı çıkmadığı,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00AF45E8-4C00-49BC-BCE5-CD5B56F02F5A}"/>
                </a:ext>
              </a:extLst>
            </p:cNvPr>
            <p:cNvSpPr/>
            <p:nvPr/>
          </p:nvSpPr>
          <p:spPr>
            <a:xfrm>
              <a:off x="609603" y="3900620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0457" tIns="130457" rIns="130457" bIns="130457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%18,2’sinin misafirlik ve alışverişe gitmediği, 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F95B75DB-0DBE-49F2-A580-17DB27AD2B21}"/>
                </a:ext>
              </a:extLst>
            </p:cNvPr>
            <p:cNvSpPr/>
            <p:nvPr/>
          </p:nvSpPr>
          <p:spPr>
            <a:xfrm>
              <a:off x="609603" y="4618597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0457" tIns="130457" rIns="130457" bIns="130457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%18,2’sinin dini ritüellerini yapamadıkları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5D4AD301-A2FA-4BFB-B761-FA88BD6FBF23}"/>
                </a:ext>
              </a:extLst>
            </p:cNvPr>
            <p:cNvSpPr/>
            <p:nvPr/>
          </p:nvSpPr>
          <p:spPr>
            <a:xfrm>
              <a:off x="609603" y="5336575"/>
              <a:ext cx="10972800" cy="643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43097"/>
                <a:gd name="f8" fmla="val 107185"/>
                <a:gd name="f9" fmla="val 47988"/>
                <a:gd name="f10" fmla="val 10865615"/>
                <a:gd name="f11" fmla="val 10924812"/>
                <a:gd name="f12" fmla="val 535912"/>
                <a:gd name="f13" fmla="val 595109"/>
                <a:gd name="f14" fmla="+- 0 0 -90"/>
                <a:gd name="f15" fmla="*/ f3 1 10972800"/>
                <a:gd name="f16" fmla="*/ f4 1 643097"/>
                <a:gd name="f17" fmla="+- f7 0 f5"/>
                <a:gd name="f18" fmla="+- f6 0 f5"/>
                <a:gd name="f19" fmla="*/ f14 f0 1"/>
                <a:gd name="f20" fmla="*/ f18 1 10972800"/>
                <a:gd name="f21" fmla="*/ f17 1 643097"/>
                <a:gd name="f22" fmla="*/ 0 f18 1"/>
                <a:gd name="f23" fmla="*/ 107185 f17 1"/>
                <a:gd name="f24" fmla="*/ 107185 f18 1"/>
                <a:gd name="f25" fmla="*/ 0 f17 1"/>
                <a:gd name="f26" fmla="*/ 10865615 f18 1"/>
                <a:gd name="f27" fmla="*/ 10972800 f18 1"/>
                <a:gd name="f28" fmla="*/ 535912 f17 1"/>
                <a:gd name="f29" fmla="*/ 643097 f17 1"/>
                <a:gd name="f30" fmla="*/ f19 1 f2"/>
                <a:gd name="f31" fmla="*/ f22 1 10972800"/>
                <a:gd name="f32" fmla="*/ f23 1 643097"/>
                <a:gd name="f33" fmla="*/ f24 1 10972800"/>
                <a:gd name="f34" fmla="*/ f25 1 643097"/>
                <a:gd name="f35" fmla="*/ f26 1 10972800"/>
                <a:gd name="f36" fmla="*/ f27 1 10972800"/>
                <a:gd name="f37" fmla="*/ f28 1 643097"/>
                <a:gd name="f38" fmla="*/ f29 1 6430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430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2354" tIns="92354" rIns="92354" bIns="92354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İlçe A, </a:t>
              </a:r>
              <a:r>
                <a:rPr lang="tr-TR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et al </a:t>
              </a:r>
              <a:r>
                <a:rPr lang="en-US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[Determination of urinary and</a:t>
              </a:r>
              <a:r>
                <a:rPr lang="tr-TR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fecal incontinence in the elderly, their effect on</a:t>
              </a:r>
              <a:r>
                <a:rPr lang="tr-TR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quality of life: information and education]</a:t>
              </a:r>
              <a:r>
                <a:rPr lang="tr-TR" sz="16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, 2011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9A788B-4F4B-4B2B-8BD8-BD88FC55DC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İnsomnia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0A7B7110-32E8-40F8-ADFD-D2216187FD03}"/>
              </a:ext>
            </a:extLst>
          </p:cNvPr>
          <p:cNvGrpSpPr/>
          <p:nvPr/>
        </p:nvGrpSpPr>
        <p:grpSpPr>
          <a:xfrm>
            <a:off x="609603" y="1790120"/>
            <a:ext cx="10972800" cy="4146118"/>
            <a:chOff x="609603" y="1790120"/>
            <a:chExt cx="10972800" cy="4146118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78F7EA10-AA4C-4DE5-8184-93F178D4E704}"/>
                </a:ext>
              </a:extLst>
            </p:cNvPr>
            <p:cNvSpPr/>
            <p:nvPr/>
          </p:nvSpPr>
          <p:spPr>
            <a:xfrm>
              <a:off x="609603" y="1790120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Üİ’ı olan yaşlıların uyku ile ilgili şikayetlerinin Üİ olmayanlara göre 4 kat fazla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0E1DEA0B-9545-47E0-B72E-95E3C1BECB3D}"/>
                </a:ext>
              </a:extLst>
            </p:cNvPr>
            <p:cNvSpPr/>
            <p:nvPr/>
          </p:nvSpPr>
          <p:spPr>
            <a:xfrm>
              <a:off x="609603" y="2207901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Uyku süresi kısalmakta 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8D8C6A0-95E6-4665-9E88-E0DB94F9D20E}"/>
                </a:ext>
              </a:extLst>
            </p:cNvPr>
            <p:cNvSpPr/>
            <p:nvPr/>
          </p:nvSpPr>
          <p:spPr>
            <a:xfrm>
              <a:off x="609603" y="2625681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Uykuya dalma zorlaşmakta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5E76BA93-861C-4A16-9F52-6A44FCEC3D2A}"/>
                </a:ext>
              </a:extLst>
            </p:cNvPr>
            <p:cNvSpPr/>
            <p:nvPr/>
          </p:nvSpPr>
          <p:spPr>
            <a:xfrm>
              <a:off x="609603" y="3043461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Noktüri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B41EB4C3-75E9-4E9C-9720-FF4D68E8E47F}"/>
                </a:ext>
              </a:extLst>
            </p:cNvPr>
            <p:cNvSpPr/>
            <p:nvPr/>
          </p:nvSpPr>
          <p:spPr>
            <a:xfrm>
              <a:off x="609603" y="3461241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Gündüz uykuluk hali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C026184F-66D2-40E6-8BE5-894D27BD7698}"/>
                </a:ext>
              </a:extLst>
            </p:cNvPr>
            <p:cNvSpPr/>
            <p:nvPr/>
          </p:nvSpPr>
          <p:spPr>
            <a:xfrm>
              <a:off x="609603" y="3879021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Yaşam kalitesinde bozulma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F572E3C7-CF08-4148-86D0-2D94DD02A35A}"/>
                </a:ext>
              </a:extLst>
            </p:cNvPr>
            <p:cNvSpPr/>
            <p:nvPr/>
          </p:nvSpPr>
          <p:spPr>
            <a:xfrm>
              <a:off x="609603" y="4296802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79808" tIns="79808" rIns="79808" bIns="79808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İlaç kullanma 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A5B7C311-ED39-42EB-AB10-7EFE1DF51388}"/>
                </a:ext>
              </a:extLst>
            </p:cNvPr>
            <p:cNvSpPr/>
            <p:nvPr/>
          </p:nvSpPr>
          <p:spPr>
            <a:xfrm>
              <a:off x="609603" y="4714582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761" tIns="60761" rIns="60761" bIns="60761" anchor="ctr" anchorCtr="0" compatLnSpc="1">
              <a:noAutofit/>
            </a:bodyPr>
            <a:lstStyle/>
            <a:p>
              <a:pPr marL="0" marR="0" lvl="0" indent="0" algn="l" defTabSz="4889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1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Nazaripanah, N. (2018). Urinary incontinence and sleep complaints in community dwelling older adults. Sleep Science,</a:t>
              </a:r>
              <a:endParaRPr lang="tr-TR" sz="1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Serbest Form: Şekil 11">
              <a:extLst>
                <a:ext uri="{FF2B5EF4-FFF2-40B4-BE49-F238E27FC236}">
                  <a16:creationId xmlns:a16="http://schemas.microsoft.com/office/drawing/2014/main" id="{59AE2C07-1CB0-4819-BA64-3B7E2B05364C}"/>
                </a:ext>
              </a:extLst>
            </p:cNvPr>
            <p:cNvSpPr/>
            <p:nvPr/>
          </p:nvSpPr>
          <p:spPr>
            <a:xfrm>
              <a:off x="609603" y="5132362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761" tIns="60761" rIns="60761" bIns="60761" anchor="ctr" anchorCtr="0" compatLnSpc="1">
              <a:noAutofit/>
            </a:bodyPr>
            <a:lstStyle/>
            <a:p>
              <a:pPr marL="0" marR="0" lvl="0" indent="0" algn="l" defTabSz="4889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1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Moreno, C. (2018). Sleep disturbances in older adults are associated to female sex, pain, and urinary incontinence. Brazilian Journal of Epidemiology</a:t>
              </a:r>
              <a:endParaRPr lang="tr-TR" sz="1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0527DCC7-A4D5-43B7-88F1-2D57E966F2CA}"/>
                </a:ext>
              </a:extLst>
            </p:cNvPr>
            <p:cNvSpPr/>
            <p:nvPr/>
          </p:nvSpPr>
          <p:spPr>
            <a:xfrm>
              <a:off x="609603" y="5550142"/>
              <a:ext cx="10972800" cy="3860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386100"/>
                <a:gd name="f8" fmla="val 64351"/>
                <a:gd name="f9" fmla="val 28811"/>
                <a:gd name="f10" fmla="val 10908449"/>
                <a:gd name="f11" fmla="val 10943989"/>
                <a:gd name="f12" fmla="val 321749"/>
                <a:gd name="f13" fmla="val 357289"/>
                <a:gd name="f14" fmla="+- 0 0 -90"/>
                <a:gd name="f15" fmla="*/ f3 1 10972800"/>
                <a:gd name="f16" fmla="*/ f4 1 386100"/>
                <a:gd name="f17" fmla="+- f7 0 f5"/>
                <a:gd name="f18" fmla="+- f6 0 f5"/>
                <a:gd name="f19" fmla="*/ f14 f0 1"/>
                <a:gd name="f20" fmla="*/ f18 1 10972800"/>
                <a:gd name="f21" fmla="*/ f17 1 386100"/>
                <a:gd name="f22" fmla="*/ 0 f18 1"/>
                <a:gd name="f23" fmla="*/ 64351 f17 1"/>
                <a:gd name="f24" fmla="*/ 64351 f18 1"/>
                <a:gd name="f25" fmla="*/ 0 f17 1"/>
                <a:gd name="f26" fmla="*/ 10908449 f18 1"/>
                <a:gd name="f27" fmla="*/ 10972800 f18 1"/>
                <a:gd name="f28" fmla="*/ 321749 f17 1"/>
                <a:gd name="f29" fmla="*/ 386100 f17 1"/>
                <a:gd name="f30" fmla="*/ f19 1 f2"/>
                <a:gd name="f31" fmla="*/ f22 1 10972800"/>
                <a:gd name="f32" fmla="*/ f23 1 386100"/>
                <a:gd name="f33" fmla="*/ f24 1 10972800"/>
                <a:gd name="f34" fmla="*/ f25 1 386100"/>
                <a:gd name="f35" fmla="*/ f26 1 10972800"/>
                <a:gd name="f36" fmla="*/ f27 1 10972800"/>
                <a:gd name="f37" fmla="*/ f28 1 386100"/>
                <a:gd name="f38" fmla="*/ f29 1 3861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3861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0761" tIns="60761" rIns="60761" bIns="60761" anchor="ctr" anchorCtr="0" compatLnSpc="1">
              <a:noAutofit/>
            </a:bodyPr>
            <a:lstStyle/>
            <a:p>
              <a:pPr marL="0" marR="0" lvl="0" indent="0" algn="l" defTabSz="4889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1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Winkleman, W. D .(2018). Sleep quality and daytime sleepiness among women with urgency predominant urinary incontinence. Female Pelvic Medicine &amp; Reconstructive Surgery</a:t>
              </a:r>
              <a:endParaRPr lang="tr-TR" sz="1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5">
            <a:extLst>
              <a:ext uri="{FF2B5EF4-FFF2-40B4-BE49-F238E27FC236}">
                <a16:creationId xmlns:a16="http://schemas.microsoft.com/office/drawing/2014/main" id="{D31E7EBA-68B0-44DA-98C2-9860E0947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851696"/>
            <a:ext cx="5384801" cy="4274463"/>
          </a:xfrm>
        </p:spPr>
      </p:pic>
      <p:sp>
        <p:nvSpPr>
          <p:cNvPr id="3" name="İçerik Yer Tutucusu 3">
            <a:extLst>
              <a:ext uri="{FF2B5EF4-FFF2-40B4-BE49-F238E27FC236}">
                <a16:creationId xmlns:a16="http://schemas.microsoft.com/office/drawing/2014/main" id="{6B0183E7-E1F0-40F2-A22B-1E4A6854EC6F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/>
            <a:r>
              <a:rPr lang="tr-TR"/>
              <a:t>International Consultation on Incontinence Questionnaire Cognitively Impaired Elderly (ICIQ-Cog) tool</a:t>
            </a:r>
          </a:p>
          <a:p>
            <a:pPr lvl="0"/>
            <a:r>
              <a:rPr lang="tr-TR"/>
              <a:t>Nocturnal incontinence episodes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CC3634A3-4E70-449B-8BB3-A0E89801CE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>
            <a:normAutofit fontScale="90000"/>
          </a:bodyPr>
          <a:lstStyle/>
          <a:p>
            <a:pPr lvl="0"/>
            <a:br>
              <a:rPr lang="tr-TR" sz="3200"/>
            </a:br>
            <a:r>
              <a:rPr lang="tr-TR" sz="3200"/>
              <a:t>Bakıcı tükenmişliği</a:t>
            </a:r>
            <a:br>
              <a:rPr lang="tr-TR" sz="3200"/>
            </a:br>
            <a:endParaRPr lang="tr-TR"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8E73F2-9EAC-48A6-80E1-47277E18C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Baş etme davranışları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6C149AF4-7006-419C-9362-10D51C793AFD}"/>
              </a:ext>
            </a:extLst>
          </p:cNvPr>
          <p:cNvGrpSpPr/>
          <p:nvPr/>
        </p:nvGrpSpPr>
        <p:grpSpPr>
          <a:xfrm>
            <a:off x="609603" y="1767352"/>
            <a:ext cx="10972800" cy="4191654"/>
            <a:chOff x="609603" y="1767352"/>
            <a:chExt cx="10972800" cy="4191654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FAAE88CA-CC68-4350-8225-2E65A61FDBE2}"/>
                </a:ext>
              </a:extLst>
            </p:cNvPr>
            <p:cNvSpPr/>
            <p:nvPr/>
          </p:nvSpPr>
          <p:spPr>
            <a:xfrm>
              <a:off x="609603" y="1767352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Kadınların ayaklarını sıcak tutma,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25A6D0DF-6823-45F7-AA7E-A8FCBFC6551C}"/>
                </a:ext>
              </a:extLst>
            </p:cNvPr>
            <p:cNvSpPr/>
            <p:nvPr/>
          </p:nvSpPr>
          <p:spPr>
            <a:xfrm>
              <a:off x="609603" y="2236613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Perineye sıcak uygulama yapma,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FDD642A-1592-4649-B5AA-81E228856F6F}"/>
                </a:ext>
              </a:extLst>
            </p:cNvPr>
            <p:cNvSpPr/>
            <p:nvPr/>
          </p:nvSpPr>
          <p:spPr>
            <a:xfrm>
              <a:off x="609603" y="2705874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Günlük içtikleri su miktarını azaltma, 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68ED2344-7A47-46C8-A9EB-AAF74B58BAC2}"/>
                </a:ext>
              </a:extLst>
            </p:cNvPr>
            <p:cNvSpPr/>
            <p:nvPr/>
          </p:nvSpPr>
          <p:spPr>
            <a:xfrm>
              <a:off x="609603" y="3175135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Sıvıyı emici ped, bez vb. kullanma,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DD0670A9-A6D9-4A18-ADBD-C207B24F4E5C}"/>
                </a:ext>
              </a:extLst>
            </p:cNvPr>
            <p:cNvSpPr/>
            <p:nvPr/>
          </p:nvSpPr>
          <p:spPr>
            <a:xfrm>
              <a:off x="609603" y="3644396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Ağır kaldırmamaya özen gösterme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8A4FF937-DB6C-46B7-B572-F63C99863E45}"/>
                </a:ext>
              </a:extLst>
            </p:cNvPr>
            <p:cNvSpPr/>
            <p:nvPr/>
          </p:nvSpPr>
          <p:spPr>
            <a:xfrm>
              <a:off x="609603" y="4113647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Zorunlu olmadıkça sosyal etkinliklere katılmama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35AD2346-016D-4813-A790-4865663AAA86}"/>
                </a:ext>
              </a:extLst>
            </p:cNvPr>
            <p:cNvSpPr/>
            <p:nvPr/>
          </p:nvSpPr>
          <p:spPr>
            <a:xfrm>
              <a:off x="609603" y="4582908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9940" tIns="89940" rIns="89940" bIns="89940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Uzun yolculuklardan kaçınma 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F197FD84-D74D-4015-B41F-E2D0724AE12B}"/>
                </a:ext>
              </a:extLst>
            </p:cNvPr>
            <p:cNvSpPr/>
            <p:nvPr/>
          </p:nvSpPr>
          <p:spPr>
            <a:xfrm>
              <a:off x="609603" y="5052169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3267" tIns="63267" rIns="63267" bIns="63267" anchor="ctr" anchorCtr="0" compatLnSpc="1">
              <a:noAutofit/>
            </a:bodyPr>
            <a:lstStyle/>
            <a:p>
              <a:pPr marL="0" marR="0" lvl="0" indent="0" algn="l" defTabSz="4889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Kaşıkçı, M., Kılıç, D., Avşar, G., &amp; Şirin, M. (2015). Prevalence of urinary incontinence in older Turkish women, risk factors, and effect on activities of daily living. </a:t>
              </a:r>
              <a:r>
                <a:rPr lang="en-US" sz="11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Archives of Gerontology and Geriatrics, 61</a:t>
              </a: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(2), 217-223 </a:t>
              </a:r>
              <a:endParaRPr lang="tr-TR" sz="1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Serbest Form: Şekil 11">
              <a:extLst>
                <a:ext uri="{FF2B5EF4-FFF2-40B4-BE49-F238E27FC236}">
                  <a16:creationId xmlns:a16="http://schemas.microsoft.com/office/drawing/2014/main" id="{25D28412-17D9-442B-A5FD-DBB1181AAD18}"/>
                </a:ext>
              </a:extLst>
            </p:cNvPr>
            <p:cNvSpPr/>
            <p:nvPr/>
          </p:nvSpPr>
          <p:spPr>
            <a:xfrm>
              <a:off x="609603" y="5521430"/>
              <a:ext cx="10972800" cy="437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37580"/>
                <a:gd name="f8" fmla="val 72931"/>
                <a:gd name="f9" fmla="val 32652"/>
                <a:gd name="f10" fmla="val 10899869"/>
                <a:gd name="f11" fmla="val 10940148"/>
                <a:gd name="f12" fmla="val 364649"/>
                <a:gd name="f13" fmla="val 404928"/>
                <a:gd name="f14" fmla="+- 0 0 -90"/>
                <a:gd name="f15" fmla="*/ f3 1 10972800"/>
                <a:gd name="f16" fmla="*/ f4 1 437580"/>
                <a:gd name="f17" fmla="+- f7 0 f5"/>
                <a:gd name="f18" fmla="+- f6 0 f5"/>
                <a:gd name="f19" fmla="*/ f14 f0 1"/>
                <a:gd name="f20" fmla="*/ f18 1 10972800"/>
                <a:gd name="f21" fmla="*/ f17 1 437580"/>
                <a:gd name="f22" fmla="*/ 0 f18 1"/>
                <a:gd name="f23" fmla="*/ 72931 f17 1"/>
                <a:gd name="f24" fmla="*/ 72931 f18 1"/>
                <a:gd name="f25" fmla="*/ 0 f17 1"/>
                <a:gd name="f26" fmla="*/ 10899869 f18 1"/>
                <a:gd name="f27" fmla="*/ 10972800 f18 1"/>
                <a:gd name="f28" fmla="*/ 364649 f17 1"/>
                <a:gd name="f29" fmla="*/ 437580 f17 1"/>
                <a:gd name="f30" fmla="*/ f19 1 f2"/>
                <a:gd name="f31" fmla="*/ f22 1 10972800"/>
                <a:gd name="f32" fmla="*/ f23 1 437580"/>
                <a:gd name="f33" fmla="*/ f24 1 10972800"/>
                <a:gd name="f34" fmla="*/ f25 1 437580"/>
                <a:gd name="f35" fmla="*/ f26 1 10972800"/>
                <a:gd name="f36" fmla="*/ f27 1 10972800"/>
                <a:gd name="f37" fmla="*/ f28 1 437580"/>
                <a:gd name="f38" fmla="*/ f29 1 437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37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63267" tIns="63267" rIns="63267" bIns="63267" anchor="ctr" anchorCtr="0" compatLnSpc="1">
              <a:noAutofit/>
            </a:bodyPr>
            <a:lstStyle/>
            <a:p>
              <a:pPr marL="0" marR="0" lvl="0" indent="0" algn="l" defTabSz="4889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Kwak, Y., Kwon, H., &amp; Kim, Y. (2016). Health-related quality of life and mental health in older women with urinary incontinence. </a:t>
              </a:r>
              <a:r>
                <a:rPr lang="en-US" sz="11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Aging &amp; Mental Health, 20</a:t>
              </a: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(7), 719-726 </a:t>
              </a:r>
              <a:endParaRPr lang="tr-TR" sz="1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735B3-C01B-423E-81BE-AD6FBE2AF6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>
              <a:lnSpc>
                <a:spcPct val="90000"/>
              </a:lnSpc>
              <a:spcBef>
                <a:spcPct val="0"/>
              </a:spcBef>
            </a:pPr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Yaşlanma/Yaş-Alma</a:t>
            </a:r>
          </a:p>
        </p:txBody>
      </p:sp>
      <p:sp>
        <p:nvSpPr>
          <p:cNvPr id="13" name="İçerik Yer Tutucusu 12">
            <a:extLst>
              <a:ext uri="{FF2B5EF4-FFF2-40B4-BE49-F238E27FC236}">
                <a16:creationId xmlns:a16="http://schemas.microsoft.com/office/drawing/2014/main" id="{6368DA92-68BA-203B-46D6-5973AFA8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67B8B53-2B7A-22C9-B8C4-A1352A32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57" y="2228334"/>
            <a:ext cx="4957859" cy="3904736"/>
          </a:xfrm>
          <a:prstGeom prst="rect">
            <a:avLst/>
          </a:prstGeom>
        </p:spPr>
      </p:pic>
      <p:grpSp>
        <p:nvGrpSpPr>
          <p:cNvPr id="3" name="Content Placeholder 4">
            <a:extLst>
              <a:ext uri="{FF2B5EF4-FFF2-40B4-BE49-F238E27FC236}">
                <a16:creationId xmlns:a16="http://schemas.microsoft.com/office/drawing/2014/main" id="{6A65B0BD-5AC8-4CBE-BAFE-5B92ACB12E12}"/>
              </a:ext>
            </a:extLst>
          </p:cNvPr>
          <p:cNvGrpSpPr/>
          <p:nvPr/>
        </p:nvGrpSpPr>
        <p:grpSpPr>
          <a:xfrm>
            <a:off x="1764807" y="2421925"/>
            <a:ext cx="3313967" cy="3711150"/>
            <a:chOff x="1981203" y="1601864"/>
            <a:chExt cx="4038603" cy="4522630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1EA801E0-6B2F-4983-A67F-B1306CD4EEC6}"/>
                </a:ext>
              </a:extLst>
            </p:cNvPr>
            <p:cNvSpPr/>
            <p:nvPr/>
          </p:nvSpPr>
          <p:spPr>
            <a:xfrm>
              <a:off x="1981203" y="1601864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Zamanla birlikte gelişen 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6E800013-6222-4859-9D1B-A253BF44826C}"/>
                </a:ext>
              </a:extLst>
            </p:cNvPr>
            <p:cNvSpPr/>
            <p:nvPr/>
          </p:nvSpPr>
          <p:spPr>
            <a:xfrm>
              <a:off x="1981203" y="2249990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progresif fonksiyon kaybı  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F166A1C2-A8A5-427E-9426-E87E41528B6F}"/>
                </a:ext>
              </a:extLst>
            </p:cNvPr>
            <p:cNvSpPr/>
            <p:nvPr/>
          </p:nvSpPr>
          <p:spPr>
            <a:xfrm>
              <a:off x="1981203" y="2898117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fizyolojik fonksiyonlarda bozulma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3D650368-BF7C-479F-BFF1-3DA3387B8182}"/>
                </a:ext>
              </a:extLst>
            </p:cNvPr>
            <p:cNvSpPr/>
            <p:nvPr/>
          </p:nvSpPr>
          <p:spPr>
            <a:xfrm>
              <a:off x="1981203" y="3546253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tüm işlevlerde azalmaya neden olan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9426F47B-5E5F-4DFB-A4B2-47492AE21822}"/>
                </a:ext>
              </a:extLst>
            </p:cNvPr>
            <p:cNvSpPr/>
            <p:nvPr/>
          </p:nvSpPr>
          <p:spPr>
            <a:xfrm>
              <a:off x="1981203" y="4194380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süregelen ve evrensel bir süreç 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96435C73-ABC7-4C32-AFE4-0B0BD2734BE4}"/>
                </a:ext>
              </a:extLst>
            </p:cNvPr>
            <p:cNvSpPr/>
            <p:nvPr/>
          </p:nvSpPr>
          <p:spPr>
            <a:xfrm>
              <a:off x="1981203" y="4842516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Sağlık politikaların iyileştirilmesi ve birçok hastalığın tedavisinin sağlanması ile birlikte insan ömrü uzamakta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385DBE82-2BB4-4D9B-A10D-C15541766E76}"/>
                </a:ext>
              </a:extLst>
            </p:cNvPr>
            <p:cNvSpPr/>
            <p:nvPr/>
          </p:nvSpPr>
          <p:spPr>
            <a:xfrm>
              <a:off x="1981203" y="5490642"/>
              <a:ext cx="4038603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38600"/>
                <a:gd name="f7" fmla="val 633857"/>
                <a:gd name="f8" fmla="val 105645"/>
                <a:gd name="f9" fmla="val 47299"/>
                <a:gd name="f10" fmla="val 3932955"/>
                <a:gd name="f11" fmla="val 3991301"/>
                <a:gd name="f12" fmla="val 528212"/>
                <a:gd name="f13" fmla="val 586558"/>
                <a:gd name="f14" fmla="+- 0 0 -90"/>
                <a:gd name="f15" fmla="*/ f3 1 4038600"/>
                <a:gd name="f16" fmla="*/ f4 1 633857"/>
                <a:gd name="f17" fmla="+- f7 0 f5"/>
                <a:gd name="f18" fmla="+- f6 0 f5"/>
                <a:gd name="f19" fmla="*/ f14 f0 1"/>
                <a:gd name="f20" fmla="*/ f18 1 40386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3932955 f18 1"/>
                <a:gd name="f27" fmla="*/ 4038600 f18 1"/>
                <a:gd name="f28" fmla="*/ 528212 f17 1"/>
                <a:gd name="f29" fmla="*/ 633857 f17 1"/>
                <a:gd name="f30" fmla="*/ f19 1 f2"/>
                <a:gd name="f31" fmla="*/ f22 1 4038600"/>
                <a:gd name="f32" fmla="*/ f23 1 633857"/>
                <a:gd name="f33" fmla="*/ f24 1 4038600"/>
                <a:gd name="f34" fmla="*/ f25 1 633857"/>
                <a:gd name="f35" fmla="*/ f26 1 4038600"/>
                <a:gd name="f36" fmla="*/ f27 1 40386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386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defTabSz="583186">
                <a:lnSpc>
                  <a:spcPct val="90000"/>
                </a:lnSpc>
                <a:spcAft>
                  <a:spcPts val="57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312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2024 yılında</a:t>
              </a:r>
              <a:r>
                <a:rPr lang="de-DE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Türkiye de </a:t>
              </a:r>
              <a:r>
                <a:rPr lang="de-DE" sz="1476" kern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9 </a:t>
              </a:r>
              <a:r>
                <a:rPr lang="de-DE" sz="1476" kern="0" err="1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milyon</a:t>
              </a:r>
              <a:r>
                <a:rPr lang="de-DE" sz="1476" kern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112 bin 298 </a:t>
              </a:r>
              <a:r>
                <a:rPr lang="de-DE" sz="1312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(%</a:t>
              </a:r>
              <a:r>
                <a:rPr lang="tr-TR" sz="1312" i="1" kern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10.6</a:t>
              </a:r>
              <a:r>
                <a:rPr lang="tr-TR" sz="1312" i="1" kern="12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)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3589FD-0CCC-4DBA-9585-25BEFF5D3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Basınç Ülseri </a:t>
            </a: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DB9AD0CD-DE34-4CEE-8C35-C40626177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3" y="1600200"/>
            <a:ext cx="7089910" cy="498315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25CE0-6C04-4109-AFFA-826FCCB7DE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tr-TR" dirty="0"/>
              <a:t>Düşme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C06AB4FD-4A43-4040-8081-3D4C5EBAAA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393575"/>
              </p:ext>
            </p:extLst>
          </p:nvPr>
        </p:nvGraphicFramePr>
        <p:xfrm>
          <a:off x="609603" y="1600200"/>
          <a:ext cx="10972800" cy="452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k: Sağ 3">
            <a:extLst>
              <a:ext uri="{FF2B5EF4-FFF2-40B4-BE49-F238E27FC236}">
                <a16:creationId xmlns:a16="http://schemas.microsoft.com/office/drawing/2014/main" id="{125065CA-D9A8-49FC-A8A0-70199F795813}"/>
              </a:ext>
            </a:extLst>
          </p:cNvPr>
          <p:cNvSpPr/>
          <p:nvPr/>
        </p:nvSpPr>
        <p:spPr>
          <a:xfrm rot="16200000">
            <a:off x="8502147" y="4876228"/>
            <a:ext cx="580323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852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4831-57E8-4EF5-9E18-FE1EA1C96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AC090"/>
          </a:solidFill>
        </p:spPr>
        <p:txBody>
          <a:bodyPr>
            <a:normAutofit fontScale="90000"/>
          </a:bodyPr>
          <a:lstStyle/>
          <a:p>
            <a:pPr lvl="0"/>
            <a:br>
              <a:rPr lang="tr-TR" sz="3200"/>
            </a:br>
            <a:r>
              <a:rPr lang="tr-TR" sz="3200"/>
              <a:t>Üriner İnkontinans  (Üİ) </a:t>
            </a:r>
            <a:br>
              <a:rPr lang="tr-TR" sz="3200"/>
            </a:br>
            <a:endParaRPr lang="tr-TR" sz="3200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26F011DF-344E-49CA-9EAB-CCC51256870D}"/>
              </a:ext>
            </a:extLst>
          </p:cNvPr>
          <p:cNvGrpSpPr/>
          <p:nvPr/>
        </p:nvGrpSpPr>
        <p:grpSpPr>
          <a:xfrm>
            <a:off x="1981203" y="1643688"/>
            <a:ext cx="8229600" cy="4438982"/>
            <a:chOff x="1981203" y="1643688"/>
            <a:chExt cx="8229600" cy="4438982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21804359-F46D-46F6-AB24-3710F4A4EE6D}"/>
                </a:ext>
              </a:extLst>
            </p:cNvPr>
            <p:cNvSpPr/>
            <p:nvPr/>
          </p:nvSpPr>
          <p:spPr>
            <a:xfrm>
              <a:off x="1981203" y="1643688"/>
              <a:ext cx="8229600" cy="14297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29740"/>
                <a:gd name="f8" fmla="val 238295"/>
                <a:gd name="f9" fmla="val 106688"/>
                <a:gd name="f10" fmla="val 7991305"/>
                <a:gd name="f11" fmla="val 8122912"/>
                <a:gd name="f12" fmla="val 1191445"/>
                <a:gd name="f13" fmla="val 1323052"/>
                <a:gd name="f14" fmla="+- 0 0 -90"/>
                <a:gd name="f15" fmla="*/ f3 1 8229600"/>
                <a:gd name="f16" fmla="*/ f4 1 1429740"/>
                <a:gd name="f17" fmla="+- f7 0 f5"/>
                <a:gd name="f18" fmla="+- f6 0 f5"/>
                <a:gd name="f19" fmla="*/ f14 f0 1"/>
                <a:gd name="f20" fmla="*/ f18 1 8229600"/>
                <a:gd name="f21" fmla="*/ f17 1 1429740"/>
                <a:gd name="f22" fmla="*/ 0 f18 1"/>
                <a:gd name="f23" fmla="*/ 238295 f17 1"/>
                <a:gd name="f24" fmla="*/ 238295 f18 1"/>
                <a:gd name="f25" fmla="*/ 0 f17 1"/>
                <a:gd name="f26" fmla="*/ 7991305 f18 1"/>
                <a:gd name="f27" fmla="*/ 8229600 f18 1"/>
                <a:gd name="f28" fmla="*/ 1191445 f17 1"/>
                <a:gd name="f29" fmla="*/ 1429740 f17 1"/>
                <a:gd name="f30" fmla="*/ f19 1 f2"/>
                <a:gd name="f31" fmla="*/ f22 1 8229600"/>
                <a:gd name="f32" fmla="*/ f23 1 1429740"/>
                <a:gd name="f33" fmla="*/ f24 1 8229600"/>
                <a:gd name="f34" fmla="*/ f25 1 1429740"/>
                <a:gd name="f35" fmla="*/ f26 1 8229600"/>
                <a:gd name="f36" fmla="*/ f27 1 8229600"/>
                <a:gd name="f37" fmla="*/ f28 1 1429740"/>
                <a:gd name="f38" fmla="*/ f29 1 142974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2974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8853" tIns="168853" rIns="168853" bIns="168853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Doğru teşhis ve uygun tedavi yaklaşımlarının belirlenebilmesi için, üriner inkontinans  (Üİ) iki kategoride incelenebilir: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2848CC52-59E7-4204-8855-C6A9F3709A84}"/>
                </a:ext>
              </a:extLst>
            </p:cNvPr>
            <p:cNvSpPr/>
            <p:nvPr/>
          </p:nvSpPr>
          <p:spPr>
            <a:xfrm>
              <a:off x="1981203" y="3148315"/>
              <a:ext cx="8229600" cy="14297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29740"/>
                <a:gd name="f8" fmla="val 238295"/>
                <a:gd name="f9" fmla="val 106688"/>
                <a:gd name="f10" fmla="val 7991305"/>
                <a:gd name="f11" fmla="val 8122912"/>
                <a:gd name="f12" fmla="val 1191445"/>
                <a:gd name="f13" fmla="val 1323052"/>
                <a:gd name="f14" fmla="+- 0 0 -90"/>
                <a:gd name="f15" fmla="*/ f3 1 8229600"/>
                <a:gd name="f16" fmla="*/ f4 1 1429740"/>
                <a:gd name="f17" fmla="+- f7 0 f5"/>
                <a:gd name="f18" fmla="+- f6 0 f5"/>
                <a:gd name="f19" fmla="*/ f14 f0 1"/>
                <a:gd name="f20" fmla="*/ f18 1 8229600"/>
                <a:gd name="f21" fmla="*/ f17 1 1429740"/>
                <a:gd name="f22" fmla="*/ 0 f18 1"/>
                <a:gd name="f23" fmla="*/ 238295 f17 1"/>
                <a:gd name="f24" fmla="*/ 238295 f18 1"/>
                <a:gd name="f25" fmla="*/ 0 f17 1"/>
                <a:gd name="f26" fmla="*/ 7991305 f18 1"/>
                <a:gd name="f27" fmla="*/ 8229600 f18 1"/>
                <a:gd name="f28" fmla="*/ 1191445 f17 1"/>
                <a:gd name="f29" fmla="*/ 1429740 f17 1"/>
                <a:gd name="f30" fmla="*/ f19 1 f2"/>
                <a:gd name="f31" fmla="*/ f22 1 8229600"/>
                <a:gd name="f32" fmla="*/ f23 1 1429740"/>
                <a:gd name="f33" fmla="*/ f24 1 8229600"/>
                <a:gd name="f34" fmla="*/ f25 1 1429740"/>
                <a:gd name="f35" fmla="*/ f26 1 8229600"/>
                <a:gd name="f36" fmla="*/ f27 1 8229600"/>
                <a:gd name="f37" fmla="*/ f28 1 1429740"/>
                <a:gd name="f38" fmla="*/ f29 1 142974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2974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8853" tIns="168853" rIns="168853" bIns="168853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1) Akut, geçici (</a:t>
              </a:r>
              <a:r>
                <a:rPr lang="tr-TR" sz="26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alibri"/>
                </a:rPr>
                <a:t>Transient</a:t>
              </a:r>
              <a:r>
                <a:rPr lang="tr-TR" sz="2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) inkontinans, (&lt;1 ay) 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722EB5DA-609A-4EB5-84E8-48B53B6E7BF9}"/>
                </a:ext>
              </a:extLst>
            </p:cNvPr>
            <p:cNvSpPr/>
            <p:nvPr/>
          </p:nvSpPr>
          <p:spPr>
            <a:xfrm>
              <a:off x="1981203" y="4652933"/>
              <a:ext cx="8229600" cy="14297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29740"/>
                <a:gd name="f8" fmla="val 238295"/>
                <a:gd name="f9" fmla="val 106688"/>
                <a:gd name="f10" fmla="val 7991305"/>
                <a:gd name="f11" fmla="val 8122912"/>
                <a:gd name="f12" fmla="val 1191445"/>
                <a:gd name="f13" fmla="val 1323052"/>
                <a:gd name="f14" fmla="+- 0 0 -90"/>
                <a:gd name="f15" fmla="*/ f3 1 8229600"/>
                <a:gd name="f16" fmla="*/ f4 1 1429740"/>
                <a:gd name="f17" fmla="+- f7 0 f5"/>
                <a:gd name="f18" fmla="+- f6 0 f5"/>
                <a:gd name="f19" fmla="*/ f14 f0 1"/>
                <a:gd name="f20" fmla="*/ f18 1 8229600"/>
                <a:gd name="f21" fmla="*/ f17 1 1429740"/>
                <a:gd name="f22" fmla="*/ 0 f18 1"/>
                <a:gd name="f23" fmla="*/ 238295 f17 1"/>
                <a:gd name="f24" fmla="*/ 238295 f18 1"/>
                <a:gd name="f25" fmla="*/ 0 f17 1"/>
                <a:gd name="f26" fmla="*/ 7991305 f18 1"/>
                <a:gd name="f27" fmla="*/ 8229600 f18 1"/>
                <a:gd name="f28" fmla="*/ 1191445 f17 1"/>
                <a:gd name="f29" fmla="*/ 1429740 f17 1"/>
                <a:gd name="f30" fmla="*/ f19 1 f2"/>
                <a:gd name="f31" fmla="*/ f22 1 8229600"/>
                <a:gd name="f32" fmla="*/ f23 1 1429740"/>
                <a:gd name="f33" fmla="*/ f24 1 8229600"/>
                <a:gd name="f34" fmla="*/ f25 1 1429740"/>
                <a:gd name="f35" fmla="*/ f26 1 8229600"/>
                <a:gd name="f36" fmla="*/ f27 1 8229600"/>
                <a:gd name="f37" fmla="*/ f28 1 1429740"/>
                <a:gd name="f38" fmla="*/ f29 1 142974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2974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8853" tIns="168853" rIns="168853" bIns="168853" anchor="ctr" anchorCtr="0" compatLnSpc="1">
              <a:noAutofit/>
            </a:bodyPr>
            <a:lstStyle/>
            <a:p>
              <a:pPr marL="0" marR="0" lvl="0" indent="0" algn="l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2) Kronik, kalıcı (Persistant) inkontinans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D979B8AA-8D0D-4935-9FFD-2F5CB4B71D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DEADA"/>
          </a:solidFill>
        </p:spPr>
        <p:txBody>
          <a:bodyPr/>
          <a:lstStyle/>
          <a:p>
            <a:pPr lvl="0"/>
            <a:r>
              <a:rPr lang="tr-TR" sz="3600"/>
              <a:t>Ö</a:t>
            </a:r>
            <a:r>
              <a:rPr lang="en-US" sz="3600"/>
              <a:t>n</a:t>
            </a:r>
            <a:r>
              <a:rPr lang="tr-TR" sz="3600"/>
              <a:t>celikle "</a:t>
            </a:r>
            <a:r>
              <a:rPr lang="tr-TR" sz="3600">
                <a:solidFill>
                  <a:srgbClr val="F92515"/>
                </a:solidFill>
              </a:rPr>
              <a:t>Geçici İnkontinans</a:t>
            </a:r>
            <a:r>
              <a:rPr lang="tr-TR" sz="3600"/>
              <a:t>" sebepleri araştırılmalıdır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02950FC5-47F2-4515-A874-EC586B7289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solidFill>
            <a:srgbClr val="CCC1DA"/>
          </a:solidFill>
        </p:spPr>
        <p:txBody>
          <a:bodyPr/>
          <a:lstStyle/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D</a:t>
            </a:r>
            <a:r>
              <a:rPr lang="tr-TR" sz="3000"/>
              <a:t>elirium</a:t>
            </a:r>
            <a:r>
              <a:rPr lang="en-US" sz="3000"/>
              <a:t> </a:t>
            </a:r>
            <a:r>
              <a:rPr lang="tr-TR" sz="3000"/>
              <a:t>(akut konfüzyonel bozulma)</a:t>
            </a:r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I</a:t>
            </a:r>
            <a:r>
              <a:rPr lang="tr-TR" sz="3000"/>
              <a:t>nfection</a:t>
            </a:r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A</a:t>
            </a:r>
            <a:r>
              <a:rPr lang="tr-TR" sz="3000"/>
              <a:t>trophic vajinitis</a:t>
            </a:r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P</a:t>
            </a:r>
            <a:r>
              <a:rPr lang="tr-TR" sz="3000"/>
              <a:t>harmaceuticals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tr-TR" sz="2600"/>
              <a:t>Diüretikler, </a:t>
            </a:r>
            <a:r>
              <a:rPr lang="en-US" sz="2600"/>
              <a:t>sedatifler, </a:t>
            </a:r>
            <a:r>
              <a:rPr lang="tr-TR" sz="2600"/>
              <a:t>KKB</a:t>
            </a:r>
            <a:r>
              <a:rPr lang="en-US" sz="2600"/>
              <a:t>, a</a:t>
            </a:r>
            <a:r>
              <a:rPr lang="tr-TR" sz="2600"/>
              <a:t>ntikolinerjikler</a:t>
            </a:r>
            <a:r>
              <a:rPr lang="en-US" sz="2600"/>
              <a:t>, </a:t>
            </a:r>
            <a:r>
              <a:rPr lang="tr-TR" sz="2600"/>
              <a:t>alfa</a:t>
            </a:r>
            <a:r>
              <a:rPr lang="en-US" sz="2600"/>
              <a:t> blokerler</a:t>
            </a:r>
            <a:endParaRPr lang="tr-TR" sz="2600"/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P</a:t>
            </a:r>
            <a:r>
              <a:rPr lang="tr-TR" sz="3000"/>
              <a:t>hychological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tr-TR" sz="2600"/>
              <a:t>Deliryum</a:t>
            </a:r>
            <a:r>
              <a:rPr lang="en-US" sz="2600"/>
              <a:t>, depresyon</a:t>
            </a:r>
            <a:endParaRPr lang="tr-TR" sz="2600"/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E</a:t>
            </a:r>
            <a:r>
              <a:rPr lang="tr-TR" sz="3000"/>
              <a:t>xcess fluids (DM, KKY, diüretikler)</a:t>
            </a:r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R</a:t>
            </a:r>
            <a:r>
              <a:rPr lang="tr-TR" sz="3000"/>
              <a:t>estricted mobility</a:t>
            </a:r>
          </a:p>
          <a:p>
            <a:pPr marL="365129" lvl="0" indent="-255583">
              <a:lnSpc>
                <a:spcPct val="80000"/>
              </a:lnSpc>
              <a:spcBef>
                <a:spcPts val="700"/>
              </a:spcBef>
            </a:pPr>
            <a:r>
              <a:rPr lang="tr-TR" sz="3000" b="1">
                <a:solidFill>
                  <a:srgbClr val="FF0000"/>
                </a:solidFill>
              </a:rPr>
              <a:t>S</a:t>
            </a:r>
            <a:r>
              <a:rPr lang="tr-TR" sz="3000"/>
              <a:t>tool impaction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961591-73C5-48BF-A668-14920EC3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12227" y="5085179"/>
            <a:ext cx="2139952" cy="1524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EE07-66F2-49E6-AC50-6ADBCE5BE8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>
            <a:normAutofit fontScale="90000"/>
          </a:bodyPr>
          <a:lstStyle/>
          <a:p>
            <a:pPr lvl="0"/>
            <a:br>
              <a:rPr lang="tr-TR" sz="3200"/>
            </a:br>
            <a:r>
              <a:rPr lang="tr-TR" sz="3200"/>
              <a:t>Kalıcı (Persistant) İnkontinans:</a:t>
            </a:r>
            <a:br>
              <a:rPr lang="tr-TR" sz="3200"/>
            </a:br>
            <a:endParaRPr lang="tr-TR" sz="3200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852D7C65-CED8-47E3-BA34-3139DB7C317B}"/>
              </a:ext>
            </a:extLst>
          </p:cNvPr>
          <p:cNvGrpSpPr/>
          <p:nvPr/>
        </p:nvGrpSpPr>
        <p:grpSpPr>
          <a:xfrm>
            <a:off x="1981203" y="1628619"/>
            <a:ext cx="8229600" cy="4469130"/>
            <a:chOff x="1981203" y="1628619"/>
            <a:chExt cx="8229600" cy="4469130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EF19F849-B08D-4C41-B78D-6852B7F44B64}"/>
                </a:ext>
              </a:extLst>
            </p:cNvPr>
            <p:cNvSpPr/>
            <p:nvPr/>
          </p:nvSpPr>
          <p:spPr>
            <a:xfrm>
              <a:off x="1981203" y="1628619"/>
              <a:ext cx="8229600" cy="815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815490"/>
                <a:gd name="f8" fmla="val 135918"/>
                <a:gd name="f9" fmla="val 60853"/>
                <a:gd name="f10" fmla="val 8093682"/>
                <a:gd name="f11" fmla="val 8168747"/>
                <a:gd name="f12" fmla="val 679572"/>
                <a:gd name="f13" fmla="val 754637"/>
                <a:gd name="f14" fmla="+- 0 0 -90"/>
                <a:gd name="f15" fmla="*/ f3 1 8229600"/>
                <a:gd name="f16" fmla="*/ f4 1 815490"/>
                <a:gd name="f17" fmla="+- f7 0 f5"/>
                <a:gd name="f18" fmla="+- f6 0 f5"/>
                <a:gd name="f19" fmla="*/ f14 f0 1"/>
                <a:gd name="f20" fmla="*/ f18 1 8229600"/>
                <a:gd name="f21" fmla="*/ f17 1 815490"/>
                <a:gd name="f22" fmla="*/ 0 f18 1"/>
                <a:gd name="f23" fmla="*/ 135918 f17 1"/>
                <a:gd name="f24" fmla="*/ 135918 f18 1"/>
                <a:gd name="f25" fmla="*/ 0 f17 1"/>
                <a:gd name="f26" fmla="*/ 8093682 f18 1"/>
                <a:gd name="f27" fmla="*/ 8229600 f18 1"/>
                <a:gd name="f28" fmla="*/ 679572 f17 1"/>
                <a:gd name="f29" fmla="*/ 815490 f17 1"/>
                <a:gd name="f30" fmla="*/ f19 1 f2"/>
                <a:gd name="f31" fmla="*/ f22 1 8229600"/>
                <a:gd name="f32" fmla="*/ f23 1 815490"/>
                <a:gd name="f33" fmla="*/ f24 1 8229600"/>
                <a:gd name="f34" fmla="*/ f25 1 815490"/>
                <a:gd name="f35" fmla="*/ f26 1 8229600"/>
                <a:gd name="f36" fmla="*/ f27 1 8229600"/>
                <a:gd name="f37" fmla="*/ f28 1 815490"/>
                <a:gd name="f38" fmla="*/ f29 1 81549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81549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9346" tIns="169346" rIns="169346" bIns="169346" anchor="ctr" anchorCtr="0" compatLnSpc="1">
              <a:noAutofit/>
            </a:bodyPr>
            <a:lstStyle/>
            <a:p>
              <a:pPr marL="0" marR="0" lvl="0" indent="0" algn="l" defTabSz="15113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1. Sıkışma tipi üriner inkontinans (urge)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D6601A50-1DF1-4791-8E55-D6A50DFD9173}"/>
                </a:ext>
              </a:extLst>
            </p:cNvPr>
            <p:cNvSpPr/>
            <p:nvPr/>
          </p:nvSpPr>
          <p:spPr>
            <a:xfrm>
              <a:off x="1981203" y="2542022"/>
              <a:ext cx="8229600" cy="815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815490"/>
                <a:gd name="f8" fmla="val 135918"/>
                <a:gd name="f9" fmla="val 60853"/>
                <a:gd name="f10" fmla="val 8093682"/>
                <a:gd name="f11" fmla="val 8168747"/>
                <a:gd name="f12" fmla="val 679572"/>
                <a:gd name="f13" fmla="val 754637"/>
                <a:gd name="f14" fmla="+- 0 0 -90"/>
                <a:gd name="f15" fmla="*/ f3 1 8229600"/>
                <a:gd name="f16" fmla="*/ f4 1 815490"/>
                <a:gd name="f17" fmla="+- f7 0 f5"/>
                <a:gd name="f18" fmla="+- f6 0 f5"/>
                <a:gd name="f19" fmla="*/ f14 f0 1"/>
                <a:gd name="f20" fmla="*/ f18 1 8229600"/>
                <a:gd name="f21" fmla="*/ f17 1 815490"/>
                <a:gd name="f22" fmla="*/ 0 f18 1"/>
                <a:gd name="f23" fmla="*/ 135918 f17 1"/>
                <a:gd name="f24" fmla="*/ 135918 f18 1"/>
                <a:gd name="f25" fmla="*/ 0 f17 1"/>
                <a:gd name="f26" fmla="*/ 8093682 f18 1"/>
                <a:gd name="f27" fmla="*/ 8229600 f18 1"/>
                <a:gd name="f28" fmla="*/ 679572 f17 1"/>
                <a:gd name="f29" fmla="*/ 815490 f17 1"/>
                <a:gd name="f30" fmla="*/ f19 1 f2"/>
                <a:gd name="f31" fmla="*/ f22 1 8229600"/>
                <a:gd name="f32" fmla="*/ f23 1 815490"/>
                <a:gd name="f33" fmla="*/ f24 1 8229600"/>
                <a:gd name="f34" fmla="*/ f25 1 815490"/>
                <a:gd name="f35" fmla="*/ f26 1 8229600"/>
                <a:gd name="f36" fmla="*/ f27 1 8229600"/>
                <a:gd name="f37" fmla="*/ f28 1 815490"/>
                <a:gd name="f38" fmla="*/ f29 1 81549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81549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9346" tIns="169346" rIns="169346" bIns="169346" anchor="ctr" anchorCtr="0" compatLnSpc="1">
              <a:noAutofit/>
            </a:bodyPr>
            <a:lstStyle/>
            <a:p>
              <a:pPr marL="0" marR="0" lvl="0" indent="0" algn="l" defTabSz="15113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2. Stres tipi üriner inkontinans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9014801-5AEC-4363-8689-C53FACE20ED7}"/>
                </a:ext>
              </a:extLst>
            </p:cNvPr>
            <p:cNvSpPr/>
            <p:nvPr/>
          </p:nvSpPr>
          <p:spPr>
            <a:xfrm>
              <a:off x="1981203" y="3455435"/>
              <a:ext cx="8229600" cy="815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815490"/>
                <a:gd name="f8" fmla="val 135918"/>
                <a:gd name="f9" fmla="val 60853"/>
                <a:gd name="f10" fmla="val 8093682"/>
                <a:gd name="f11" fmla="val 8168747"/>
                <a:gd name="f12" fmla="val 679572"/>
                <a:gd name="f13" fmla="val 754637"/>
                <a:gd name="f14" fmla="+- 0 0 -90"/>
                <a:gd name="f15" fmla="*/ f3 1 8229600"/>
                <a:gd name="f16" fmla="*/ f4 1 815490"/>
                <a:gd name="f17" fmla="+- f7 0 f5"/>
                <a:gd name="f18" fmla="+- f6 0 f5"/>
                <a:gd name="f19" fmla="*/ f14 f0 1"/>
                <a:gd name="f20" fmla="*/ f18 1 8229600"/>
                <a:gd name="f21" fmla="*/ f17 1 815490"/>
                <a:gd name="f22" fmla="*/ 0 f18 1"/>
                <a:gd name="f23" fmla="*/ 135918 f17 1"/>
                <a:gd name="f24" fmla="*/ 135918 f18 1"/>
                <a:gd name="f25" fmla="*/ 0 f17 1"/>
                <a:gd name="f26" fmla="*/ 8093682 f18 1"/>
                <a:gd name="f27" fmla="*/ 8229600 f18 1"/>
                <a:gd name="f28" fmla="*/ 679572 f17 1"/>
                <a:gd name="f29" fmla="*/ 815490 f17 1"/>
                <a:gd name="f30" fmla="*/ f19 1 f2"/>
                <a:gd name="f31" fmla="*/ f22 1 8229600"/>
                <a:gd name="f32" fmla="*/ f23 1 815490"/>
                <a:gd name="f33" fmla="*/ f24 1 8229600"/>
                <a:gd name="f34" fmla="*/ f25 1 815490"/>
                <a:gd name="f35" fmla="*/ f26 1 8229600"/>
                <a:gd name="f36" fmla="*/ f27 1 8229600"/>
                <a:gd name="f37" fmla="*/ f28 1 815490"/>
                <a:gd name="f38" fmla="*/ f29 1 81549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81549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9346" tIns="169346" rIns="169346" bIns="169346" anchor="ctr" anchorCtr="0" compatLnSpc="1">
              <a:noAutofit/>
            </a:bodyPr>
            <a:lstStyle/>
            <a:p>
              <a:pPr marL="0" marR="0" lvl="0" indent="0" algn="l" defTabSz="15113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3. Mikst tip üriner inkontinans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BC3EA4F7-42FE-4B41-BE59-21F5E8D73BFC}"/>
                </a:ext>
              </a:extLst>
            </p:cNvPr>
            <p:cNvSpPr/>
            <p:nvPr/>
          </p:nvSpPr>
          <p:spPr>
            <a:xfrm>
              <a:off x="1981203" y="4368847"/>
              <a:ext cx="8229600" cy="815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815490"/>
                <a:gd name="f8" fmla="val 135918"/>
                <a:gd name="f9" fmla="val 60853"/>
                <a:gd name="f10" fmla="val 8093682"/>
                <a:gd name="f11" fmla="val 8168747"/>
                <a:gd name="f12" fmla="val 679572"/>
                <a:gd name="f13" fmla="val 754637"/>
                <a:gd name="f14" fmla="+- 0 0 -90"/>
                <a:gd name="f15" fmla="*/ f3 1 8229600"/>
                <a:gd name="f16" fmla="*/ f4 1 815490"/>
                <a:gd name="f17" fmla="+- f7 0 f5"/>
                <a:gd name="f18" fmla="+- f6 0 f5"/>
                <a:gd name="f19" fmla="*/ f14 f0 1"/>
                <a:gd name="f20" fmla="*/ f18 1 8229600"/>
                <a:gd name="f21" fmla="*/ f17 1 815490"/>
                <a:gd name="f22" fmla="*/ 0 f18 1"/>
                <a:gd name="f23" fmla="*/ 135918 f17 1"/>
                <a:gd name="f24" fmla="*/ 135918 f18 1"/>
                <a:gd name="f25" fmla="*/ 0 f17 1"/>
                <a:gd name="f26" fmla="*/ 8093682 f18 1"/>
                <a:gd name="f27" fmla="*/ 8229600 f18 1"/>
                <a:gd name="f28" fmla="*/ 679572 f17 1"/>
                <a:gd name="f29" fmla="*/ 815490 f17 1"/>
                <a:gd name="f30" fmla="*/ f19 1 f2"/>
                <a:gd name="f31" fmla="*/ f22 1 8229600"/>
                <a:gd name="f32" fmla="*/ f23 1 815490"/>
                <a:gd name="f33" fmla="*/ f24 1 8229600"/>
                <a:gd name="f34" fmla="*/ f25 1 815490"/>
                <a:gd name="f35" fmla="*/ f26 1 8229600"/>
                <a:gd name="f36" fmla="*/ f27 1 8229600"/>
                <a:gd name="f37" fmla="*/ f28 1 815490"/>
                <a:gd name="f38" fmla="*/ f29 1 81549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81549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9346" tIns="169346" rIns="169346" bIns="169346" anchor="ctr" anchorCtr="0" compatLnSpc="1">
              <a:noAutofit/>
            </a:bodyPr>
            <a:lstStyle/>
            <a:p>
              <a:pPr marL="0" marR="0" lvl="0" indent="0" algn="l" defTabSz="15113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4. Taşma tipi üriner inkontinans (overflow)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6CCB0000-2489-4870-955D-6085328C699F}"/>
                </a:ext>
              </a:extLst>
            </p:cNvPr>
            <p:cNvSpPr/>
            <p:nvPr/>
          </p:nvSpPr>
          <p:spPr>
            <a:xfrm>
              <a:off x="1981203" y="5282260"/>
              <a:ext cx="8229600" cy="815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815490"/>
                <a:gd name="f8" fmla="val 135918"/>
                <a:gd name="f9" fmla="val 60853"/>
                <a:gd name="f10" fmla="val 8093682"/>
                <a:gd name="f11" fmla="val 8168747"/>
                <a:gd name="f12" fmla="val 679572"/>
                <a:gd name="f13" fmla="val 754637"/>
                <a:gd name="f14" fmla="+- 0 0 -90"/>
                <a:gd name="f15" fmla="*/ f3 1 8229600"/>
                <a:gd name="f16" fmla="*/ f4 1 815490"/>
                <a:gd name="f17" fmla="+- f7 0 f5"/>
                <a:gd name="f18" fmla="+- f6 0 f5"/>
                <a:gd name="f19" fmla="*/ f14 f0 1"/>
                <a:gd name="f20" fmla="*/ f18 1 8229600"/>
                <a:gd name="f21" fmla="*/ f17 1 815490"/>
                <a:gd name="f22" fmla="*/ 0 f18 1"/>
                <a:gd name="f23" fmla="*/ 135918 f17 1"/>
                <a:gd name="f24" fmla="*/ 135918 f18 1"/>
                <a:gd name="f25" fmla="*/ 0 f17 1"/>
                <a:gd name="f26" fmla="*/ 8093682 f18 1"/>
                <a:gd name="f27" fmla="*/ 8229600 f18 1"/>
                <a:gd name="f28" fmla="*/ 679572 f17 1"/>
                <a:gd name="f29" fmla="*/ 815490 f17 1"/>
                <a:gd name="f30" fmla="*/ f19 1 f2"/>
                <a:gd name="f31" fmla="*/ f22 1 8229600"/>
                <a:gd name="f32" fmla="*/ f23 1 815490"/>
                <a:gd name="f33" fmla="*/ f24 1 8229600"/>
                <a:gd name="f34" fmla="*/ f25 1 815490"/>
                <a:gd name="f35" fmla="*/ f26 1 8229600"/>
                <a:gd name="f36" fmla="*/ f27 1 8229600"/>
                <a:gd name="f37" fmla="*/ f28 1 815490"/>
                <a:gd name="f38" fmla="*/ f29 1 81549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81549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964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9346" tIns="169346" rIns="169346" bIns="169346" anchor="ctr" anchorCtr="0" compatLnSpc="1">
              <a:noAutofit/>
            </a:bodyPr>
            <a:lstStyle/>
            <a:p>
              <a:pPr marL="0" marR="0" lvl="0" indent="0" algn="l" defTabSz="15113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5. Fonksiyonel tip üriner inkontinans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355F-CE00-48A3-96BE-CA2FAAF95B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>
            <a:normAutofit fontScale="90000"/>
          </a:bodyPr>
          <a:lstStyle/>
          <a:p>
            <a:pPr lvl="0"/>
            <a:br>
              <a:rPr lang="tr-TR" sz="3200"/>
            </a:br>
            <a:r>
              <a:rPr lang="tr-TR" sz="3200"/>
              <a:t>Sıkışma tipi üriner inkontinans (urge)</a:t>
            </a:r>
            <a:br>
              <a:rPr lang="tr-TR" sz="3200"/>
            </a:br>
            <a:endParaRPr lang="tr-TR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D80A-981E-4491-B2F1-3B12F6C73CB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İdrar sıklığı (&lt;8/gün)</a:t>
            </a:r>
          </a:p>
          <a:p>
            <a:pPr lvl="0"/>
            <a:r>
              <a:rPr lang="tr-TR"/>
              <a:t>Noktüri : 0-1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AF24C3-4C32-4822-B7FA-FC40342D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11625" y="2780928"/>
            <a:ext cx="6696745" cy="3038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ight Brace 3">
            <a:extLst>
              <a:ext uri="{FF2B5EF4-FFF2-40B4-BE49-F238E27FC236}">
                <a16:creationId xmlns:a16="http://schemas.microsoft.com/office/drawing/2014/main" id="{8A325992-F8B6-43C6-BA3A-84C84DDAE4F9}"/>
              </a:ext>
            </a:extLst>
          </p:cNvPr>
          <p:cNvSpPr/>
          <p:nvPr/>
        </p:nvSpPr>
        <p:spPr>
          <a:xfrm>
            <a:off x="5879976" y="1628802"/>
            <a:ext cx="648071" cy="13464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56 0 f59"/>
              <a:gd name="f64" fmla="+- f42 0 f59"/>
              <a:gd name="f65" fmla="+- f60 0 f1"/>
              <a:gd name="f66" fmla="*/ f59 f37 1"/>
              <a:gd name="f67" fmla="cos 1 f65"/>
              <a:gd name="f68" fmla="sin 1 f65"/>
              <a:gd name="f69" fmla="*/ f63 f37 1"/>
              <a:gd name="f70" fmla="*/ f64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9528" cap="flat">
            <a:solidFill>
              <a:srgbClr val="4A7EB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153A-C367-4E2D-8E92-8E987C49BE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tr-TR" sz="3200"/>
              <a:t>AAM % 12-16</a:t>
            </a:r>
            <a:br>
              <a:rPr lang="tr-TR" sz="3200"/>
            </a:br>
            <a:r>
              <a:rPr lang="tr-TR" sz="3200"/>
              <a:t>K &gt;E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B4910-2D1D-4523-80B4-C7C41E374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4539" y="1600200"/>
            <a:ext cx="8022918" cy="4525959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F8D4-76B7-4559-8C74-05C8798CC1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82770-E487-4379-8BF3-EE9FE0BD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8897" y="1600200"/>
            <a:ext cx="8034201" cy="452595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4C742F-4D8D-4C59-80AF-629143CD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Konservatif tedavi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F24B22DA-769A-4356-A601-94FA5BB9D55E}"/>
              </a:ext>
            </a:extLst>
          </p:cNvPr>
          <p:cNvGrpSpPr/>
          <p:nvPr/>
        </p:nvGrpSpPr>
        <p:grpSpPr>
          <a:xfrm>
            <a:off x="609603" y="1601864"/>
            <a:ext cx="10972800" cy="4522630"/>
            <a:chOff x="609603" y="1601864"/>
            <a:chExt cx="10972800" cy="4522630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BA2F4914-2B14-4C07-90E8-A4FA69264274}"/>
                </a:ext>
              </a:extLst>
            </p:cNvPr>
            <p:cNvSpPr/>
            <p:nvPr/>
          </p:nvSpPr>
          <p:spPr>
            <a:xfrm>
              <a:off x="609603" y="1601864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CD5B5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1) Mesane Eğitimi</a:t>
              </a:r>
              <a:endParaRPr lang="tr-T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38130C17-4E82-4A91-A119-328EFD2DFF8D}"/>
                </a:ext>
              </a:extLst>
            </p:cNvPr>
            <p:cNvSpPr/>
            <p:nvPr/>
          </p:nvSpPr>
          <p:spPr>
            <a:xfrm>
              <a:off x="609603" y="2249990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planlanmıs duzenli aralıklarla idrar yaparak inkontinansı engellemek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7E2E2023-D477-4A25-A069-C2FB0C880DD1}"/>
                </a:ext>
              </a:extLst>
            </p:cNvPr>
            <p:cNvSpPr/>
            <p:nvPr/>
          </p:nvSpPr>
          <p:spPr>
            <a:xfrm>
              <a:off x="609603" y="2898117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hastanın idrar yapma hissi bulunmasa bile 1,5-2 saatte bir, daha sonra 2-3 ve 4-6 saatte bir olacak şekilde idrar yapması istenir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6E264B97-85B3-4DC0-9E3E-C68156D653F3}"/>
                </a:ext>
              </a:extLst>
            </p:cNvPr>
            <p:cNvSpPr/>
            <p:nvPr/>
          </p:nvSpPr>
          <p:spPr>
            <a:xfrm>
              <a:off x="609603" y="3546253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Böylece idrar yapmadaki gecikme idrar miktarının artmasını ve idrar yapma aralıklarının (kuru kalma dönemlerinin) artmasını sağlamaktadır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83EA7C45-B956-4EED-AFD3-D5E4B74877C1}"/>
                </a:ext>
              </a:extLst>
            </p:cNvPr>
            <p:cNvSpPr/>
            <p:nvPr/>
          </p:nvSpPr>
          <p:spPr>
            <a:xfrm>
              <a:off x="609603" y="4194380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Akşam yemekten sonra sıvı alınmaması, gündüz saatlerinde sıvı alımının sağlanması, diüretik ilaç ve içeceklerin sabah saatlerinde alınması, kafeinli, alkollü, tatlandırıcılı ve karbonatlı içeceklerin sınırlandırılması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8AE110CA-FCEF-48EE-B3C9-9C6C1B95D6A8}"/>
                </a:ext>
              </a:extLst>
            </p:cNvPr>
            <p:cNvSpPr/>
            <p:nvPr/>
          </p:nvSpPr>
          <p:spPr>
            <a:xfrm>
              <a:off x="609603" y="4842516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Uriner günlük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A0657416-A7E7-4D29-B681-6DB82DBA782A}"/>
                </a:ext>
              </a:extLst>
            </p:cNvPr>
            <p:cNvSpPr/>
            <p:nvPr/>
          </p:nvSpPr>
          <p:spPr>
            <a:xfrm>
              <a:off x="609603" y="5490642"/>
              <a:ext cx="10972800" cy="6338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33857"/>
                <a:gd name="f8" fmla="val 105645"/>
                <a:gd name="f9" fmla="val 47299"/>
                <a:gd name="f10" fmla="val 10867155"/>
                <a:gd name="f11" fmla="val 10925501"/>
                <a:gd name="f12" fmla="val 528212"/>
                <a:gd name="f13" fmla="val 586558"/>
                <a:gd name="f14" fmla="+- 0 0 -90"/>
                <a:gd name="f15" fmla="*/ f3 1 10972800"/>
                <a:gd name="f16" fmla="*/ f4 1 633857"/>
                <a:gd name="f17" fmla="+- f7 0 f5"/>
                <a:gd name="f18" fmla="+- f6 0 f5"/>
                <a:gd name="f19" fmla="*/ f14 f0 1"/>
                <a:gd name="f20" fmla="*/ f18 1 10972800"/>
                <a:gd name="f21" fmla="*/ f17 1 633857"/>
                <a:gd name="f22" fmla="*/ 0 f18 1"/>
                <a:gd name="f23" fmla="*/ 105645 f17 1"/>
                <a:gd name="f24" fmla="*/ 105645 f18 1"/>
                <a:gd name="f25" fmla="*/ 0 f17 1"/>
                <a:gd name="f26" fmla="*/ 10867155 f18 1"/>
                <a:gd name="f27" fmla="*/ 10972800 f18 1"/>
                <a:gd name="f28" fmla="*/ 528212 f17 1"/>
                <a:gd name="f29" fmla="*/ 633857 f17 1"/>
                <a:gd name="f30" fmla="*/ f19 1 f2"/>
                <a:gd name="f31" fmla="*/ f22 1 10972800"/>
                <a:gd name="f32" fmla="*/ f23 1 633857"/>
                <a:gd name="f33" fmla="*/ f24 1 10972800"/>
                <a:gd name="f34" fmla="*/ f25 1 633857"/>
                <a:gd name="f35" fmla="*/ f26 1 10972800"/>
                <a:gd name="f36" fmla="*/ f27 1 10972800"/>
                <a:gd name="f37" fmla="*/ f28 1 633857"/>
                <a:gd name="f38" fmla="*/ f29 1 6338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338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DEADA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1906" tIns="91906" rIns="91906" bIns="91906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6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2) Pelvik Taban Kas Egzersizleri (</a:t>
              </a:r>
              <a:r>
                <a:rPr lang="tr-TR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Stres inkontinansta )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BFE80D-A478-4682-B997-ADB9EA4F89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Konservatif tedavi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FED33F38-518A-486B-87FB-153CD89A7C2A}"/>
              </a:ext>
            </a:extLst>
          </p:cNvPr>
          <p:cNvGrpSpPr/>
          <p:nvPr/>
        </p:nvGrpSpPr>
        <p:grpSpPr>
          <a:xfrm>
            <a:off x="609603" y="1714801"/>
            <a:ext cx="10972800" cy="4296766"/>
            <a:chOff x="609603" y="1714801"/>
            <a:chExt cx="10972800" cy="4296766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6AC9E87A-A111-4DE2-AD81-090532293FE3}"/>
                </a:ext>
              </a:extLst>
            </p:cNvPr>
            <p:cNvSpPr/>
            <p:nvPr/>
          </p:nvSpPr>
          <p:spPr>
            <a:xfrm>
              <a:off x="609603" y="1714801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DEADA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3) Biofeedback</a:t>
              </a: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EA73E6A8-FA5B-44D8-B4FC-3D8DA7FAF057}"/>
                </a:ext>
              </a:extLst>
            </p:cNvPr>
            <p:cNvSpPr/>
            <p:nvPr/>
          </p:nvSpPr>
          <p:spPr>
            <a:xfrm>
              <a:off x="609603" y="2439088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Biofeedback fizyolojik olayların bir ekran ve ses duzeni aracılığı ile gorsel ve isitsel sinyaller halinde hastaya yansıtılmasıdır.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5A55520F-4FDC-4F54-BA0F-5ECBCFBDCD9A}"/>
                </a:ext>
              </a:extLst>
            </p:cNvPr>
            <p:cNvSpPr/>
            <p:nvPr/>
          </p:nvSpPr>
          <p:spPr>
            <a:xfrm>
              <a:off x="609603" y="3163375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Biofeedback uygulamasında yuzeysel veya internal elektrodlar kullanılabilir ve hasta kaslarını kastığı zaman bunları gorsel ve isitsel sinyaller halinde gorebilir, kaslarını kasmasını veya gevsetmesini doğru olarak öğrenebilir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2FBCCA30-D8F5-422E-8A9A-2DE9F1EBF034}"/>
                </a:ext>
              </a:extLst>
            </p:cNvPr>
            <p:cNvSpPr/>
            <p:nvPr/>
          </p:nvSpPr>
          <p:spPr>
            <a:xfrm>
              <a:off x="609603" y="3887663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DEADA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4) </a:t>
              </a:r>
              <a:r>
                <a:rPr lang="tr-TR" sz="17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Fonksiyonel Elektrik Stimulasyonu (FES)</a:t>
              </a:r>
              <a:endParaRPr lang="tr-TR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2EEC290D-6752-40AD-A9CA-D1314F192A20}"/>
                </a:ext>
              </a:extLst>
            </p:cNvPr>
            <p:cNvSpPr/>
            <p:nvPr/>
          </p:nvSpPr>
          <p:spPr>
            <a:xfrm>
              <a:off x="609603" y="4611950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elektrod ya da vajinal prob yardımı ile perine bolgesine intraanal ya da intravajinal yoldan uygulanan ve elektrik akımıyla pudental sinirin direkt olarak uyarılması sağlanır.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31474E37-B632-4AB4-B765-6408225DE508}"/>
                </a:ext>
              </a:extLst>
            </p:cNvPr>
            <p:cNvSpPr/>
            <p:nvPr/>
          </p:nvSpPr>
          <p:spPr>
            <a:xfrm>
              <a:off x="609603" y="5336237"/>
              <a:ext cx="10972800" cy="6753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5327"/>
                <a:gd name="f8" fmla="val 112557"/>
                <a:gd name="f9" fmla="val 50393"/>
                <a:gd name="f10" fmla="val 10860243"/>
                <a:gd name="f11" fmla="val 10922407"/>
                <a:gd name="f12" fmla="val 562770"/>
                <a:gd name="f13" fmla="val 624934"/>
                <a:gd name="f14" fmla="+- 0 0 -90"/>
                <a:gd name="f15" fmla="*/ f3 1 10972800"/>
                <a:gd name="f16" fmla="*/ f4 1 675327"/>
                <a:gd name="f17" fmla="+- f7 0 f5"/>
                <a:gd name="f18" fmla="+- f6 0 f5"/>
                <a:gd name="f19" fmla="*/ f14 f0 1"/>
                <a:gd name="f20" fmla="*/ f18 1 10972800"/>
                <a:gd name="f21" fmla="*/ f17 1 675327"/>
                <a:gd name="f22" fmla="*/ 0 f18 1"/>
                <a:gd name="f23" fmla="*/ 112557 f17 1"/>
                <a:gd name="f24" fmla="*/ 112557 f18 1"/>
                <a:gd name="f25" fmla="*/ 0 f17 1"/>
                <a:gd name="f26" fmla="*/ 10860243 f18 1"/>
                <a:gd name="f27" fmla="*/ 10972800 f18 1"/>
                <a:gd name="f28" fmla="*/ 562770 f17 1"/>
                <a:gd name="f29" fmla="*/ 675327 f17 1"/>
                <a:gd name="f30" fmla="*/ f19 1 f2"/>
                <a:gd name="f31" fmla="*/ f22 1 10972800"/>
                <a:gd name="f32" fmla="*/ f23 1 675327"/>
                <a:gd name="f33" fmla="*/ f24 1 10972800"/>
                <a:gd name="f34" fmla="*/ f25 1 675327"/>
                <a:gd name="f35" fmla="*/ f26 1 10972800"/>
                <a:gd name="f36" fmla="*/ f27 1 10972800"/>
                <a:gd name="f37" fmla="*/ f28 1 675327"/>
                <a:gd name="f38" fmla="*/ f29 1 6753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53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7740" tIns="97740" rIns="97740" bIns="97740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Elektrik stimulasyonu internal uretral sfinkterik fonksiyonun artmasını ve mesane kontraktilitesinin azalmasını sağlar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F21AAF3-0AAA-4369-A9C1-5D90D2BAC1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/>
          <a:lstStyle/>
          <a:p>
            <a:pPr lvl="0"/>
            <a:r>
              <a:rPr lang="tr-TR" sz="4050" b="1">
                <a:solidFill>
                  <a:srgbClr val="FFFFFF"/>
                </a:solidFill>
              </a:rPr>
              <a:t>KAPSAMLI GERİATRİK DEĞERLENDİRME</a:t>
            </a:r>
          </a:p>
        </p:txBody>
      </p:sp>
      <p:sp>
        <p:nvSpPr>
          <p:cNvPr id="3" name="3 İçerik Yer Tutucusu">
            <a:extLst>
              <a:ext uri="{FF2B5EF4-FFF2-40B4-BE49-F238E27FC236}">
                <a16:creationId xmlns:a16="http://schemas.microsoft.com/office/drawing/2014/main" id="{0E10445B-A0C7-41F7-9247-F03018453832}"/>
              </a:ext>
            </a:extLst>
          </p:cNvPr>
          <p:cNvSpPr/>
          <p:nvPr/>
        </p:nvSpPr>
        <p:spPr>
          <a:xfrm>
            <a:off x="2135562" y="4735138"/>
            <a:ext cx="8229600" cy="15970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229600"/>
              <a:gd name="f7" fmla="val 1597050"/>
              <a:gd name="f8" fmla="val 266180"/>
              <a:gd name="f9" fmla="val 119173"/>
              <a:gd name="f10" fmla="val 7963420"/>
              <a:gd name="f11" fmla="val 8110427"/>
              <a:gd name="f12" fmla="val 1330870"/>
              <a:gd name="f13" fmla="val 1477877"/>
              <a:gd name="f14" fmla="+- 0 0 -90"/>
              <a:gd name="f15" fmla="*/ f3 1 8229600"/>
              <a:gd name="f16" fmla="*/ f4 1 1597050"/>
              <a:gd name="f17" fmla="+- f7 0 f5"/>
              <a:gd name="f18" fmla="+- f6 0 f5"/>
              <a:gd name="f19" fmla="*/ f14 f0 1"/>
              <a:gd name="f20" fmla="*/ f18 1 8229600"/>
              <a:gd name="f21" fmla="*/ f17 1 1597050"/>
              <a:gd name="f22" fmla="*/ 0 f18 1"/>
              <a:gd name="f23" fmla="*/ 266180 f17 1"/>
              <a:gd name="f24" fmla="*/ 266180 f18 1"/>
              <a:gd name="f25" fmla="*/ 0 f17 1"/>
              <a:gd name="f26" fmla="*/ 7963420 f18 1"/>
              <a:gd name="f27" fmla="*/ 8229600 f18 1"/>
              <a:gd name="f28" fmla="*/ 1330870 f17 1"/>
              <a:gd name="f29" fmla="*/ 1597050 f17 1"/>
              <a:gd name="f30" fmla="*/ f19 1 f2"/>
              <a:gd name="f31" fmla="*/ f22 1 8229600"/>
              <a:gd name="f32" fmla="*/ f23 1 1597050"/>
              <a:gd name="f33" fmla="*/ f24 1 8229600"/>
              <a:gd name="f34" fmla="*/ f25 1 1597050"/>
              <a:gd name="f35" fmla="*/ f26 1 8229600"/>
              <a:gd name="f36" fmla="*/ f27 1 8229600"/>
              <a:gd name="f37" fmla="*/ f28 1 1597050"/>
              <a:gd name="f38" fmla="*/ f29 1 159705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8229600" h="159705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D7712B"/>
            </a:solidFill>
            <a:prstDash val="solid"/>
            <a:miter/>
          </a:ln>
        </p:spPr>
        <p:txBody>
          <a:bodyPr vert="horz" wrap="square" lIns="230364" tIns="230364" rIns="230364" bIns="230364" anchor="ctr" anchorCtr="0" compatLnSpc="1">
            <a:noAutofit/>
          </a:bodyPr>
          <a:lstStyle/>
          <a:p>
            <a:pPr marL="0" marR="0" lvl="0" indent="0" algn="l" defTabSz="1777995" rtl="0" fontAlgn="auto" hangingPunct="1">
              <a:lnSpc>
                <a:spcPct val="90000"/>
              </a:lnSpc>
              <a:spcBef>
                <a:spcPts val="0"/>
              </a:spcBef>
              <a:spcAft>
                <a:spcPts val="1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Yaşlıdaki çoklu problemlere bütüncül yaklaşım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5A7C3E-C57B-49D5-A555-59456318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97450" y="1772820"/>
            <a:ext cx="4608511" cy="27363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FF36A0B4-38D2-41AF-A851-10D07E7E0CF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00"/>
              </a:spcBef>
            </a:pPr>
            <a:r>
              <a:rPr lang="tr-TR" sz="2400" b="1"/>
              <a:t>Cildin Korunması: </a:t>
            </a:r>
            <a:r>
              <a:rPr lang="tr-TR" sz="2400"/>
              <a:t>Cilt üzerinde biriken idrar cildi tahriş etmektedir. </a:t>
            </a:r>
          </a:p>
          <a:p>
            <a:pPr lvl="0">
              <a:spcBef>
                <a:spcPts val="600"/>
              </a:spcBef>
            </a:pPr>
            <a:r>
              <a:rPr lang="tr-TR" sz="2400"/>
              <a:t>İdrarın temas ettiği bölge su ve sabunla yumuşak hareketlerle yıkanmalı, durulanmalı ve sonrasında uygun losyonlarla nemlendirilmelidir </a:t>
            </a:r>
          </a:p>
          <a:p>
            <a:pPr lvl="0"/>
            <a:endParaRPr lang="tr-TR"/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7556C927-1E37-4AC2-896B-1E91B1A79D3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197602" y="1600200"/>
            <a:ext cx="4968666" cy="1658255"/>
          </a:xfrm>
        </p:spPr>
      </p:pic>
      <p:pic>
        <p:nvPicPr>
          <p:cNvPr id="4" name="Resim 5">
            <a:extLst>
              <a:ext uri="{FF2B5EF4-FFF2-40B4-BE49-F238E27FC236}">
                <a16:creationId xmlns:a16="http://schemas.microsoft.com/office/drawing/2014/main" id="{236FB5DA-3738-4CD1-BACB-2566F843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3258455"/>
            <a:ext cx="4968666" cy="1944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sim 6">
            <a:extLst>
              <a:ext uri="{FF2B5EF4-FFF2-40B4-BE49-F238E27FC236}">
                <a16:creationId xmlns:a16="http://schemas.microsoft.com/office/drawing/2014/main" id="{F1908BB6-AAD3-4005-92A9-3AC7247B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91" y="3863184"/>
            <a:ext cx="5066214" cy="20606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E53C8034-3871-4945-A5A9-F02193FA6D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Konservatif tedavi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İçerik Yer Tutucusu 5">
            <a:extLst>
              <a:ext uri="{FF2B5EF4-FFF2-40B4-BE49-F238E27FC236}">
                <a16:creationId xmlns:a16="http://schemas.microsoft.com/office/drawing/2014/main" id="{2A8C9BD6-70C9-4F16-8ACC-46B0D794F642}"/>
              </a:ext>
            </a:extLst>
          </p:cNvPr>
          <p:cNvGrpSpPr/>
          <p:nvPr/>
        </p:nvGrpSpPr>
        <p:grpSpPr>
          <a:xfrm>
            <a:off x="609603" y="1658291"/>
            <a:ext cx="5384801" cy="4409786"/>
            <a:chOff x="609603" y="1658291"/>
            <a:chExt cx="5384801" cy="4409786"/>
          </a:xfrm>
        </p:grpSpPr>
        <p:sp>
          <p:nvSpPr>
            <p:cNvPr id="3" name="Serbest Form: Şekil 2">
              <a:extLst>
                <a:ext uri="{FF2B5EF4-FFF2-40B4-BE49-F238E27FC236}">
                  <a16:creationId xmlns:a16="http://schemas.microsoft.com/office/drawing/2014/main" id="{5F3C14C7-71E7-426F-8977-A6724A085A0C}"/>
                </a:ext>
              </a:extLst>
            </p:cNvPr>
            <p:cNvSpPr/>
            <p:nvPr/>
          </p:nvSpPr>
          <p:spPr>
            <a:xfrm>
              <a:off x="609603" y="1658291"/>
              <a:ext cx="5384801" cy="10614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1061406"/>
                <a:gd name="f8" fmla="val 176905"/>
                <a:gd name="f9" fmla="val 79203"/>
                <a:gd name="f10" fmla="val 5207895"/>
                <a:gd name="f11" fmla="val 5305597"/>
                <a:gd name="f12" fmla="val 884501"/>
                <a:gd name="f13" fmla="val 982203"/>
                <a:gd name="f14" fmla="+- 0 0 -90"/>
                <a:gd name="f15" fmla="*/ f3 1 5384800"/>
                <a:gd name="f16" fmla="*/ f4 1 1061406"/>
                <a:gd name="f17" fmla="+- f7 0 f5"/>
                <a:gd name="f18" fmla="+- f6 0 f5"/>
                <a:gd name="f19" fmla="*/ f14 f0 1"/>
                <a:gd name="f20" fmla="*/ f18 1 5384800"/>
                <a:gd name="f21" fmla="*/ f17 1 1061406"/>
                <a:gd name="f22" fmla="*/ 0 f18 1"/>
                <a:gd name="f23" fmla="*/ 176905 f17 1"/>
                <a:gd name="f24" fmla="*/ 176905 f18 1"/>
                <a:gd name="f25" fmla="*/ 0 f17 1"/>
                <a:gd name="f26" fmla="*/ 5207895 f18 1"/>
                <a:gd name="f27" fmla="*/ 5384800 f18 1"/>
                <a:gd name="f28" fmla="*/ 884501 f17 1"/>
                <a:gd name="f29" fmla="*/ 1061406 f17 1"/>
                <a:gd name="f30" fmla="*/ f19 1 f2"/>
                <a:gd name="f31" fmla="*/ f22 1 5384800"/>
                <a:gd name="f32" fmla="*/ f23 1 1061406"/>
                <a:gd name="f33" fmla="*/ f24 1 5384800"/>
                <a:gd name="f34" fmla="*/ f25 1 1061406"/>
                <a:gd name="f35" fmla="*/ f26 1 5384800"/>
                <a:gd name="f36" fmla="*/ f27 1 5384800"/>
                <a:gd name="f37" fmla="*/ f28 1 1061406"/>
                <a:gd name="f38" fmla="*/ f29 1 10614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10614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24202" tIns="124202" rIns="124202" bIns="124202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Harici Ürünlerin Kullanılması: </a:t>
              </a:r>
              <a:endParaRPr lang="tr-TR" sz="1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26EEEBC0-94A7-4A6D-BBA8-68DAD5551D65}"/>
                </a:ext>
              </a:extLst>
            </p:cNvPr>
            <p:cNvSpPr/>
            <p:nvPr/>
          </p:nvSpPr>
          <p:spPr>
            <a:xfrm>
              <a:off x="609603" y="2774417"/>
              <a:ext cx="5384801" cy="10614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1061406"/>
                <a:gd name="f8" fmla="val 176905"/>
                <a:gd name="f9" fmla="val 79203"/>
                <a:gd name="f10" fmla="val 5207895"/>
                <a:gd name="f11" fmla="val 5305597"/>
                <a:gd name="f12" fmla="val 884501"/>
                <a:gd name="f13" fmla="val 982203"/>
                <a:gd name="f14" fmla="+- 0 0 -90"/>
                <a:gd name="f15" fmla="*/ f3 1 5384800"/>
                <a:gd name="f16" fmla="*/ f4 1 1061406"/>
                <a:gd name="f17" fmla="+- f7 0 f5"/>
                <a:gd name="f18" fmla="+- f6 0 f5"/>
                <a:gd name="f19" fmla="*/ f14 f0 1"/>
                <a:gd name="f20" fmla="*/ f18 1 5384800"/>
                <a:gd name="f21" fmla="*/ f17 1 1061406"/>
                <a:gd name="f22" fmla="*/ 0 f18 1"/>
                <a:gd name="f23" fmla="*/ 176905 f17 1"/>
                <a:gd name="f24" fmla="*/ 176905 f18 1"/>
                <a:gd name="f25" fmla="*/ 0 f17 1"/>
                <a:gd name="f26" fmla="*/ 5207895 f18 1"/>
                <a:gd name="f27" fmla="*/ 5384800 f18 1"/>
                <a:gd name="f28" fmla="*/ 884501 f17 1"/>
                <a:gd name="f29" fmla="*/ 1061406 f17 1"/>
                <a:gd name="f30" fmla="*/ f19 1 f2"/>
                <a:gd name="f31" fmla="*/ f22 1 5384800"/>
                <a:gd name="f32" fmla="*/ f23 1 1061406"/>
                <a:gd name="f33" fmla="*/ f24 1 5384800"/>
                <a:gd name="f34" fmla="*/ f25 1 1061406"/>
                <a:gd name="f35" fmla="*/ f26 1 5384800"/>
                <a:gd name="f36" fmla="*/ f27 1 5384800"/>
                <a:gd name="f37" fmla="*/ f28 1 1061406"/>
                <a:gd name="f38" fmla="*/ f29 1 10614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10614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24202" tIns="124202" rIns="124202" bIns="124202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giysi ve yatak takımlarının ıslanmasını önlemek için özel koruyucu ürünler bulunmaktadır.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E44D2BE8-8BEC-44A4-97E5-F92E0329E50C}"/>
                </a:ext>
              </a:extLst>
            </p:cNvPr>
            <p:cNvSpPr/>
            <p:nvPr/>
          </p:nvSpPr>
          <p:spPr>
            <a:xfrm>
              <a:off x="609603" y="3890543"/>
              <a:ext cx="5384801" cy="10614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1061406"/>
                <a:gd name="f8" fmla="val 176905"/>
                <a:gd name="f9" fmla="val 79203"/>
                <a:gd name="f10" fmla="val 5207895"/>
                <a:gd name="f11" fmla="val 5305597"/>
                <a:gd name="f12" fmla="val 884501"/>
                <a:gd name="f13" fmla="val 982203"/>
                <a:gd name="f14" fmla="+- 0 0 -90"/>
                <a:gd name="f15" fmla="*/ f3 1 5384800"/>
                <a:gd name="f16" fmla="*/ f4 1 1061406"/>
                <a:gd name="f17" fmla="+- f7 0 f5"/>
                <a:gd name="f18" fmla="+- f6 0 f5"/>
                <a:gd name="f19" fmla="*/ f14 f0 1"/>
                <a:gd name="f20" fmla="*/ f18 1 5384800"/>
                <a:gd name="f21" fmla="*/ f17 1 1061406"/>
                <a:gd name="f22" fmla="*/ 0 f18 1"/>
                <a:gd name="f23" fmla="*/ 176905 f17 1"/>
                <a:gd name="f24" fmla="*/ 176905 f18 1"/>
                <a:gd name="f25" fmla="*/ 0 f17 1"/>
                <a:gd name="f26" fmla="*/ 5207895 f18 1"/>
                <a:gd name="f27" fmla="*/ 5384800 f18 1"/>
                <a:gd name="f28" fmla="*/ 884501 f17 1"/>
                <a:gd name="f29" fmla="*/ 1061406 f17 1"/>
                <a:gd name="f30" fmla="*/ f19 1 f2"/>
                <a:gd name="f31" fmla="*/ f22 1 5384800"/>
                <a:gd name="f32" fmla="*/ f23 1 1061406"/>
                <a:gd name="f33" fmla="*/ f24 1 5384800"/>
                <a:gd name="f34" fmla="*/ f25 1 1061406"/>
                <a:gd name="f35" fmla="*/ f26 1 5384800"/>
                <a:gd name="f36" fmla="*/ f27 1 5384800"/>
                <a:gd name="f37" fmla="*/ f28 1 1061406"/>
                <a:gd name="f38" fmla="*/ f29 1 10614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10614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24202" tIns="124202" rIns="124202" bIns="124202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Koruma amaçlı ped, havlu, bez ve örtü gibi malzemeler küçük ve büyük miktardaki sızıntıları önlemektedir.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D2D23630-1E09-4AC1-B612-8C202BB881C8}"/>
                </a:ext>
              </a:extLst>
            </p:cNvPr>
            <p:cNvSpPr/>
            <p:nvPr/>
          </p:nvSpPr>
          <p:spPr>
            <a:xfrm>
              <a:off x="609603" y="5006669"/>
              <a:ext cx="5384801" cy="10614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1061406"/>
                <a:gd name="f8" fmla="val 176905"/>
                <a:gd name="f9" fmla="val 79203"/>
                <a:gd name="f10" fmla="val 5207895"/>
                <a:gd name="f11" fmla="val 5305597"/>
                <a:gd name="f12" fmla="val 884501"/>
                <a:gd name="f13" fmla="val 982203"/>
                <a:gd name="f14" fmla="+- 0 0 -90"/>
                <a:gd name="f15" fmla="*/ f3 1 5384800"/>
                <a:gd name="f16" fmla="*/ f4 1 1061406"/>
                <a:gd name="f17" fmla="+- f7 0 f5"/>
                <a:gd name="f18" fmla="+- f6 0 f5"/>
                <a:gd name="f19" fmla="*/ f14 f0 1"/>
                <a:gd name="f20" fmla="*/ f18 1 5384800"/>
                <a:gd name="f21" fmla="*/ f17 1 1061406"/>
                <a:gd name="f22" fmla="*/ 0 f18 1"/>
                <a:gd name="f23" fmla="*/ 176905 f17 1"/>
                <a:gd name="f24" fmla="*/ 176905 f18 1"/>
                <a:gd name="f25" fmla="*/ 0 f17 1"/>
                <a:gd name="f26" fmla="*/ 5207895 f18 1"/>
                <a:gd name="f27" fmla="*/ 5384800 f18 1"/>
                <a:gd name="f28" fmla="*/ 884501 f17 1"/>
                <a:gd name="f29" fmla="*/ 1061406 f17 1"/>
                <a:gd name="f30" fmla="*/ f19 1 f2"/>
                <a:gd name="f31" fmla="*/ f22 1 5384800"/>
                <a:gd name="f32" fmla="*/ f23 1 1061406"/>
                <a:gd name="f33" fmla="*/ f24 1 5384800"/>
                <a:gd name="f34" fmla="*/ f25 1 1061406"/>
                <a:gd name="f35" fmla="*/ f26 1 5384800"/>
                <a:gd name="f36" fmla="*/ f27 1 5384800"/>
                <a:gd name="f37" fmla="*/ f28 1 1061406"/>
                <a:gd name="f38" fmla="*/ f29 1 10614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10614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24202" tIns="124202" rIns="124202" bIns="124202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Bu malzemelerin seçiminde çabuk emici, ıslaklığı alt katmanlarda toplama ve cilde temas eden kısmın kuru olmasına dikkat edilmelidir </a:t>
              </a:r>
            </a:p>
          </p:txBody>
        </p:sp>
      </p:grp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65C2AD80-CBE3-4403-85BC-50FEEEEBC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602" y="1814681"/>
            <a:ext cx="5384801" cy="4096996"/>
          </a:xfr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598B9C71-C2D4-4425-9DB6-4DAAE67A3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Konservatif tedavi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F2B14067-1091-4F25-99A9-110EB7445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005" y="643466"/>
            <a:ext cx="7553990" cy="55710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180FA150-2703-4529-BBA3-A2610CD3D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1" cy="557106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339264" y="3069000"/>
            <a:ext cx="3240000" cy="720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lIns="121904" tIns="60952" rIns="121904" bIns="60952" rtlCol="0" anchor="ctr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Emici Külot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kern="0" dirty="0" err="1">
                <a:solidFill>
                  <a:prstClr val="black"/>
                </a:solidFill>
                <a:latin typeface="Calibri"/>
              </a:rPr>
              <a:t>Belbantlı</a:t>
            </a:r>
            <a:r>
              <a:rPr lang="tr-TR" b="1" kern="0" dirty="0">
                <a:solidFill>
                  <a:prstClr val="black"/>
                </a:solidFill>
                <a:latin typeface="Calibri"/>
              </a:rPr>
              <a:t> Yetişkin Bezi</a:t>
            </a:r>
            <a:endParaRPr kumimoji="0" lang="tr-T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72794" y="3053772"/>
            <a:ext cx="3240000" cy="7200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EB2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04" tIns="60952" rIns="121904" bIns="60952" rtlCol="0" anchor="ctr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kern="0" noProof="0" dirty="0">
                <a:solidFill>
                  <a:prstClr val="black"/>
                </a:solidFill>
                <a:latin typeface="Calibri"/>
              </a:rPr>
              <a:t>İnce Emici Külot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Emici</a:t>
            </a:r>
            <a:r>
              <a:rPr kumimoji="0" lang="tr-TR" sz="1800" b="1" i="0" u="none" strike="noStrike" kern="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Külot</a:t>
            </a:r>
            <a:endParaRPr kumimoji="0" lang="tr-T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536" y="3046782"/>
            <a:ext cx="3240000" cy="7200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FF6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04" tIns="60952" rIns="121904" bIns="60952" rtlCol="0" anchor="ctr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kern="0" noProof="0" dirty="0" err="1">
                <a:solidFill>
                  <a:prstClr val="black"/>
                </a:solidFill>
                <a:latin typeface="Calibri"/>
              </a:rPr>
              <a:t>Mesan</a:t>
            </a:r>
            <a:r>
              <a:rPr lang="tr-TR" b="1" kern="0" dirty="0">
                <a:solidFill>
                  <a:prstClr val="black"/>
                </a:solidFill>
                <a:latin typeface="Calibri"/>
              </a:rPr>
              <a:t>e Pedleri</a:t>
            </a:r>
            <a:endParaRPr kumimoji="0" lang="tr-T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88" y="3396428"/>
            <a:ext cx="3707735" cy="2942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86" y="3404950"/>
            <a:ext cx="2265708" cy="3204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84" l="4303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91" y="3274748"/>
            <a:ext cx="2648081" cy="261045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674764-F63E-1F1D-592E-D983025DB281}"/>
              </a:ext>
            </a:extLst>
          </p:cNvPr>
          <p:cNvGraphicFramePr>
            <a:graphicFrameLocks noGrp="1"/>
          </p:cNvGraphicFramePr>
          <p:nvPr/>
        </p:nvGraphicFramePr>
        <p:xfrm>
          <a:off x="414732" y="1013980"/>
          <a:ext cx="10535728" cy="459337"/>
        </p:xfrm>
        <a:graphic>
          <a:graphicData uri="http://schemas.openxmlformats.org/drawingml/2006/table">
            <a:tbl>
              <a:tblPr firstRow="1" bandRow="1"/>
              <a:tblGrid>
                <a:gridCol w="631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3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r-TR" sz="1600" dirty="0">
                          <a:solidFill>
                            <a:schemeClr val="bg1"/>
                          </a:solidFill>
                        </a:rPr>
                        <a:t>HAFİF İNKONTİNANS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r-TR" sz="1600" dirty="0">
                          <a:solidFill>
                            <a:schemeClr val="bg1"/>
                          </a:solidFill>
                        </a:rPr>
                        <a:t>AĞIR İNKONTİNANS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4FD854A-05E4-4B9A-5810-1C4665F5BB4D}"/>
              </a:ext>
            </a:extLst>
          </p:cNvPr>
          <p:cNvGraphicFramePr/>
          <p:nvPr/>
        </p:nvGraphicFramePr>
        <p:xfrm>
          <a:off x="414732" y="1500752"/>
          <a:ext cx="10535726" cy="34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6" name="Picture 6" descr="urinary ,incontinence clipart ile ilgili görsel sonucu">
            <a:extLst>
              <a:ext uri="{FF2B5EF4-FFF2-40B4-BE49-F238E27FC236}">
                <a16:creationId xmlns:a16="http://schemas.microsoft.com/office/drawing/2014/main" id="{5CCB09BE-2385-8B95-DEE2-C255E1C6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442864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urinary ,incontinence clipart ile ilgili görsel sonucu">
            <a:extLst>
              <a:ext uri="{FF2B5EF4-FFF2-40B4-BE49-F238E27FC236}">
                <a16:creationId xmlns:a16="http://schemas.microsoft.com/office/drawing/2014/main" id="{D34C7E05-21DE-620B-009D-EDED400F2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689268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urinary ,incontinence clipart ile ilgili görsel sonucu">
            <a:extLst>
              <a:ext uri="{FF2B5EF4-FFF2-40B4-BE49-F238E27FC236}">
                <a16:creationId xmlns:a16="http://schemas.microsoft.com/office/drawing/2014/main" id="{B0D3EE5A-85C0-85EF-7DE3-6E3250EB1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935672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urinary ,incontinence clipart ile ilgili görsel sonucu">
            <a:extLst>
              <a:ext uri="{FF2B5EF4-FFF2-40B4-BE49-F238E27FC236}">
                <a16:creationId xmlns:a16="http://schemas.microsoft.com/office/drawing/2014/main" id="{3C2FABF9-B904-686C-D225-35EB04C0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1182076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urinary ,incontinence clipart ile ilgili görsel sonucu">
            <a:extLst>
              <a:ext uri="{FF2B5EF4-FFF2-40B4-BE49-F238E27FC236}">
                <a16:creationId xmlns:a16="http://schemas.microsoft.com/office/drawing/2014/main" id="{AD7BC525-2E44-A21E-51F2-7448D71C1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1428480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urinary ,incontinence clipart ile ilgili görsel sonucu">
            <a:extLst>
              <a:ext uri="{FF2B5EF4-FFF2-40B4-BE49-F238E27FC236}">
                <a16:creationId xmlns:a16="http://schemas.microsoft.com/office/drawing/2014/main" id="{B52B9325-0056-D6C9-92DE-B58FEF6CF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1674884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urinary ,incontinence clipart ile ilgili görsel sonucu">
            <a:extLst>
              <a:ext uri="{FF2B5EF4-FFF2-40B4-BE49-F238E27FC236}">
                <a16:creationId xmlns:a16="http://schemas.microsoft.com/office/drawing/2014/main" id="{D9CFB057-2A56-3B73-E876-3943F35C7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1921288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rinary ,incontinence clipart ile ilgili görsel sonucu">
            <a:extLst>
              <a:ext uri="{FF2B5EF4-FFF2-40B4-BE49-F238E27FC236}">
                <a16:creationId xmlns:a16="http://schemas.microsoft.com/office/drawing/2014/main" id="{F2174248-82DC-33D7-5852-E14C59B0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2167692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gamzeb\Desktop\blog-stress-urinary.jpg">
            <a:extLst>
              <a:ext uri="{FF2B5EF4-FFF2-40B4-BE49-F238E27FC236}">
                <a16:creationId xmlns:a16="http://schemas.microsoft.com/office/drawing/2014/main" id="{27608C4F-FC91-FC0A-266B-06ACEEAEB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2414096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gamzeb\Desktop\blog-stress-urinary.jpg">
            <a:extLst>
              <a:ext uri="{FF2B5EF4-FFF2-40B4-BE49-F238E27FC236}">
                <a16:creationId xmlns:a16="http://schemas.microsoft.com/office/drawing/2014/main" id="{06F85EB5-6577-70D8-99FD-9A04DF625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2700324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gamzeb\Desktop\blog-stress-urinary.jpg">
            <a:extLst>
              <a:ext uri="{FF2B5EF4-FFF2-40B4-BE49-F238E27FC236}">
                <a16:creationId xmlns:a16="http://schemas.microsoft.com/office/drawing/2014/main" id="{A152E896-AE94-14B3-1471-5DF85864A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2986552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gamzeb\Desktop\blog-stress-urinary.jpg">
            <a:extLst>
              <a:ext uri="{FF2B5EF4-FFF2-40B4-BE49-F238E27FC236}">
                <a16:creationId xmlns:a16="http://schemas.microsoft.com/office/drawing/2014/main" id="{73EC8757-99F6-9A31-5411-A573678C4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3272780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gamzeb\Desktop\blog-stress-urinary.jpg">
            <a:extLst>
              <a:ext uri="{FF2B5EF4-FFF2-40B4-BE49-F238E27FC236}">
                <a16:creationId xmlns:a16="http://schemas.microsoft.com/office/drawing/2014/main" id="{E6FF64FC-7EBF-6C8B-0669-C9E577E2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3559008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gamzeb\Desktop\blog-stress-urinary.jpg">
            <a:extLst>
              <a:ext uri="{FF2B5EF4-FFF2-40B4-BE49-F238E27FC236}">
                <a16:creationId xmlns:a16="http://schemas.microsoft.com/office/drawing/2014/main" id="{1C321278-079C-A222-A6EA-FCA0351A6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3845236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urinary ,incontinence clipart ile ilgili görsel sonucu">
            <a:extLst>
              <a:ext uri="{FF2B5EF4-FFF2-40B4-BE49-F238E27FC236}">
                <a16:creationId xmlns:a16="http://schemas.microsoft.com/office/drawing/2014/main" id="{AEB27E8D-A030-1EBB-E1F1-97DF38FE6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4131464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urinary ,incontinence clipart ile ilgili görsel sonucu">
            <a:extLst>
              <a:ext uri="{FF2B5EF4-FFF2-40B4-BE49-F238E27FC236}">
                <a16:creationId xmlns:a16="http://schemas.microsoft.com/office/drawing/2014/main" id="{9CCBE028-1150-E334-397A-2755AFB72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4377868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gamzeb\Desktop\blog-stress-urinary.jpg">
            <a:extLst>
              <a:ext uri="{FF2B5EF4-FFF2-40B4-BE49-F238E27FC236}">
                <a16:creationId xmlns:a16="http://schemas.microsoft.com/office/drawing/2014/main" id="{29088448-ACA8-E459-992F-A40F36F4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4624272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urinary ,incontinence clipart ile ilgili görsel sonucu">
            <a:extLst>
              <a:ext uri="{FF2B5EF4-FFF2-40B4-BE49-F238E27FC236}">
                <a16:creationId xmlns:a16="http://schemas.microsoft.com/office/drawing/2014/main" id="{9BE976FD-207E-5C60-9C5E-43355A067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4910500" y="204897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gamzeb\Desktop\blog-stress-urinary.jpg">
            <a:extLst>
              <a:ext uri="{FF2B5EF4-FFF2-40B4-BE49-F238E27FC236}">
                <a16:creationId xmlns:a16="http://schemas.microsoft.com/office/drawing/2014/main" id="{1108FA17-B9C3-8373-38E7-9702C65E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5156904" y="204897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old couple clipart ile ilgili görsel sonucu">
            <a:extLst>
              <a:ext uri="{FF2B5EF4-FFF2-40B4-BE49-F238E27FC236}">
                <a16:creationId xmlns:a16="http://schemas.microsoft.com/office/drawing/2014/main" id="{D7503240-E2CF-22B0-5091-9EBBBC21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9136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old couple clipart ile ilgili görsel sonucu">
            <a:extLst>
              <a:ext uri="{FF2B5EF4-FFF2-40B4-BE49-F238E27FC236}">
                <a16:creationId xmlns:a16="http://schemas.microsoft.com/office/drawing/2014/main" id="{EC93E674-818D-4B7C-D9EE-EE3C8D47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9284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old couple clipart ile ilgili görsel sonucu">
            <a:extLst>
              <a:ext uri="{FF2B5EF4-FFF2-40B4-BE49-F238E27FC236}">
                <a16:creationId xmlns:a16="http://schemas.microsoft.com/office/drawing/2014/main" id="{49DEA7E1-407D-B146-F150-B8E245F5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9432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old couple clipart ile ilgili görsel sonucu">
            <a:extLst>
              <a:ext uri="{FF2B5EF4-FFF2-40B4-BE49-F238E27FC236}">
                <a16:creationId xmlns:a16="http://schemas.microsoft.com/office/drawing/2014/main" id="{482667AD-3C61-7FCC-4809-EC6E2A6C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9580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old couple clipart ile ilgili görsel sonucu">
            <a:extLst>
              <a:ext uri="{FF2B5EF4-FFF2-40B4-BE49-F238E27FC236}">
                <a16:creationId xmlns:a16="http://schemas.microsoft.com/office/drawing/2014/main" id="{CEE9F46F-E960-9086-201A-1A1746ED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728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old couple clipart ile ilgili görsel sonucu">
            <a:extLst>
              <a:ext uri="{FF2B5EF4-FFF2-40B4-BE49-F238E27FC236}">
                <a16:creationId xmlns:a16="http://schemas.microsoft.com/office/drawing/2014/main" id="{D5154F21-3481-6A2F-37E3-0FCFC9D2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9871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old couple clipart ile ilgili görsel sonucu">
            <a:extLst>
              <a:ext uri="{FF2B5EF4-FFF2-40B4-BE49-F238E27FC236}">
                <a16:creationId xmlns:a16="http://schemas.microsoft.com/office/drawing/2014/main" id="{9ED18106-80B9-AF98-1966-0C4863C1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5912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old couple clipart ile ilgili görsel sonucu">
            <a:extLst>
              <a:ext uri="{FF2B5EF4-FFF2-40B4-BE49-F238E27FC236}">
                <a16:creationId xmlns:a16="http://schemas.microsoft.com/office/drawing/2014/main" id="{55A50DF7-B106-1E11-EAD3-C42C4F16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4445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DAAB9D-5BA7-0620-683D-0BC00860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80" y="4266408"/>
            <a:ext cx="1836183" cy="15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4" descr="old couple clipart ile ilgili görsel sonucu">
            <a:extLst>
              <a:ext uri="{FF2B5EF4-FFF2-40B4-BE49-F238E27FC236}">
                <a16:creationId xmlns:a16="http://schemas.microsoft.com/office/drawing/2014/main" id="{48E0B0A3-C00D-3E7A-50F5-D728F63F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692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old couple clipart ile ilgili görsel sonucu">
            <a:extLst>
              <a:ext uri="{FF2B5EF4-FFF2-40B4-BE49-F238E27FC236}">
                <a16:creationId xmlns:a16="http://schemas.microsoft.com/office/drawing/2014/main" id="{C156F35A-51BD-7AB7-C78C-13891687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8840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old couple clipart ile ilgili görsel sonucu">
            <a:extLst>
              <a:ext uri="{FF2B5EF4-FFF2-40B4-BE49-F238E27FC236}">
                <a16:creationId xmlns:a16="http://schemas.microsoft.com/office/drawing/2014/main" id="{1E94A946-E52A-EC92-7C47-9DAFAD00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988" y="204897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d couple clipart ile ilgili görsel sonucu">
            <a:extLst>
              <a:ext uri="{FF2B5EF4-FFF2-40B4-BE49-F238E27FC236}">
                <a16:creationId xmlns:a16="http://schemas.microsoft.com/office/drawing/2014/main" id="{7BDBCC53-4508-3B2A-7C93-583374A6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28A0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4860" y="2055068"/>
            <a:ext cx="360125" cy="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 descr="urinary ,incontinence clipart ile ilgili görsel sonucu">
            <a:extLst>
              <a:ext uri="{FF2B5EF4-FFF2-40B4-BE49-F238E27FC236}">
                <a16:creationId xmlns:a16="http://schemas.microsoft.com/office/drawing/2014/main" id="{5CF2FD6E-B2E7-B60C-0154-70916D671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rgbClr val="E845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9239" r="59031" b="22826"/>
          <a:stretch/>
        </p:blipFill>
        <p:spPr bwMode="auto">
          <a:xfrm>
            <a:off x="5442976" y="2055068"/>
            <a:ext cx="206381" cy="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3" descr="C:\Users\gamzeb\Desktop\blog-stress-urinary.jpg">
            <a:extLst>
              <a:ext uri="{FF2B5EF4-FFF2-40B4-BE49-F238E27FC236}">
                <a16:creationId xmlns:a16="http://schemas.microsoft.com/office/drawing/2014/main" id="{12380620-6F6E-479E-BC7B-86E038FE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8230" r="14215" b="22050"/>
          <a:stretch/>
        </p:blipFill>
        <p:spPr bwMode="auto">
          <a:xfrm>
            <a:off x="5689380" y="2055068"/>
            <a:ext cx="246205" cy="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0A641-7981-AE62-E9A4-9D615ED856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05" y="3234661"/>
            <a:ext cx="2265708" cy="32048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01C09B-84CD-3A78-2538-CBDE6A487767}"/>
              </a:ext>
            </a:extLst>
          </p:cNvPr>
          <p:cNvSpPr txBox="1"/>
          <p:nvPr/>
        </p:nvSpPr>
        <p:spPr>
          <a:xfrm>
            <a:off x="457114" y="286301"/>
            <a:ext cx="57701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+mj-lt"/>
              </a:rPr>
              <a:t>Hangi hastaya hangi ürün?</a:t>
            </a:r>
          </a:p>
        </p:txBody>
      </p:sp>
    </p:spTree>
    <p:extLst>
      <p:ext uri="{BB962C8B-B14F-4D97-AF65-F5344CB8AC3E}">
        <p14:creationId xmlns:p14="http://schemas.microsoft.com/office/powerpoint/2010/main" val="1088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Graphic spid="1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BA2F27-C702-4E90-8854-7EB5C2E7FA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5">
            <a:extLst>
              <a:ext uri="{FF2B5EF4-FFF2-40B4-BE49-F238E27FC236}">
                <a16:creationId xmlns:a16="http://schemas.microsoft.com/office/drawing/2014/main" id="{39903A59-2873-4778-87A2-A0EAD9EA1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858737"/>
            <a:ext cx="5384801" cy="4008894"/>
          </a:xfr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9A131DB4-C498-422C-AC46-8C679F36FA4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197602" y="1854064"/>
            <a:ext cx="5384801" cy="401823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ADD209-6383-559F-088B-CE9A34F2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7" y="0"/>
            <a:ext cx="4696151" cy="6858000"/>
          </a:xfrm>
          <a:prstGeom prst="rect">
            <a:avLst/>
          </a:prstGeom>
        </p:spPr>
      </p:pic>
      <p:pic>
        <p:nvPicPr>
          <p:cNvPr id="3" name="Picture 2" descr="A box of diapers&#10;&#10;AI-generated content may be incorrect.">
            <a:extLst>
              <a:ext uri="{FF2B5EF4-FFF2-40B4-BE49-F238E27FC236}">
                <a16:creationId xmlns:a16="http://schemas.microsoft.com/office/drawing/2014/main" id="{CCBF432A-4199-8B86-8289-65D549E0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802" y="0"/>
            <a:ext cx="2589198" cy="3756033"/>
          </a:xfrm>
          <a:prstGeom prst="rect">
            <a:avLst/>
          </a:prstGeom>
        </p:spPr>
      </p:pic>
      <p:pic>
        <p:nvPicPr>
          <p:cNvPr id="4" name="Picture 3" descr="A box of diapers&#10;&#10;AI-generated content may be incorrect.">
            <a:extLst>
              <a:ext uri="{FF2B5EF4-FFF2-40B4-BE49-F238E27FC236}">
                <a16:creationId xmlns:a16="http://schemas.microsoft.com/office/drawing/2014/main" id="{B41488F7-7B6C-15E5-B732-C576C39A6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55" y="988089"/>
            <a:ext cx="3908146" cy="3072049"/>
          </a:xfrm>
          <a:prstGeom prst="rect">
            <a:avLst/>
          </a:prstGeom>
        </p:spPr>
      </p:pic>
      <p:pic>
        <p:nvPicPr>
          <p:cNvPr id="5" name="Picture 4" descr="A box of diapers&#10;&#10;AI-generated content may be incorrect.">
            <a:extLst>
              <a:ext uri="{FF2B5EF4-FFF2-40B4-BE49-F238E27FC236}">
                <a16:creationId xmlns:a16="http://schemas.microsoft.com/office/drawing/2014/main" id="{8B260FEB-0D0A-85DF-1C09-768AD2603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36" y="507065"/>
            <a:ext cx="3053623" cy="3326983"/>
          </a:xfrm>
          <a:prstGeom prst="rect">
            <a:avLst/>
          </a:prstGeom>
        </p:spPr>
      </p:pic>
      <p:pic>
        <p:nvPicPr>
          <p:cNvPr id="6" name="Picture 5" descr="A package of tissue paper&#10;&#10;AI-generated content may be incorrect.">
            <a:extLst>
              <a:ext uri="{FF2B5EF4-FFF2-40B4-BE49-F238E27FC236}">
                <a16:creationId xmlns:a16="http://schemas.microsoft.com/office/drawing/2014/main" id="{FCABDA39-6C50-D8C8-EB2B-643B97F81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64" y="3854514"/>
            <a:ext cx="4809785" cy="2528417"/>
          </a:xfrm>
          <a:prstGeom prst="rect">
            <a:avLst/>
          </a:prstGeom>
        </p:spPr>
      </p:pic>
      <p:pic>
        <p:nvPicPr>
          <p:cNvPr id="7" name="Picture 6" descr="A blue and green circle with a blue and white logo&#10;&#10;AI-generated content may be incorrect.">
            <a:extLst>
              <a:ext uri="{FF2B5EF4-FFF2-40B4-BE49-F238E27FC236}">
                <a16:creationId xmlns:a16="http://schemas.microsoft.com/office/drawing/2014/main" id="{FE3D2CE4-5137-0120-2AC2-5E50120EF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17" y="3302968"/>
            <a:ext cx="2969411" cy="3837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0A270-BC1B-336B-4358-AAA98F60F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26" y="6101060"/>
            <a:ext cx="740130" cy="660456"/>
          </a:xfrm>
          <a:prstGeom prst="rect">
            <a:avLst/>
          </a:prstGeom>
        </p:spPr>
      </p:pic>
      <p:pic>
        <p:nvPicPr>
          <p:cNvPr id="9" name="Picture 8" descr="A white circle with blue text and a silhouette of a person&#10;&#10;AI-generated content may be incorrect.">
            <a:extLst>
              <a:ext uri="{FF2B5EF4-FFF2-40B4-BE49-F238E27FC236}">
                <a16:creationId xmlns:a16="http://schemas.microsoft.com/office/drawing/2014/main" id="{CCB6C4A7-642B-9054-30E7-BD9ABB8E9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54" y="6073169"/>
            <a:ext cx="740130" cy="6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88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CFAC02-3B0B-419F-8785-767BEA19B8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ABA6AE2E-3634-49D6-B166-7B135E245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855089"/>
            <a:ext cx="5384801" cy="4016191"/>
          </a:xfrm>
        </p:spPr>
      </p:pic>
      <p:pic>
        <p:nvPicPr>
          <p:cNvPr id="4" name="İçerik Yer Tutucusu 9">
            <a:extLst>
              <a:ext uri="{FF2B5EF4-FFF2-40B4-BE49-F238E27FC236}">
                <a16:creationId xmlns:a16="http://schemas.microsoft.com/office/drawing/2014/main" id="{99E1694B-0831-42CE-B489-85F7B8B6A47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197602" y="1859468"/>
            <a:ext cx="5384801" cy="4007431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322EDD0-0210-4AD6-9A32-32133C4DF18B}"/>
              </a:ext>
            </a:extLst>
          </p:cNvPr>
          <p:cNvSpPr txBox="1"/>
          <p:nvPr/>
        </p:nvSpPr>
        <p:spPr>
          <a:xfrm>
            <a:off x="8922093" y="6444819"/>
            <a:ext cx="2844798" cy="2455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121894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40ADCE-27B0-4751-A02F-7BF3B4DCC6F4}" type="slidenum">
              <a:rPr/>
              <a:t>38</a:t>
            </a:fld>
            <a:endParaRPr lang="en-US" sz="1067" b="0" i="0" u="none" strike="noStrike" kern="1200" cap="none" spc="0" baseline="0">
              <a:solidFill>
                <a:srgbClr val="2799D6"/>
              </a:solidFill>
              <a:uFillTx/>
              <a:latin typeface="Arial"/>
              <a:cs typeface="Arial"/>
            </a:endParaRPr>
          </a:p>
        </p:txBody>
      </p:sp>
      <p:sp>
        <p:nvSpPr>
          <p:cNvPr id="3" name="Rectángulo redondeado 43">
            <a:extLst>
              <a:ext uri="{FF2B5EF4-FFF2-40B4-BE49-F238E27FC236}">
                <a16:creationId xmlns:a16="http://schemas.microsoft.com/office/drawing/2014/main" id="{55975315-DE17-44FB-9CAA-4B0492463BE0}"/>
              </a:ext>
            </a:extLst>
          </p:cNvPr>
          <p:cNvSpPr/>
          <p:nvPr/>
        </p:nvSpPr>
        <p:spPr>
          <a:xfrm rot="5400013">
            <a:off x="2485059" y="-413771"/>
            <a:ext cx="3224549" cy="68776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A9CA2"/>
              </a:gs>
              <a:gs pos="100000">
                <a:srgbClr val="EE7178">
                  <a:alpha val="0"/>
                </a:srgbClr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121894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5C85FF2-49ED-4999-BED6-676F035D9497}"/>
              </a:ext>
            </a:extLst>
          </p:cNvPr>
          <p:cNvSpPr txBox="1"/>
          <p:nvPr/>
        </p:nvSpPr>
        <p:spPr>
          <a:xfrm>
            <a:off x="911428" y="1698187"/>
            <a:ext cx="6318019" cy="21983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80993" marR="0" lvl="4" indent="-380993" algn="l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62" b="0" i="0" u="none" strike="noStrike" kern="1200" cap="none" spc="0" baseline="0">
                <a:solidFill>
                  <a:srgbClr val="72BDE5"/>
                </a:solidFill>
                <a:uFillTx/>
                <a:latin typeface="Arial"/>
              </a:defRPr>
            </a:pPr>
            <a:r>
              <a:rPr lang="tr-TR" sz="1867" b="0" i="0" u="none" strike="noStrike" kern="1200" cap="none" spc="0" baseline="0">
                <a:solidFill>
                  <a:srgbClr val="7F7F7F"/>
                </a:solidFill>
                <a:uFillTx/>
                <a:latin typeface="Arial"/>
                <a:ea typeface="Open Sans Semibold"/>
              </a:rPr>
              <a:t>Orta yaş ve üstü,</a:t>
            </a:r>
          </a:p>
          <a:p>
            <a:pPr marL="380993" marR="0" lvl="4" indent="-380993" algn="l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62" b="0" i="0" u="none" strike="noStrike" kern="1200" cap="none" spc="0" baseline="0">
                <a:solidFill>
                  <a:srgbClr val="72BDE5"/>
                </a:solidFill>
                <a:uFillTx/>
                <a:latin typeface="Arial"/>
              </a:defRPr>
            </a:pPr>
            <a:r>
              <a:rPr lang="tr-TR" sz="2483" b="1" i="0" u="none" strike="noStrike" kern="1200" cap="none" spc="0" baseline="0">
                <a:solidFill>
                  <a:srgbClr val="683D6C"/>
                </a:solidFill>
                <a:uFillTx/>
                <a:latin typeface="Arial"/>
                <a:ea typeface="Open Sans Semibold"/>
              </a:rPr>
              <a:t>Sosyal olarak aktif hayatı olan,</a:t>
            </a:r>
          </a:p>
          <a:p>
            <a:pPr marL="380993" marR="0" lvl="4" indent="-380993" algn="l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62" b="0" i="0" u="none" strike="noStrike" kern="1200" cap="none" spc="0" baseline="0">
                <a:solidFill>
                  <a:srgbClr val="72BDE5"/>
                </a:solidFill>
                <a:uFillTx/>
                <a:latin typeface="Arial"/>
              </a:defRPr>
            </a:pPr>
            <a:r>
              <a:rPr lang="tr-TR" sz="1867" b="0" i="0" u="none" strike="noStrike" kern="1200" cap="none" spc="0" baseline="0">
                <a:solidFill>
                  <a:srgbClr val="7F7F7F"/>
                </a:solidFill>
                <a:uFillTx/>
                <a:latin typeface="Arial"/>
                <a:ea typeface="Open Sans Semibold"/>
              </a:rPr>
              <a:t>Güvenlilik ihtiyacının yanında kullandığı ürünün gizlilik sunmasını isteyen,</a:t>
            </a:r>
          </a:p>
          <a:p>
            <a:pPr marL="380993" marR="0" lvl="4" indent="-380993" algn="l" defTabSz="60947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62" b="0" i="0" u="none" strike="noStrike" kern="1200" cap="none" spc="0" baseline="0">
                <a:solidFill>
                  <a:srgbClr val="72BDE5"/>
                </a:solidFill>
                <a:uFillTx/>
                <a:latin typeface="Arial"/>
              </a:defRPr>
            </a:pPr>
            <a:r>
              <a:rPr lang="tr-TR" sz="1867" b="1" i="0" u="none" strike="noStrike" kern="1200" cap="none" spc="0" baseline="0">
                <a:solidFill>
                  <a:srgbClr val="7F7F7F"/>
                </a:solidFill>
                <a:uFillTx/>
                <a:latin typeface="Arial"/>
                <a:ea typeface="Open Sans Semibold"/>
              </a:rPr>
              <a:t>İdrar kaçırma problemini yoğun seviyelerde yaşayan </a:t>
            </a:r>
            <a:r>
              <a:rPr lang="tr-TR" sz="1867" b="0" i="0" u="none" strike="noStrike" kern="1200" cap="none" spc="0" baseline="0">
                <a:solidFill>
                  <a:srgbClr val="7F7F7F"/>
                </a:solidFill>
                <a:uFillTx/>
                <a:latin typeface="Arial"/>
                <a:ea typeface="Open Sans Semibold"/>
              </a:rPr>
              <a:t>ve ekstra koruma ihtiyacı duyan kadınlar içindir.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1D629-1D69-461F-A917-FA3576294D46}"/>
              </a:ext>
            </a:extLst>
          </p:cNvPr>
          <p:cNvSpPr txBox="1"/>
          <p:nvPr/>
        </p:nvSpPr>
        <p:spPr>
          <a:xfrm>
            <a:off x="527380" y="740700"/>
            <a:ext cx="7776862" cy="383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19046" marR="0" lvl="0" indent="0" algn="l" defTabSz="609475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667" b="1" i="0" u="none" strike="noStrike" kern="1200" cap="none" spc="0" baseline="0">
                <a:solidFill>
                  <a:srgbClr val="7F5CA3"/>
                </a:solidFill>
                <a:uFillTx/>
                <a:latin typeface="Arial"/>
                <a:cs typeface="Open Sans Light"/>
              </a:rPr>
              <a:t>Canped İnce Emici Külot</a:t>
            </a:r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8324D09-14B4-4AE1-A0AA-55C1C3C2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684839"/>
            <a:ext cx="1997543" cy="2897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4C6B031-E2F5-4255-B2D2-C4F5F6394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2" y="3699607"/>
            <a:ext cx="1997543" cy="2897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4" descr="A pink box with a picture of a person on it&#10;&#10;Description automatically generated with low confidence">
            <a:extLst>
              <a:ext uri="{FF2B5EF4-FFF2-40B4-BE49-F238E27FC236}">
                <a16:creationId xmlns:a16="http://schemas.microsoft.com/office/drawing/2014/main" id="{51D002C0-5F13-461D-BA75-05F3EFF53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25" y="4203505"/>
            <a:ext cx="2112236" cy="21122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 descr="A picture containing text, band-aid, accessory&#10;&#10;Description automatically generated">
            <a:extLst>
              <a:ext uri="{FF2B5EF4-FFF2-40B4-BE49-F238E27FC236}">
                <a16:creationId xmlns:a16="http://schemas.microsoft.com/office/drawing/2014/main" id="{93F795FA-B0E1-4E58-88D7-BCF50F7FD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0" y="4262731"/>
            <a:ext cx="2007546" cy="20075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A2BCE-13C1-8014-8AA1-BA3B7A6D5210}"/>
              </a:ext>
            </a:extLst>
          </p:cNvPr>
          <p:cNvSpPr txBox="1"/>
          <p:nvPr/>
        </p:nvSpPr>
        <p:spPr>
          <a:xfrm>
            <a:off x="6947555" y="1623436"/>
            <a:ext cx="4748457" cy="337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1. Bantlar</a:t>
            </a:r>
          </a:p>
          <a:p>
            <a:pPr>
              <a:lnSpc>
                <a:spcPct val="150000"/>
              </a:lnSpc>
            </a:pPr>
            <a:r>
              <a:rPr lang="tr-TR" dirty="0"/>
              <a:t>2. Lastikler</a:t>
            </a:r>
          </a:p>
          <a:p>
            <a:pPr>
              <a:lnSpc>
                <a:spcPct val="150000"/>
              </a:lnSpc>
            </a:pPr>
            <a:r>
              <a:rPr lang="tr-TR" dirty="0"/>
              <a:t>3. Yan bariyerler</a:t>
            </a:r>
          </a:p>
          <a:p>
            <a:pPr>
              <a:lnSpc>
                <a:spcPct val="150000"/>
              </a:lnSpc>
            </a:pPr>
            <a:r>
              <a:rPr lang="tr-TR" dirty="0"/>
              <a:t>4. Top </a:t>
            </a:r>
            <a:r>
              <a:rPr lang="tr-TR" dirty="0" err="1"/>
              <a:t>sheet</a:t>
            </a:r>
            <a:r>
              <a:rPr lang="tr-TR" dirty="0"/>
              <a:t> (üst yüzey)</a:t>
            </a:r>
          </a:p>
          <a:p>
            <a:pPr>
              <a:lnSpc>
                <a:spcPct val="150000"/>
              </a:lnSpc>
            </a:pPr>
            <a:r>
              <a:rPr lang="tr-TR" dirty="0"/>
              <a:t>5. </a:t>
            </a:r>
            <a:r>
              <a:rPr lang="tr-TR" dirty="0" err="1"/>
              <a:t>Acquisation</a:t>
            </a:r>
            <a:r>
              <a:rPr lang="tr-TR" dirty="0"/>
              <a:t> </a:t>
            </a:r>
            <a:r>
              <a:rPr lang="tr-TR" dirty="0" err="1"/>
              <a:t>layer</a:t>
            </a:r>
            <a:r>
              <a:rPr lang="tr-TR" dirty="0"/>
              <a:t> (Hızlı dağıtım tabakası)</a:t>
            </a:r>
          </a:p>
          <a:p>
            <a:pPr>
              <a:lnSpc>
                <a:spcPct val="150000"/>
              </a:lnSpc>
            </a:pPr>
            <a:r>
              <a:rPr lang="tr-TR" dirty="0"/>
              <a:t>6. Emici katman</a:t>
            </a:r>
          </a:p>
          <a:p>
            <a:pPr>
              <a:lnSpc>
                <a:spcPct val="150000"/>
              </a:lnSpc>
            </a:pPr>
            <a:r>
              <a:rPr lang="tr-TR" dirty="0"/>
              <a:t>7. </a:t>
            </a:r>
            <a:r>
              <a:rPr lang="tr-TR" dirty="0" err="1"/>
              <a:t>Back</a:t>
            </a:r>
            <a:r>
              <a:rPr lang="tr-TR" dirty="0"/>
              <a:t> </a:t>
            </a:r>
            <a:r>
              <a:rPr lang="tr-TR" dirty="0" err="1"/>
              <a:t>sheet</a:t>
            </a:r>
            <a:r>
              <a:rPr lang="tr-TR" dirty="0"/>
              <a:t> (dış yüzey)</a:t>
            </a:r>
          </a:p>
          <a:p>
            <a:pPr>
              <a:lnSpc>
                <a:spcPct val="150000"/>
              </a:lnSpc>
            </a:pPr>
            <a:r>
              <a:rPr lang="tr-TR" dirty="0"/>
              <a:t>8. Islaklık göstergesi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F92A2B-999B-667E-7C22-4A3EE452156C}"/>
              </a:ext>
            </a:extLst>
          </p:cNvPr>
          <p:cNvGrpSpPr/>
          <p:nvPr/>
        </p:nvGrpSpPr>
        <p:grpSpPr>
          <a:xfrm>
            <a:off x="684377" y="479523"/>
            <a:ext cx="5645959" cy="5664200"/>
            <a:chOff x="693804" y="488950"/>
            <a:chExt cx="5645959" cy="56642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95DED8D-401B-5E8C-1408-374F39963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04" y="488950"/>
              <a:ext cx="5493527" cy="566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EFA71-F1F3-505C-CC4F-3ED8D1CA7245}"/>
                </a:ext>
              </a:extLst>
            </p:cNvPr>
            <p:cNvSpPr/>
            <p:nvPr/>
          </p:nvSpPr>
          <p:spPr>
            <a:xfrm rot="3010912">
              <a:off x="4414071" y="3967050"/>
              <a:ext cx="1008094" cy="2843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1072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BD41EF8E-0690-4E4A-9152-3EF94F3BF7B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F346CE8B-F778-4ACC-AE87-3E07A639B457}"/>
              </a:ext>
            </a:extLst>
          </p:cNvPr>
          <p:cNvGrpSpPr/>
          <p:nvPr/>
        </p:nvGrpSpPr>
        <p:grpSpPr>
          <a:xfrm>
            <a:off x="1981203" y="1611383"/>
            <a:ext cx="8229600" cy="4503593"/>
            <a:chOff x="1981203" y="1611383"/>
            <a:chExt cx="8229600" cy="4503593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FBAE6F31-0A74-416C-9993-03598CA1C514}"/>
                </a:ext>
              </a:extLst>
            </p:cNvPr>
            <p:cNvSpPr/>
            <p:nvPr/>
          </p:nvSpPr>
          <p:spPr>
            <a:xfrm>
              <a:off x="1981203" y="1611383"/>
              <a:ext cx="8229600" cy="14320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32080"/>
                <a:gd name="f8" fmla="val 238685"/>
                <a:gd name="f9" fmla="val 106863"/>
                <a:gd name="f10" fmla="val 7990915"/>
                <a:gd name="f11" fmla="val 8122737"/>
                <a:gd name="f12" fmla="val 1193395"/>
                <a:gd name="f13" fmla="val 1325217"/>
                <a:gd name="f14" fmla="+- 0 0 -90"/>
                <a:gd name="f15" fmla="*/ f3 1 8229600"/>
                <a:gd name="f16" fmla="*/ f4 1 1432080"/>
                <a:gd name="f17" fmla="+- f7 0 f5"/>
                <a:gd name="f18" fmla="+- f6 0 f5"/>
                <a:gd name="f19" fmla="*/ f14 f0 1"/>
                <a:gd name="f20" fmla="*/ f18 1 8229600"/>
                <a:gd name="f21" fmla="*/ f17 1 1432080"/>
                <a:gd name="f22" fmla="*/ 0 f18 1"/>
                <a:gd name="f23" fmla="*/ 238685 f17 1"/>
                <a:gd name="f24" fmla="*/ 238685 f18 1"/>
                <a:gd name="f25" fmla="*/ 0 f17 1"/>
                <a:gd name="f26" fmla="*/ 7990915 f18 1"/>
                <a:gd name="f27" fmla="*/ 8229600 f18 1"/>
                <a:gd name="f28" fmla="*/ 1193395 f17 1"/>
                <a:gd name="f29" fmla="*/ 1432080 f17 1"/>
                <a:gd name="f30" fmla="*/ f19 1 f2"/>
                <a:gd name="f31" fmla="*/ f22 1 8229600"/>
                <a:gd name="f32" fmla="*/ f23 1 1432080"/>
                <a:gd name="f33" fmla="*/ f24 1 8229600"/>
                <a:gd name="f34" fmla="*/ f25 1 1432080"/>
                <a:gd name="f35" fmla="*/ f26 1 8229600"/>
                <a:gd name="f36" fmla="*/ f27 1 8229600"/>
                <a:gd name="f37" fmla="*/ f28 1 1432080"/>
                <a:gd name="f38" fmla="*/ f29 1 14320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320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F7BDA4"/>
                </a:gs>
                <a:gs pos="100000">
                  <a:srgbClr val="F5B195"/>
                </a:gs>
              </a:gsLst>
              <a:lin ang="5400000"/>
            </a:gradFill>
            <a:ln w="6345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207065" tIns="207065" rIns="207065" bIns="207065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Sıklıkla yaşlıların hastalık ve şikayetleri önemsenmez, 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BA94CC4F-DB06-4F62-9F4F-2A80B7493721}"/>
                </a:ext>
              </a:extLst>
            </p:cNvPr>
            <p:cNvSpPr/>
            <p:nvPr/>
          </p:nvSpPr>
          <p:spPr>
            <a:xfrm>
              <a:off x="1981203" y="3147145"/>
              <a:ext cx="8229600" cy="14320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32080"/>
                <a:gd name="f8" fmla="val 238685"/>
                <a:gd name="f9" fmla="val 106863"/>
                <a:gd name="f10" fmla="val 7990915"/>
                <a:gd name="f11" fmla="val 8122737"/>
                <a:gd name="f12" fmla="val 1193395"/>
                <a:gd name="f13" fmla="val 1325217"/>
                <a:gd name="f14" fmla="+- 0 0 -90"/>
                <a:gd name="f15" fmla="*/ f3 1 8229600"/>
                <a:gd name="f16" fmla="*/ f4 1 1432080"/>
                <a:gd name="f17" fmla="+- f7 0 f5"/>
                <a:gd name="f18" fmla="+- f6 0 f5"/>
                <a:gd name="f19" fmla="*/ f14 f0 1"/>
                <a:gd name="f20" fmla="*/ f18 1 8229600"/>
                <a:gd name="f21" fmla="*/ f17 1 1432080"/>
                <a:gd name="f22" fmla="*/ 0 f18 1"/>
                <a:gd name="f23" fmla="*/ 238685 f17 1"/>
                <a:gd name="f24" fmla="*/ 238685 f18 1"/>
                <a:gd name="f25" fmla="*/ 0 f17 1"/>
                <a:gd name="f26" fmla="*/ 7990915 f18 1"/>
                <a:gd name="f27" fmla="*/ 8229600 f18 1"/>
                <a:gd name="f28" fmla="*/ 1193395 f17 1"/>
                <a:gd name="f29" fmla="*/ 1432080 f17 1"/>
                <a:gd name="f30" fmla="*/ f19 1 f2"/>
                <a:gd name="f31" fmla="*/ f22 1 8229600"/>
                <a:gd name="f32" fmla="*/ f23 1 1432080"/>
                <a:gd name="f33" fmla="*/ f24 1 8229600"/>
                <a:gd name="f34" fmla="*/ f25 1 1432080"/>
                <a:gd name="f35" fmla="*/ f26 1 8229600"/>
                <a:gd name="f36" fmla="*/ f27 1 8229600"/>
                <a:gd name="f37" fmla="*/ f28 1 1432080"/>
                <a:gd name="f38" fmla="*/ f29 1 14320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320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F7BDA4"/>
                </a:gs>
                <a:gs pos="100000">
                  <a:srgbClr val="F5B195"/>
                </a:gs>
              </a:gsLst>
              <a:lin ang="5400000"/>
            </a:gradFill>
            <a:ln w="6345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207065" tIns="207065" rIns="207065" bIns="207065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Yaşlanmanın doğal bir sonucu 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D6AB53B5-216B-4B0B-B76B-8A28D8C5C140}"/>
                </a:ext>
              </a:extLst>
            </p:cNvPr>
            <p:cNvSpPr/>
            <p:nvPr/>
          </p:nvSpPr>
          <p:spPr>
            <a:xfrm>
              <a:off x="1981203" y="4682898"/>
              <a:ext cx="8229600" cy="14320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1432080"/>
                <a:gd name="f8" fmla="val 238685"/>
                <a:gd name="f9" fmla="val 106863"/>
                <a:gd name="f10" fmla="val 7990915"/>
                <a:gd name="f11" fmla="val 8122737"/>
                <a:gd name="f12" fmla="val 1193395"/>
                <a:gd name="f13" fmla="val 1325217"/>
                <a:gd name="f14" fmla="+- 0 0 -90"/>
                <a:gd name="f15" fmla="*/ f3 1 8229600"/>
                <a:gd name="f16" fmla="*/ f4 1 1432080"/>
                <a:gd name="f17" fmla="+- f7 0 f5"/>
                <a:gd name="f18" fmla="+- f6 0 f5"/>
                <a:gd name="f19" fmla="*/ f14 f0 1"/>
                <a:gd name="f20" fmla="*/ f18 1 8229600"/>
                <a:gd name="f21" fmla="*/ f17 1 1432080"/>
                <a:gd name="f22" fmla="*/ 0 f18 1"/>
                <a:gd name="f23" fmla="*/ 238685 f17 1"/>
                <a:gd name="f24" fmla="*/ 238685 f18 1"/>
                <a:gd name="f25" fmla="*/ 0 f17 1"/>
                <a:gd name="f26" fmla="*/ 7990915 f18 1"/>
                <a:gd name="f27" fmla="*/ 8229600 f18 1"/>
                <a:gd name="f28" fmla="*/ 1193395 f17 1"/>
                <a:gd name="f29" fmla="*/ 1432080 f17 1"/>
                <a:gd name="f30" fmla="*/ f19 1 f2"/>
                <a:gd name="f31" fmla="*/ f22 1 8229600"/>
                <a:gd name="f32" fmla="*/ f23 1 1432080"/>
                <a:gd name="f33" fmla="*/ f24 1 8229600"/>
                <a:gd name="f34" fmla="*/ f25 1 1432080"/>
                <a:gd name="f35" fmla="*/ f26 1 8229600"/>
                <a:gd name="f36" fmla="*/ f27 1 8229600"/>
                <a:gd name="f37" fmla="*/ f28 1 1432080"/>
                <a:gd name="f38" fmla="*/ f29 1 14320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14320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F7BDA4"/>
                </a:gs>
                <a:gs pos="100000">
                  <a:srgbClr val="F5B195"/>
                </a:gs>
              </a:gsLst>
              <a:lin ang="5400000"/>
            </a:gradFill>
            <a:ln w="6345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207065" tIns="207065" rIns="207065" bIns="207065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3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</a:t>
              </a:r>
              <a:r>
                <a:rPr lang="en-US" sz="3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tipik semptomlar</a:t>
              </a:r>
              <a:r>
                <a:rPr lang="tr-TR" sz="3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tipiktir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5A768F-0ACB-8CD1-EB53-7A86605D87BC}"/>
              </a:ext>
            </a:extLst>
          </p:cNvPr>
          <p:cNvGrpSpPr/>
          <p:nvPr/>
        </p:nvGrpSpPr>
        <p:grpSpPr>
          <a:xfrm>
            <a:off x="410513" y="0"/>
            <a:ext cx="10719942" cy="6827222"/>
            <a:chOff x="294900" y="-84034"/>
            <a:chExt cx="10860304" cy="7026068"/>
          </a:xfrm>
        </p:grpSpPr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CB9B2A6-75CD-39F8-8AD6-342CD81EB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34"/>
            <a:stretch/>
          </p:blipFill>
          <p:spPr>
            <a:xfrm>
              <a:off x="294900" y="-84034"/>
              <a:ext cx="10860304" cy="702606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91C7CF-8E7B-A6E4-2137-8B44DEC48C37}"/>
                </a:ext>
              </a:extLst>
            </p:cNvPr>
            <p:cNvSpPr txBox="1"/>
            <p:nvPr/>
          </p:nvSpPr>
          <p:spPr>
            <a:xfrm>
              <a:off x="816721" y="903191"/>
              <a:ext cx="10195034" cy="1015663"/>
            </a:xfrm>
            <a:prstGeom prst="rect">
              <a:avLst/>
            </a:prstGeom>
            <a:solidFill>
              <a:srgbClr val="002B86"/>
            </a:solidFill>
          </p:spPr>
          <p:txBody>
            <a:bodyPr wrap="square" rtlCol="0">
              <a:spAutoFit/>
            </a:bodyPr>
            <a:lstStyle/>
            <a:p>
              <a:r>
                <a:rPr lang="tr-TR" sz="4000" i="1" dirty="0">
                  <a:solidFill>
                    <a:schemeClr val="bg1"/>
                  </a:solidFill>
                </a:rPr>
                <a:t>Türkiye’nin en çok tercih edilen yetişkin bezi*</a:t>
              </a:r>
            </a:p>
            <a:p>
              <a:endParaRPr lang="tr-TR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D9F9DF7-0FCE-76EA-773A-83AC01B61A34}"/>
              </a:ext>
            </a:extLst>
          </p:cNvPr>
          <p:cNvSpPr txBox="1"/>
          <p:nvPr/>
        </p:nvSpPr>
        <p:spPr>
          <a:xfrm>
            <a:off x="-21358" y="6596390"/>
            <a:ext cx="2116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/>
              <a:t>*2024 IMS verileri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3EB9A141-FD96-B679-857C-FFBACFB95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68031"/>
              </p:ext>
            </p:extLst>
          </p:nvPr>
        </p:nvGraphicFramePr>
        <p:xfrm>
          <a:off x="9320982" y="4498258"/>
          <a:ext cx="2460505" cy="270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Gülen Yüz 6">
            <a:extLst>
              <a:ext uri="{FF2B5EF4-FFF2-40B4-BE49-F238E27FC236}">
                <a16:creationId xmlns:a16="http://schemas.microsoft.com/office/drawing/2014/main" id="{C5A2AA1A-ABEE-00A2-1F9C-6EA2A9E2EB56}"/>
              </a:ext>
            </a:extLst>
          </p:cNvPr>
          <p:cNvSpPr/>
          <p:nvPr/>
        </p:nvSpPr>
        <p:spPr>
          <a:xfrm>
            <a:off x="10867087" y="3206348"/>
            <a:ext cx="914400" cy="914400"/>
          </a:xfrm>
          <a:prstGeom prst="smileyFac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119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39F8-CE68-4BB0-80E3-E311946694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Farmakoterapi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FCDF5-537B-49D6-BA0C-2C1A6F319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42714" y="1600200"/>
            <a:ext cx="8106576" cy="4525959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BA0F-556A-487A-9CA9-89F9C1041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l-GR" sz="4400" b="1" i="0" baseline="0" dirty="0"/>
              <a:t>β3 </a:t>
            </a:r>
            <a:r>
              <a:rPr lang="tr-TR" sz="4400" b="1" i="0" baseline="0" dirty="0"/>
              <a:t>Agonist</a:t>
            </a:r>
            <a:br>
              <a:rPr lang="tr-TR" dirty="0"/>
            </a:b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B286A-E33E-4B1E-9E42-E7D5CE65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3" y="1600200"/>
            <a:ext cx="7853159" cy="4525959"/>
          </a:xfr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28A0D428-A190-1D90-5664-8921B205B8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518301"/>
              </p:ext>
            </p:extLst>
          </p:nvPr>
        </p:nvGraphicFramePr>
        <p:xfrm>
          <a:off x="8672052" y="2227006"/>
          <a:ext cx="3097161" cy="4295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 descr="metin, ekran görüntüsü, harita içeren bir resim&#10;&#10;Açıklama otomatik olarak oluşturuldu">
            <a:extLst>
              <a:ext uri="{FF2B5EF4-FFF2-40B4-BE49-F238E27FC236}">
                <a16:creationId xmlns:a16="http://schemas.microsoft.com/office/drawing/2014/main" id="{320BE0FD-D70D-C2F0-5A3B-F2437E2FD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A26D14-2E1B-D37C-9F06-4B1051BD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0F14D3B-F19A-A86E-9E1D-8E666FBEFA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93762"/>
              </p:ext>
            </p:extLst>
          </p:nvPr>
        </p:nvGraphicFramePr>
        <p:xfrm>
          <a:off x="609603" y="1600200"/>
          <a:ext cx="10972800" cy="452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1742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C283-2066-441F-9937-7EE0374111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C7EAD-84C7-4BBF-8F99-4233139CF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9916" y="1600200"/>
            <a:ext cx="7852172" cy="4525959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C611-CD2D-4C25-884A-2B92C08694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F455E-4113-4FC7-A908-503183603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3" y="2525069"/>
            <a:ext cx="8229600" cy="267622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859C-91D5-40AB-B1C9-93B5549279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5EB1B-6F15-4806-942C-003721BD0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3" y="1751350"/>
            <a:ext cx="8229600" cy="4223659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752B-0A19-42E4-B9B1-A52718DD7E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625BE-D7BA-4117-AE47-8EAC92C8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6669" y="1600200"/>
            <a:ext cx="7658657" cy="4525959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E1EC65-5A57-4008-BC34-D1136343E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13">
            <a:off x="2923067" y="-886917"/>
            <a:ext cx="6669359" cy="88204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3B0381E-EE96-4C00-BD40-580A7088DBB2}"/>
              </a:ext>
            </a:extLst>
          </p:cNvPr>
          <p:cNvSpPr>
            <a:spLocks noMove="1" noResize="1"/>
          </p:cNvSpPr>
          <p:nvPr/>
        </p:nvSpPr>
        <p:spPr>
          <a:xfrm>
            <a:off x="1524003" y="0"/>
            <a:ext cx="914400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79704A2-4513-44DC-8D2E-375CF0FF8858}"/>
              </a:ext>
            </a:extLst>
          </p:cNvPr>
          <p:cNvSpPr>
            <a:spLocks noMove="1" noResize="1"/>
          </p:cNvSpPr>
          <p:nvPr/>
        </p:nvSpPr>
        <p:spPr>
          <a:xfrm>
            <a:off x="1700025" y="237744"/>
            <a:ext cx="8791956" cy="6382512"/>
          </a:xfrm>
          <a:prstGeom prst="rect">
            <a:avLst/>
          </a:prstGeom>
          <a:solidFill>
            <a:srgbClr val="D9D9D9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6EF5A2C-1F09-4812-9CE4-499BF55DF068}"/>
              </a:ext>
            </a:extLst>
          </p:cNvPr>
          <p:cNvSpPr>
            <a:spLocks noMove="1" noResize="1"/>
          </p:cNvSpPr>
          <p:nvPr/>
        </p:nvSpPr>
        <p:spPr>
          <a:xfrm>
            <a:off x="1802895" y="374904"/>
            <a:ext cx="8586216" cy="6108192"/>
          </a:xfrm>
          <a:prstGeom prst="rect">
            <a:avLst/>
          </a:prstGeom>
          <a:noFill/>
          <a:ln w="6345" cap="sq">
            <a:solidFill>
              <a:srgbClr val="262626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3F4F7A82-7C0C-4A36-9139-CB9E1B295B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4103" y="642594"/>
            <a:ext cx="7543800" cy="1371600"/>
          </a:xfrm>
        </p:spPr>
        <p:txBody>
          <a:bodyPr/>
          <a:lstStyle/>
          <a:p>
            <a:pPr lvl="0"/>
            <a:r>
              <a:rPr lang="tr-TR"/>
              <a:t>Geriatrik Sendromlar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CC16C87E-4197-43B3-85A3-E77C6EDD3D0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01877" y="2014194"/>
            <a:ext cx="4866025" cy="3931920"/>
          </a:xfrm>
          <a:solidFill>
            <a:srgbClr val="FAC090"/>
          </a:solidFill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Demans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Depresyon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Deliryum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İdrar ve </a:t>
            </a:r>
            <a:r>
              <a:rPr lang="tr-TR" sz="2400" dirty="0" err="1"/>
              <a:t>gayta</a:t>
            </a:r>
            <a:r>
              <a:rPr lang="tr-TR" sz="2400" dirty="0"/>
              <a:t> inkontinansı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Basınç yaraları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Düşme ve kırıklar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Yürüme bozuklukları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Beslenme sorunları - Malnütrisyon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tr-TR" sz="2400" dirty="0"/>
              <a:t>Çoklu ve uygunsuz ilaç kullanımı - Polifarmasi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endParaRPr lang="tr-TR" sz="3000" dirty="0"/>
          </a:p>
        </p:txBody>
      </p:sp>
      <p:sp>
        <p:nvSpPr>
          <p:cNvPr id="7" name="Right Arrow 3">
            <a:extLst>
              <a:ext uri="{FF2B5EF4-FFF2-40B4-BE49-F238E27FC236}">
                <a16:creationId xmlns:a16="http://schemas.microsoft.com/office/drawing/2014/main" id="{E6EC8E8F-CF11-46D7-AC99-E03BD197A367}"/>
              </a:ext>
            </a:extLst>
          </p:cNvPr>
          <p:cNvSpPr/>
          <p:nvPr/>
        </p:nvSpPr>
        <p:spPr>
          <a:xfrm>
            <a:off x="3791742" y="3186684"/>
            <a:ext cx="978408" cy="484632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>
            <a:extLst>
              <a:ext uri="{FF2B5EF4-FFF2-40B4-BE49-F238E27FC236}">
                <a16:creationId xmlns:a16="http://schemas.microsoft.com/office/drawing/2014/main" id="{9253413B-A9AE-4F3F-8CEE-477FC814F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3" y="2641939"/>
            <a:ext cx="8229600" cy="2442490"/>
          </a:xfrm>
        </p:spPr>
      </p:pic>
      <p:sp>
        <p:nvSpPr>
          <p:cNvPr id="3" name="Metin kutusu 4">
            <a:extLst>
              <a:ext uri="{FF2B5EF4-FFF2-40B4-BE49-F238E27FC236}">
                <a16:creationId xmlns:a16="http://schemas.microsoft.com/office/drawing/2014/main" id="{794F5096-498E-4631-816C-5C8A36F85578}"/>
              </a:ext>
            </a:extLst>
          </p:cNvPr>
          <p:cNvSpPr txBox="1"/>
          <p:nvPr/>
        </p:nvSpPr>
        <p:spPr>
          <a:xfrm>
            <a:off x="2063553" y="5733260"/>
            <a:ext cx="8147249" cy="369335"/>
          </a:xfrm>
          <a:prstGeom prst="rect">
            <a:avLst/>
          </a:prstGeom>
          <a:gradFill>
            <a:gsLst>
              <a:gs pos="0">
                <a:srgbClr val="BCBCBC"/>
              </a:gs>
              <a:gs pos="100000">
                <a:srgbClr val="D0D0D0"/>
              </a:gs>
            </a:gsLst>
            <a:lin ang="16200000"/>
          </a:gradFill>
          <a:ln w="9528" cap="flat">
            <a:solidFill>
              <a:srgbClr val="000000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UpToDate.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Treatment of urgency incontinence/overactive bladder in w</a:t>
            </a:r>
            <a:r>
              <a:rPr lang="tr-T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omen</a:t>
            </a:r>
          </a:p>
        </p:txBody>
      </p:sp>
      <p:sp>
        <p:nvSpPr>
          <p:cNvPr id="4" name="Metin kutusu 2">
            <a:extLst>
              <a:ext uri="{FF2B5EF4-FFF2-40B4-BE49-F238E27FC236}">
                <a16:creationId xmlns:a16="http://schemas.microsoft.com/office/drawing/2014/main" id="{2EB8CACB-EB84-44A5-AD84-501000CA0AE7}"/>
              </a:ext>
            </a:extLst>
          </p:cNvPr>
          <p:cNvSpPr txBox="1"/>
          <p:nvPr/>
        </p:nvSpPr>
        <p:spPr>
          <a:xfrm>
            <a:off x="1847526" y="332658"/>
            <a:ext cx="8496943" cy="2123657"/>
          </a:xfrm>
          <a:prstGeom prst="rect">
            <a:avLst/>
          </a:prstGeom>
          <a:solidFill>
            <a:srgbClr val="C0504D"/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Demanslı olgularda, AAM tedavisinde, antimuskarinikler yerine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ilaç dışı davranışsal tedaviler (yönlendirilmiş miksiyon, zamanlı  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                                                                            tuvalete götürme) 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beta-adrenerjik tedaviler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4566B-E739-42EF-A703-6F89C5C9F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endParaRPr lang="tr-TR" sz="4000">
              <a:solidFill>
                <a:schemeClr val="bg1"/>
              </a:solidFill>
            </a:endParaRPr>
          </a:p>
        </p:txBody>
      </p:sp>
      <p:grpSp>
        <p:nvGrpSpPr>
          <p:cNvPr id="32" name="Group 15">
            <a:extLst>
              <a:ext uri="{FF2B5EF4-FFF2-40B4-BE49-F238E27FC236}">
                <a16:creationId xmlns:a16="http://schemas.microsoft.com/office/drawing/2014/main" id="{D4C516A3-38C0-4F58-9700-081CB0D1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12192000" cy="4286159"/>
            <a:chOff x="0" y="1"/>
            <a:chExt cx="12192000" cy="4286159"/>
          </a:xfrm>
          <a:effectLst>
            <a:outerShdw blurRad="3810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1B548F-BAE0-4401-9139-6545BCD3C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1"/>
              <a:ext cx="12192000" cy="4000975"/>
              <a:chOff x="0" y="1"/>
              <a:chExt cx="12192000" cy="4000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4511E12-8D97-4D29-97DA-824875B13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21">
                <a:extLst>
                  <a:ext uri="{FF2B5EF4-FFF2-40B4-BE49-F238E27FC236}">
                    <a16:creationId xmlns:a16="http://schemas.microsoft.com/office/drawing/2014/main" id="{2267ACB5-D743-4981-82A7-934D0A6BD8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3BB3ECA-2783-40C5-BE31-E5A2B6215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528992"/>
              <a:ext cx="12192000" cy="757168"/>
              <a:chOff x="0" y="2959818"/>
              <a:chExt cx="12192000" cy="757168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62FAB9C-1F29-451A-B39A-BDF3256934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9">
                <a:extLst>
                  <a:ext uri="{FF2B5EF4-FFF2-40B4-BE49-F238E27FC236}">
                    <a16:creationId xmlns:a16="http://schemas.microsoft.com/office/drawing/2014/main" id="{14658BE9-BAE2-4EEF-94FE-33319BDCA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AF9AD4-8DC2-467E-B900-CC6E1DEF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80" y="689706"/>
            <a:ext cx="2731135" cy="2647377"/>
          </a:xfrm>
          <a:prstGeom prst="rect">
            <a:avLst/>
          </a:prstGeom>
          <a:noFill/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545117E-3AE9-91EF-C173-A96C1B128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592" y="909328"/>
            <a:ext cx="5355848" cy="5293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4CF1E-D379-4997-BEAA-0D994607F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440" y="909327"/>
            <a:ext cx="2194560" cy="2334481"/>
          </a:xfrm>
          <a:prstGeom prst="rect">
            <a:avLst/>
          </a:prstGeom>
          <a:noFill/>
        </p:spPr>
      </p:pic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2860E504-157D-8683-5810-92BC02831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505972"/>
          </a:xfrm>
        </p:spPr>
        <p:txBody>
          <a:bodyPr>
            <a:normAutofit/>
          </a:bodyPr>
          <a:lstStyle/>
          <a:p>
            <a:endParaRPr lang="tr-TR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3">
            <a:extLst>
              <a:ext uri="{FF2B5EF4-FFF2-40B4-BE49-F238E27FC236}">
                <a16:creationId xmlns:a16="http://schemas.microsoft.com/office/drawing/2014/main" id="{66AD364D-9BBD-43BA-A880-12181ADDCCA1}"/>
              </a:ext>
            </a:extLst>
          </p:cNvPr>
          <p:cNvSpPr/>
          <p:nvPr/>
        </p:nvSpPr>
        <p:spPr>
          <a:xfrm>
            <a:off x="2104473" y="1166527"/>
            <a:ext cx="8229600" cy="42681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229600"/>
              <a:gd name="f7" fmla="val 4268159"/>
              <a:gd name="f8" fmla="val 711374"/>
              <a:gd name="f9" fmla="val 318493"/>
              <a:gd name="f10" fmla="val 7518226"/>
              <a:gd name="f11" fmla="val 7911107"/>
              <a:gd name="f12" fmla="val 3556785"/>
              <a:gd name="f13" fmla="val 3949666"/>
              <a:gd name="f14" fmla="+- 0 0 -90"/>
              <a:gd name="f15" fmla="*/ f3 1 8229600"/>
              <a:gd name="f16" fmla="*/ f4 1 4268159"/>
              <a:gd name="f17" fmla="+- f7 0 f5"/>
              <a:gd name="f18" fmla="+- f6 0 f5"/>
              <a:gd name="f19" fmla="*/ f14 f0 1"/>
              <a:gd name="f20" fmla="*/ f18 1 8229600"/>
              <a:gd name="f21" fmla="*/ f17 1 4268159"/>
              <a:gd name="f22" fmla="*/ 0 f18 1"/>
              <a:gd name="f23" fmla="*/ 711374 f17 1"/>
              <a:gd name="f24" fmla="*/ 711374 f18 1"/>
              <a:gd name="f25" fmla="*/ 0 f17 1"/>
              <a:gd name="f26" fmla="*/ 7518226 f18 1"/>
              <a:gd name="f27" fmla="*/ 8229600 f18 1"/>
              <a:gd name="f28" fmla="*/ 3556785 f17 1"/>
              <a:gd name="f29" fmla="*/ 4268159 f17 1"/>
              <a:gd name="f30" fmla="*/ f19 1 f2"/>
              <a:gd name="f31" fmla="*/ f22 1 8229600"/>
              <a:gd name="f32" fmla="*/ f23 1 4268159"/>
              <a:gd name="f33" fmla="*/ f24 1 8229600"/>
              <a:gd name="f34" fmla="*/ f25 1 4268159"/>
              <a:gd name="f35" fmla="*/ f26 1 8229600"/>
              <a:gd name="f36" fmla="*/ f27 1 8229600"/>
              <a:gd name="f37" fmla="*/ f28 1 4268159"/>
              <a:gd name="f38" fmla="*/ f29 1 4268159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8229600" h="4268159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cap="flat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299795" tIns="299795" rIns="299795" bIns="299795" anchor="ctr" anchorCtr="1" compatLnSpc="1">
            <a:noAutofit/>
          </a:bodyPr>
          <a:lstStyle/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Delirium veya demansı olanlarda yüksek antikolinerjik etkili ilaçların </a:t>
            </a:r>
          </a:p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(amitriptilin, </a:t>
            </a:r>
            <a:r>
              <a: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paroksetin, disiklomin, L-hiyosiyamin, tioridazin, klorpromazin, klozapin, olanzapin, </a:t>
            </a: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oral oksibutinin, </a:t>
            </a:r>
          </a:p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H1 reseptör blokerleri (özellikle 1. jenerasyon – difenhidramin, siproheptadin, feniramin), </a:t>
            </a:r>
          </a:p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H2 reseptör blokerlerinin </a:t>
            </a:r>
          </a:p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kullanımı </a:t>
            </a:r>
          </a:p>
          <a:p>
            <a:pPr marL="0" marR="0" lvl="0" indent="0" algn="ctr" defTabSz="1066803" rtl="0" fontAlgn="auto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uygun değildir </a:t>
            </a:r>
            <a:endParaRPr lang="tr-TR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Resim 4">
            <a:extLst>
              <a:ext uri="{FF2B5EF4-FFF2-40B4-BE49-F238E27FC236}">
                <a16:creationId xmlns:a16="http://schemas.microsoft.com/office/drawing/2014/main" id="{F7E16DFA-1C15-4F34-B693-0DD2A253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371" y="0"/>
            <a:ext cx="1304921" cy="13906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BAC485B2-761F-4518-A413-AA1B33F36141}"/>
              </a:ext>
            </a:extLst>
          </p:cNvPr>
          <p:cNvSpPr txBox="1"/>
          <p:nvPr/>
        </p:nvSpPr>
        <p:spPr>
          <a:xfrm>
            <a:off x="2104473" y="5949278"/>
            <a:ext cx="8229600" cy="782360"/>
          </a:xfrm>
          <a:prstGeom prst="rect">
            <a:avLst/>
          </a:prstGeom>
          <a:gradFill>
            <a:gsLst>
              <a:gs pos="0">
                <a:srgbClr val="DAFDA7"/>
              </a:gs>
              <a:gs pos="100000">
                <a:srgbClr val="E4FDC2"/>
              </a:gs>
            </a:gsLst>
            <a:lin ang="16200000"/>
          </a:gradFill>
          <a:ln w="9528" cap="flat">
            <a:solidFill>
              <a:srgbClr val="98B954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kognitif kötüleşme riski</a:t>
            </a:r>
            <a:endParaRPr lang="tr-TR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Metin kutusu 6">
            <a:extLst>
              <a:ext uri="{FF2B5EF4-FFF2-40B4-BE49-F238E27FC236}">
                <a16:creationId xmlns:a16="http://schemas.microsoft.com/office/drawing/2014/main" id="{04E66267-38BD-4310-82F0-187AA693B1CF}"/>
              </a:ext>
            </a:extLst>
          </p:cNvPr>
          <p:cNvSpPr txBox="1"/>
          <p:nvPr/>
        </p:nvSpPr>
        <p:spPr>
          <a:xfrm>
            <a:off x="3899760" y="116631"/>
            <a:ext cx="4248476" cy="830997"/>
          </a:xfrm>
          <a:prstGeom prst="rect">
            <a:avLst/>
          </a:prstGeom>
          <a:solidFill>
            <a:srgbClr val="FFFFFF"/>
          </a:solidFill>
          <a:ln w="25402" cap="flat">
            <a:solidFill>
              <a:srgbClr val="C0504D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Mesane antikolinerjikleri ve trisiklikler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3">
            <a:extLst>
              <a:ext uri="{FF2B5EF4-FFF2-40B4-BE49-F238E27FC236}">
                <a16:creationId xmlns:a16="http://schemas.microsoft.com/office/drawing/2014/main" id="{3D5361CA-223D-4D18-AF4C-DE50FF85FEF2}"/>
              </a:ext>
            </a:extLst>
          </p:cNvPr>
          <p:cNvSpPr/>
          <p:nvPr/>
        </p:nvSpPr>
        <p:spPr>
          <a:xfrm>
            <a:off x="2063553" y="745967"/>
            <a:ext cx="8229600" cy="39686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229600"/>
              <a:gd name="f7" fmla="val 3968640"/>
              <a:gd name="f8" fmla="val 661453"/>
              <a:gd name="f9" fmla="val 296143"/>
              <a:gd name="f10" fmla="val 7568147"/>
              <a:gd name="f11" fmla="val 7933457"/>
              <a:gd name="f12" fmla="val 3307187"/>
              <a:gd name="f13" fmla="val 3672497"/>
              <a:gd name="f14" fmla="+- 0 0 -90"/>
              <a:gd name="f15" fmla="*/ f3 1 8229600"/>
              <a:gd name="f16" fmla="*/ f4 1 3968640"/>
              <a:gd name="f17" fmla="+- f7 0 f5"/>
              <a:gd name="f18" fmla="+- f6 0 f5"/>
              <a:gd name="f19" fmla="*/ f14 f0 1"/>
              <a:gd name="f20" fmla="*/ f18 1 8229600"/>
              <a:gd name="f21" fmla="*/ f17 1 3968640"/>
              <a:gd name="f22" fmla="*/ 0 f18 1"/>
              <a:gd name="f23" fmla="*/ 661453 f17 1"/>
              <a:gd name="f24" fmla="*/ 661453 f18 1"/>
              <a:gd name="f25" fmla="*/ 0 f17 1"/>
              <a:gd name="f26" fmla="*/ 7568147 f18 1"/>
              <a:gd name="f27" fmla="*/ 8229600 f18 1"/>
              <a:gd name="f28" fmla="*/ 3307187 f17 1"/>
              <a:gd name="f29" fmla="*/ 3968640 f17 1"/>
              <a:gd name="f30" fmla="*/ f19 1 f2"/>
              <a:gd name="f31" fmla="*/ f22 1 8229600"/>
              <a:gd name="f32" fmla="*/ f23 1 3968640"/>
              <a:gd name="f33" fmla="*/ f24 1 8229600"/>
              <a:gd name="f34" fmla="*/ f25 1 3968640"/>
              <a:gd name="f35" fmla="*/ f26 1 8229600"/>
              <a:gd name="f36" fmla="*/ f27 1 8229600"/>
              <a:gd name="f37" fmla="*/ f28 1 3968640"/>
              <a:gd name="f38" fmla="*/ f29 1 396864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8229600" h="396864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cap="flat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437576" tIns="437576" rIns="437576" bIns="437576" anchor="ctr" anchorCtr="1" compatLnSpc="1">
            <a:noAutofit/>
          </a:bodyPr>
          <a:lstStyle/>
          <a:p>
            <a:pPr marL="0" marR="0" lvl="0" indent="0" algn="ctr" defTabSz="2844798" rtl="0" fontAlgn="auto" hangingPunct="1">
              <a:lnSpc>
                <a:spcPct val="90000"/>
              </a:lnSpc>
              <a:spcBef>
                <a:spcPts val="0"/>
              </a:spcBef>
              <a:spcAft>
                <a:spcPts val="2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6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Trisiklik antidepresan kullanımı </a:t>
            </a:r>
          </a:p>
          <a:p>
            <a:pPr marL="0" marR="0" lvl="0" indent="0" algn="ctr" defTabSz="2844798" rtl="0" fontAlgn="auto" hangingPunct="1">
              <a:lnSpc>
                <a:spcPct val="90000"/>
              </a:lnSpc>
              <a:spcBef>
                <a:spcPts val="0"/>
              </a:spcBef>
              <a:spcAft>
                <a:spcPts val="2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6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uygun değildir</a:t>
            </a:r>
            <a:endParaRPr lang="tr-TR" sz="6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Resim 4">
            <a:extLst>
              <a:ext uri="{FF2B5EF4-FFF2-40B4-BE49-F238E27FC236}">
                <a16:creationId xmlns:a16="http://schemas.microsoft.com/office/drawing/2014/main" id="{934B109E-C3B0-4EF2-82A3-3D4AFC9F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371" y="0"/>
            <a:ext cx="1304921" cy="13906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61A948F2-0BF6-4BF8-8480-FAC248A09068}"/>
              </a:ext>
            </a:extLst>
          </p:cNvPr>
          <p:cNvSpPr txBox="1"/>
          <p:nvPr/>
        </p:nvSpPr>
        <p:spPr>
          <a:xfrm>
            <a:off x="2063553" y="4878881"/>
            <a:ext cx="8229600" cy="1828800"/>
          </a:xfrm>
          <a:prstGeom prst="rect">
            <a:avLst/>
          </a:prstGeom>
          <a:gradFill>
            <a:gsLst>
              <a:gs pos="0">
                <a:srgbClr val="DAFDA7"/>
              </a:gs>
              <a:gs pos="100000">
                <a:srgbClr val="E4FDC2"/>
              </a:gs>
            </a:gsLst>
            <a:lin ang="16200000"/>
          </a:gradFill>
          <a:ln w="9528" cap="flat">
            <a:solidFill>
              <a:srgbClr val="98B954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yüksek antikolinerjik etki, kognitif kötüleşme, kalp iletim bozukluğu, ortostatik hipoT, üriner retansiyon, prostatizmde kötüleşme, dar açılı glokomda kötüleşme </a:t>
            </a:r>
            <a:endParaRPr lang="tr-TR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2527F3A-4AB5-4F84-A10D-8A5B46B594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3">
            <a:extLst>
              <a:ext uri="{FF2B5EF4-FFF2-40B4-BE49-F238E27FC236}">
                <a16:creationId xmlns:a16="http://schemas.microsoft.com/office/drawing/2014/main" id="{322CF607-0BE8-415A-97A0-05D03E70D9EA}"/>
              </a:ext>
            </a:extLst>
          </p:cNvPr>
          <p:cNvSpPr/>
          <p:nvPr/>
        </p:nvSpPr>
        <p:spPr>
          <a:xfrm>
            <a:off x="1981203" y="1602742"/>
            <a:ext cx="8229600" cy="45208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229600"/>
              <a:gd name="f7" fmla="val 4520880"/>
              <a:gd name="f8" fmla="val 753495"/>
              <a:gd name="f9" fmla="val 337351"/>
              <a:gd name="f10" fmla="val 7476105"/>
              <a:gd name="f11" fmla="val 7892249"/>
              <a:gd name="f12" fmla="val 3767385"/>
              <a:gd name="f13" fmla="val 4183529"/>
              <a:gd name="f14" fmla="+- 0 0 -90"/>
              <a:gd name="f15" fmla="*/ f3 1 8229600"/>
              <a:gd name="f16" fmla="*/ f4 1 4520880"/>
              <a:gd name="f17" fmla="+- f7 0 f5"/>
              <a:gd name="f18" fmla="+- f6 0 f5"/>
              <a:gd name="f19" fmla="*/ f14 f0 1"/>
              <a:gd name="f20" fmla="*/ f18 1 8229600"/>
              <a:gd name="f21" fmla="*/ f17 1 4520880"/>
              <a:gd name="f22" fmla="*/ 0 f18 1"/>
              <a:gd name="f23" fmla="*/ 753495 f17 1"/>
              <a:gd name="f24" fmla="*/ 753495 f18 1"/>
              <a:gd name="f25" fmla="*/ 0 f17 1"/>
              <a:gd name="f26" fmla="*/ 7476105 f18 1"/>
              <a:gd name="f27" fmla="*/ 8229600 f18 1"/>
              <a:gd name="f28" fmla="*/ 3767385 f17 1"/>
              <a:gd name="f29" fmla="*/ 4520880 f17 1"/>
              <a:gd name="f30" fmla="*/ f19 1 f2"/>
              <a:gd name="f31" fmla="*/ f22 1 8229600"/>
              <a:gd name="f32" fmla="*/ f23 1 4520880"/>
              <a:gd name="f33" fmla="*/ f24 1 8229600"/>
              <a:gd name="f34" fmla="*/ f25 1 4520880"/>
              <a:gd name="f35" fmla="*/ f26 1 8229600"/>
              <a:gd name="f36" fmla="*/ f27 1 8229600"/>
              <a:gd name="f37" fmla="*/ f28 1 4520880"/>
              <a:gd name="f38" fmla="*/ f29 1 452088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8229600" h="452088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cap="flat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395953" tIns="395953" rIns="395953" bIns="395953" anchor="ctr" anchorCtr="1" compatLnSpc="1">
            <a:noAutofit/>
          </a:bodyPr>
          <a:lstStyle/>
          <a:p>
            <a:pPr marL="0" marR="0" lvl="0" indent="0" algn="ctr" defTabSz="2044698" rtl="0" fontAlgn="auto" hangingPunct="1">
              <a:lnSpc>
                <a:spcPct val="90000"/>
              </a:lnSpc>
              <a:spcBef>
                <a:spcPts val="0"/>
              </a:spcBef>
              <a:spcAft>
                <a:spcPts val="1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4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Kronik dar açılı glokom hastalarında </a:t>
            </a:r>
          </a:p>
          <a:p>
            <a:pPr marL="0" marR="0" lvl="0" indent="0" algn="ctr" defTabSz="2044698" rtl="0" fontAlgn="auto" hangingPunct="1">
              <a:lnSpc>
                <a:spcPct val="90000"/>
              </a:lnSpc>
              <a:spcBef>
                <a:spcPts val="0"/>
              </a:spcBef>
              <a:spcAft>
                <a:spcPts val="1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4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mesaneye yönelik antikolinerjik ilaç kullanımı</a:t>
            </a:r>
          </a:p>
          <a:p>
            <a:pPr marL="0" marR="0" lvl="0" indent="0" algn="ctr" defTabSz="2044698" rtl="0" fontAlgn="auto" hangingPunct="1">
              <a:lnSpc>
                <a:spcPct val="90000"/>
              </a:lnSpc>
              <a:spcBef>
                <a:spcPts val="0"/>
              </a:spcBef>
              <a:spcAft>
                <a:spcPts val="1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4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uygun değildir </a:t>
            </a:r>
            <a:endParaRPr lang="tr-TR" sz="4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64FC1304-DE7A-43EF-9744-80776057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371" y="0"/>
            <a:ext cx="1304921" cy="13906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8271C8-0819-4AF4-9415-C2653F9ECA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Fekal İnkontinans (Fİ)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C058E0E9-DC7E-4C77-8594-6E4F684B821A}"/>
              </a:ext>
            </a:extLst>
          </p:cNvPr>
          <p:cNvGrpSpPr/>
          <p:nvPr/>
        </p:nvGrpSpPr>
        <p:grpSpPr>
          <a:xfrm>
            <a:off x="609603" y="1646843"/>
            <a:ext cx="10972800" cy="4432682"/>
            <a:chOff x="609603" y="1646843"/>
            <a:chExt cx="10972800" cy="4432682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BE3856B1-09FA-4823-A5F4-89B1E9577162}"/>
                </a:ext>
              </a:extLst>
            </p:cNvPr>
            <p:cNvSpPr/>
            <p:nvPr/>
          </p:nvSpPr>
          <p:spPr>
            <a:xfrm>
              <a:off x="609603" y="1646843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dirty="0">
                  <a:solidFill>
                    <a:srgbClr val="000000"/>
                  </a:solidFill>
                  <a:latin typeface="Calibri"/>
                </a:rPr>
                <a:t>N</a:t>
              </a:r>
              <a:r>
                <a:rPr lang="tr-TR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ormal barsak alışkanlığının istemsiz olarak gerçekleştirilmesi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C7CC855D-755E-4FE2-A254-8C305DA70E3F}"/>
                </a:ext>
              </a:extLst>
            </p:cNvPr>
            <p:cNvSpPr/>
            <p:nvPr/>
          </p:nvSpPr>
          <p:spPr>
            <a:xfrm>
              <a:off x="609603" y="2399065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dirty="0">
                  <a:solidFill>
                    <a:srgbClr val="000000"/>
                  </a:solidFill>
                  <a:latin typeface="Calibri"/>
                </a:rPr>
                <a:t>N</a:t>
              </a:r>
              <a:r>
                <a:rPr lang="tr-TR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ormal kıvamdaki </a:t>
              </a:r>
              <a:r>
                <a:rPr lang="tr-TR" sz="28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feçes</a:t>
              </a:r>
              <a:r>
                <a:rPr lang="tr-TR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atılımını kontrol etmede yetersizlik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446B4D35-97F8-4B7D-8359-CA97B09B03C8}"/>
                </a:ext>
              </a:extLst>
            </p:cNvPr>
            <p:cNvSpPr/>
            <p:nvPr/>
          </p:nvSpPr>
          <p:spPr>
            <a:xfrm>
              <a:off x="609603" y="3151278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dirty="0">
                  <a:solidFill>
                    <a:srgbClr val="000000"/>
                  </a:solidFill>
                  <a:latin typeface="Calibri"/>
                </a:rPr>
                <a:t>Y</a:t>
              </a:r>
              <a:r>
                <a:rPr lang="tr-TR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oğun bakımdaki hastalarda Fİ sıklığını % 33 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AFBBD5D7-B2A1-40E3-8A2B-C54B93E374D7}"/>
                </a:ext>
              </a:extLst>
            </p:cNvPr>
            <p:cNvSpPr/>
            <p:nvPr/>
          </p:nvSpPr>
          <p:spPr>
            <a:xfrm>
              <a:off x="609603" y="3903500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&gt; 65 yaş % 9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30A3E3BE-BA59-4A43-9B10-6F47FDEB197F}"/>
                </a:ext>
              </a:extLst>
            </p:cNvPr>
            <p:cNvSpPr/>
            <p:nvPr/>
          </p:nvSpPr>
          <p:spPr>
            <a:xfrm>
              <a:off x="609603" y="4655722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Orta-ileri demans % 46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274687A1-47DB-4A5E-894C-D0D0CF92A40A}"/>
                </a:ext>
              </a:extLst>
            </p:cNvPr>
            <p:cNvSpPr/>
            <p:nvPr/>
          </p:nvSpPr>
          <p:spPr>
            <a:xfrm>
              <a:off x="609603" y="5407944"/>
              <a:ext cx="10972800" cy="6715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71580"/>
                <a:gd name="f8" fmla="val 111932"/>
                <a:gd name="f9" fmla="val 50114"/>
                <a:gd name="f10" fmla="val 10860868"/>
                <a:gd name="f11" fmla="val 10922686"/>
                <a:gd name="f12" fmla="val 559648"/>
                <a:gd name="f13" fmla="val 621466"/>
                <a:gd name="f14" fmla="+- 0 0 -90"/>
                <a:gd name="f15" fmla="*/ f3 1 10972800"/>
                <a:gd name="f16" fmla="*/ f4 1 671580"/>
                <a:gd name="f17" fmla="+- f7 0 f5"/>
                <a:gd name="f18" fmla="+- f6 0 f5"/>
                <a:gd name="f19" fmla="*/ f14 f0 1"/>
                <a:gd name="f20" fmla="*/ f18 1 10972800"/>
                <a:gd name="f21" fmla="*/ f17 1 671580"/>
                <a:gd name="f22" fmla="*/ 0 f18 1"/>
                <a:gd name="f23" fmla="*/ 111932 f17 1"/>
                <a:gd name="f24" fmla="*/ 111932 f18 1"/>
                <a:gd name="f25" fmla="*/ 0 f17 1"/>
                <a:gd name="f26" fmla="*/ 10860868 f18 1"/>
                <a:gd name="f27" fmla="*/ 10972800 f18 1"/>
                <a:gd name="f28" fmla="*/ 559648 f17 1"/>
                <a:gd name="f29" fmla="*/ 671580 f17 1"/>
                <a:gd name="f30" fmla="*/ f19 1 f2"/>
                <a:gd name="f31" fmla="*/ f22 1 10972800"/>
                <a:gd name="f32" fmla="*/ f23 1 671580"/>
                <a:gd name="f33" fmla="*/ f24 1 10972800"/>
                <a:gd name="f34" fmla="*/ f25 1 671580"/>
                <a:gd name="f35" fmla="*/ f26 1 10972800"/>
                <a:gd name="f36" fmla="*/ f27 1 10972800"/>
                <a:gd name="f37" fmla="*/ f28 1 671580"/>
                <a:gd name="f38" fmla="*/ f29 1 6715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715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39464" tIns="139464" rIns="139464" bIns="139464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Huzurevindeki yaşlılar %9.5-26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D564073C-6787-4E45-875A-2BC31EBB0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40" y="643466"/>
            <a:ext cx="7503120" cy="557106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BA3916-BD39-42A0-B5D4-ED07A3313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Fekal İnkontinans (Fİ)</a:t>
            </a:r>
          </a:p>
        </p:txBody>
      </p:sp>
      <p:grpSp>
        <p:nvGrpSpPr>
          <p:cNvPr id="3" name="İçerik Yer Tutucusu 4">
            <a:extLst>
              <a:ext uri="{FF2B5EF4-FFF2-40B4-BE49-F238E27FC236}">
                <a16:creationId xmlns:a16="http://schemas.microsoft.com/office/drawing/2014/main" id="{4B96A4DF-ECB6-42D5-A49D-B78A60E131CF}"/>
              </a:ext>
            </a:extLst>
          </p:cNvPr>
          <p:cNvGrpSpPr/>
          <p:nvPr/>
        </p:nvGrpSpPr>
        <p:grpSpPr>
          <a:xfrm>
            <a:off x="609603" y="1848797"/>
            <a:ext cx="5384801" cy="4028764"/>
            <a:chOff x="609603" y="1848797"/>
            <a:chExt cx="5384801" cy="4028764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CAEA5E8C-5C20-4E45-8B92-B5DF2CF80BC9}"/>
                </a:ext>
              </a:extLst>
            </p:cNvPr>
            <p:cNvSpPr/>
            <p:nvPr/>
          </p:nvSpPr>
          <p:spPr>
            <a:xfrm>
              <a:off x="609603" y="1848797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CD5B5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Üç Klinik Subtipi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C5A6C907-4BB6-437F-8A39-38E97C051EB5}"/>
                </a:ext>
              </a:extLst>
            </p:cNvPr>
            <p:cNvSpPr/>
            <p:nvPr/>
          </p:nvSpPr>
          <p:spPr>
            <a:xfrm>
              <a:off x="609603" y="2359234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1) Pasif inkontinans: gaz veya gaitanın hasta farkında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ADC615B1-3F42-4EE9-B1C3-311C615D0172}"/>
                </a:ext>
              </a:extLst>
            </p:cNvPr>
            <p:cNvSpPr/>
            <p:nvPr/>
          </p:nvSpPr>
          <p:spPr>
            <a:xfrm>
              <a:off x="609603" y="2869670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olmadan involunter çıkışı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69E625E4-4083-4D8E-B83E-91E9C7DE5E55}"/>
                </a:ext>
              </a:extLst>
            </p:cNvPr>
            <p:cNvSpPr/>
            <p:nvPr/>
          </p:nvSpPr>
          <p:spPr>
            <a:xfrm>
              <a:off x="609603" y="3380107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2)‘Urge’ inkontinans: fekal materyali barsakta tutmak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EDE164DF-8C70-4BE6-8882-251999BB303A}"/>
                </a:ext>
              </a:extLst>
            </p:cNvPr>
            <p:cNvSpPr/>
            <p:nvPr/>
          </p:nvSpPr>
          <p:spPr>
            <a:xfrm>
              <a:off x="609603" y="3890543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için aktif çabaya rağmen gaita çıkışı,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9EF2CEBF-C2D8-4102-9FC2-F4127ED5999A}"/>
                </a:ext>
              </a:extLst>
            </p:cNvPr>
            <p:cNvSpPr/>
            <p:nvPr/>
          </p:nvSpPr>
          <p:spPr>
            <a:xfrm>
              <a:off x="609603" y="4400979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3) Fekal Sızıntı: farkında olmadan küçük miktarda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1A648730-5B1F-44B9-B2EC-BAEF56782A72}"/>
                </a:ext>
              </a:extLst>
            </p:cNvPr>
            <p:cNvSpPr/>
            <p:nvPr/>
          </p:nvSpPr>
          <p:spPr>
            <a:xfrm>
              <a:off x="609603" y="4911416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gaita çıkarma veya normal dışkılamayı takiben iç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2D15F8B3-D04E-404F-92FC-D5D80E7B6233}"/>
                </a:ext>
              </a:extLst>
            </p:cNvPr>
            <p:cNvSpPr/>
            <p:nvPr/>
          </p:nvSpPr>
          <p:spPr>
            <a:xfrm>
              <a:off x="609603" y="5421843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çamaşırların lekelenmesi </a:t>
              </a:r>
            </a:p>
          </p:txBody>
        </p:sp>
      </p:grpSp>
      <p:grpSp>
        <p:nvGrpSpPr>
          <p:cNvPr id="12" name="İçerik Yer Tutucusu 5">
            <a:extLst>
              <a:ext uri="{FF2B5EF4-FFF2-40B4-BE49-F238E27FC236}">
                <a16:creationId xmlns:a16="http://schemas.microsoft.com/office/drawing/2014/main" id="{C5AD86FE-A1BD-4C86-A0B3-8C32F33E5D61}"/>
              </a:ext>
            </a:extLst>
          </p:cNvPr>
          <p:cNvGrpSpPr/>
          <p:nvPr/>
        </p:nvGrpSpPr>
        <p:grpSpPr>
          <a:xfrm>
            <a:off x="6197602" y="2359234"/>
            <a:ext cx="5384801" cy="3007900"/>
            <a:chOff x="6197602" y="2359234"/>
            <a:chExt cx="5384801" cy="3007900"/>
          </a:xfrm>
        </p:grpSpPr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8429975B-BA6B-49A4-8FB6-3E0908D78D00}"/>
                </a:ext>
              </a:extLst>
            </p:cNvPr>
            <p:cNvSpPr/>
            <p:nvPr/>
          </p:nvSpPr>
          <p:spPr>
            <a:xfrm>
              <a:off x="6197602" y="2359234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AC090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Kontinansın korunması için </a:t>
              </a:r>
            </a:p>
          </p:txBody>
        </p:sp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C449A6CA-51FE-4295-95B9-16C8D9D268CD}"/>
                </a:ext>
              </a:extLst>
            </p:cNvPr>
            <p:cNvSpPr/>
            <p:nvPr/>
          </p:nvSpPr>
          <p:spPr>
            <a:xfrm>
              <a:off x="6197602" y="2869670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anal sfinkterlerin yapısal ve fonksiyonel bütünlüğü, </a:t>
              </a:r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5E68D33E-2BE9-4F7E-B8D9-200836FC5C31}"/>
                </a:ext>
              </a:extLst>
            </p:cNvPr>
            <p:cNvSpPr/>
            <p:nvPr/>
          </p:nvSpPr>
          <p:spPr>
            <a:xfrm>
              <a:off x="6197602" y="3380107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pelvik taban kaslarının,</a:t>
              </a:r>
            </a:p>
          </p:txBody>
        </p:sp>
        <p:sp>
          <p:nvSpPr>
            <p:cNvPr id="16" name="Serbest Form: Şekil 15">
              <a:extLst>
                <a:ext uri="{FF2B5EF4-FFF2-40B4-BE49-F238E27FC236}">
                  <a16:creationId xmlns:a16="http://schemas.microsoft.com/office/drawing/2014/main" id="{FA75776D-806D-42AE-9C3E-82B3CD75CA18}"/>
                </a:ext>
              </a:extLst>
            </p:cNvPr>
            <p:cNvSpPr/>
            <p:nvPr/>
          </p:nvSpPr>
          <p:spPr>
            <a:xfrm>
              <a:off x="6197602" y="3890543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pudendal sinir fonksiyonunun, </a:t>
              </a:r>
            </a:p>
          </p:txBody>
        </p:sp>
        <p:sp>
          <p:nvSpPr>
            <p:cNvPr id="17" name="Serbest Form: Şekil 16">
              <a:extLst>
                <a:ext uri="{FF2B5EF4-FFF2-40B4-BE49-F238E27FC236}">
                  <a16:creationId xmlns:a16="http://schemas.microsoft.com/office/drawing/2014/main" id="{A7398D3A-C564-474D-B88A-3BDA71AE69C0}"/>
                </a:ext>
              </a:extLst>
            </p:cNvPr>
            <p:cNvSpPr/>
            <p:nvPr/>
          </p:nvSpPr>
          <p:spPr>
            <a:xfrm>
              <a:off x="6197602" y="4400979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rektal komplians</a:t>
              </a:r>
            </a:p>
          </p:txBody>
        </p:sp>
        <p:sp>
          <p:nvSpPr>
            <p:cNvPr id="18" name="Serbest Form: Şekil 17">
              <a:extLst>
                <a:ext uri="{FF2B5EF4-FFF2-40B4-BE49-F238E27FC236}">
                  <a16:creationId xmlns:a16="http://schemas.microsoft.com/office/drawing/2014/main" id="{2CD92122-BE05-41C9-88D1-F8B1AF33FC41}"/>
                </a:ext>
              </a:extLst>
            </p:cNvPr>
            <p:cNvSpPr/>
            <p:nvPr/>
          </p:nvSpPr>
          <p:spPr>
            <a:xfrm>
              <a:off x="6197602" y="4911416"/>
              <a:ext cx="5384801" cy="455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455715"/>
                <a:gd name="f8" fmla="val 75954"/>
                <a:gd name="f9" fmla="val 34006"/>
                <a:gd name="f10" fmla="val 5308846"/>
                <a:gd name="f11" fmla="val 5350794"/>
                <a:gd name="f12" fmla="val 379761"/>
                <a:gd name="f13" fmla="val 421709"/>
                <a:gd name="f14" fmla="+- 0 0 -90"/>
                <a:gd name="f15" fmla="*/ f3 1 5384800"/>
                <a:gd name="f16" fmla="*/ f4 1 455715"/>
                <a:gd name="f17" fmla="+- f7 0 f5"/>
                <a:gd name="f18" fmla="+- f6 0 f5"/>
                <a:gd name="f19" fmla="*/ f14 f0 1"/>
                <a:gd name="f20" fmla="*/ f18 1 5384800"/>
                <a:gd name="f21" fmla="*/ f17 1 455715"/>
                <a:gd name="f22" fmla="*/ 0 f18 1"/>
                <a:gd name="f23" fmla="*/ 75954 f17 1"/>
                <a:gd name="f24" fmla="*/ 75954 f18 1"/>
                <a:gd name="f25" fmla="*/ 0 f17 1"/>
                <a:gd name="f26" fmla="*/ 5308846 f18 1"/>
                <a:gd name="f27" fmla="*/ 5384800 f18 1"/>
                <a:gd name="f28" fmla="*/ 379761 f17 1"/>
                <a:gd name="f29" fmla="*/ 455715 f17 1"/>
                <a:gd name="f30" fmla="*/ f19 1 f2"/>
                <a:gd name="f31" fmla="*/ f22 1 5384800"/>
                <a:gd name="f32" fmla="*/ f23 1 455715"/>
                <a:gd name="f33" fmla="*/ f24 1 5384800"/>
                <a:gd name="f34" fmla="*/ f25 1 455715"/>
                <a:gd name="f35" fmla="*/ f26 1 5384800"/>
                <a:gd name="f36" fmla="*/ f27 1 5384800"/>
                <a:gd name="f37" fmla="*/ f28 1 455715"/>
                <a:gd name="f38" fmla="*/ f29 1 4557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4557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94640" tIns="94640" rIns="94640" bIns="94640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rektal duyunun sağlam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5">
            <a:extLst>
              <a:ext uri="{FF2B5EF4-FFF2-40B4-BE49-F238E27FC236}">
                <a16:creationId xmlns:a16="http://schemas.microsoft.com/office/drawing/2014/main" id="{E2C8C56F-7C13-497A-BBC5-CD50C7A16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398" y="1600200"/>
            <a:ext cx="4159413" cy="4777749"/>
          </a:xfr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2DAB1B2-43EF-4CE9-A871-8DFFB6E78A9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268276" y="1905792"/>
            <a:ext cx="4036179" cy="4335984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D19B2AF3-06CA-4DA0-B422-7F5CE69545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Fekal İnkontinans (Fİ)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01CADC-1D9B-4098-8E8C-B5503010F0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Fİ niçin önemli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A4E25DBD-685E-4DEB-8E95-835BB569DC0C}"/>
              </a:ext>
            </a:extLst>
          </p:cNvPr>
          <p:cNvGrpSpPr/>
          <p:nvPr/>
        </p:nvGrpSpPr>
        <p:grpSpPr>
          <a:xfrm>
            <a:off x="609603" y="1601169"/>
            <a:ext cx="10972800" cy="4524020"/>
            <a:chOff x="609603" y="1601169"/>
            <a:chExt cx="10972800" cy="4524020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FA5AA2E3-11CE-4B92-B30E-BECC712684D1}"/>
                </a:ext>
              </a:extLst>
            </p:cNvPr>
            <p:cNvSpPr/>
            <p:nvPr/>
          </p:nvSpPr>
          <p:spPr>
            <a:xfrm>
              <a:off x="609603" y="1601169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Yaşam kalitesini bozuyor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75EE8ADD-6961-4296-B66E-F154EB779D7D}"/>
                </a:ext>
              </a:extLst>
            </p:cNvPr>
            <p:cNvSpPr/>
            <p:nvPr/>
          </p:nvSpPr>
          <p:spPr>
            <a:xfrm>
              <a:off x="609603" y="2168380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Depresyon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F09C8F0E-7057-499B-A375-F3B5161D9A31}"/>
                </a:ext>
              </a:extLst>
            </p:cNvPr>
            <p:cNvSpPr/>
            <p:nvPr/>
          </p:nvSpPr>
          <p:spPr>
            <a:xfrm>
              <a:off x="609603" y="2735583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Sosyal izolasyon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685A5C60-E591-497F-804A-9EE4F3AB4757}"/>
                </a:ext>
              </a:extLst>
            </p:cNvPr>
            <p:cNvSpPr/>
            <p:nvPr/>
          </p:nvSpPr>
          <p:spPr>
            <a:xfrm>
              <a:off x="609603" y="3302794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İnsomnia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EDEA1E22-3421-4987-BAB7-B6AC337050E5}"/>
                </a:ext>
              </a:extLst>
            </p:cNvPr>
            <p:cNvSpPr/>
            <p:nvPr/>
          </p:nvSpPr>
          <p:spPr>
            <a:xfrm>
              <a:off x="609603" y="3869996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964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Bakıcı tükenmişliği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0945879D-8389-41AB-8B26-F7E0A8117F50}"/>
                </a:ext>
              </a:extLst>
            </p:cNvPr>
            <p:cNvSpPr/>
            <p:nvPr/>
          </p:nvSpPr>
          <p:spPr>
            <a:xfrm>
              <a:off x="609603" y="4437199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Ekonomik yük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81EB3CA6-1C99-41D2-AE10-9242987EEFDF}"/>
                </a:ext>
              </a:extLst>
            </p:cNvPr>
            <p:cNvSpPr/>
            <p:nvPr/>
          </p:nvSpPr>
          <p:spPr>
            <a:xfrm>
              <a:off x="609603" y="5004410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Basınç ülseri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6F042A50-A426-413B-80ED-50E9507AF3B3}"/>
                </a:ext>
              </a:extLst>
            </p:cNvPr>
            <p:cNvSpPr/>
            <p:nvPr/>
          </p:nvSpPr>
          <p:spPr>
            <a:xfrm>
              <a:off x="609603" y="5571612"/>
              <a:ext cx="10972800" cy="553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553579"/>
                <a:gd name="f8" fmla="val 92265"/>
                <a:gd name="f9" fmla="val 41308"/>
                <a:gd name="f10" fmla="val 10880535"/>
                <a:gd name="f11" fmla="val 10931492"/>
                <a:gd name="f12" fmla="val 461314"/>
                <a:gd name="f13" fmla="val 512271"/>
                <a:gd name="f14" fmla="+- 0 0 -90"/>
                <a:gd name="f15" fmla="*/ f3 1 10972800"/>
                <a:gd name="f16" fmla="*/ f4 1 553579"/>
                <a:gd name="f17" fmla="+- f7 0 f5"/>
                <a:gd name="f18" fmla="+- f6 0 f5"/>
                <a:gd name="f19" fmla="*/ f14 f0 1"/>
                <a:gd name="f20" fmla="*/ f18 1 10972800"/>
                <a:gd name="f21" fmla="*/ f17 1 553579"/>
                <a:gd name="f22" fmla="*/ 0 f18 1"/>
                <a:gd name="f23" fmla="*/ 92265 f17 1"/>
                <a:gd name="f24" fmla="*/ 92265 f18 1"/>
                <a:gd name="f25" fmla="*/ 0 f17 1"/>
                <a:gd name="f26" fmla="*/ 10880535 f18 1"/>
                <a:gd name="f27" fmla="*/ 10972800 f18 1"/>
                <a:gd name="f28" fmla="*/ 461314 f17 1"/>
                <a:gd name="f29" fmla="*/ 553579 f17 1"/>
                <a:gd name="f30" fmla="*/ f19 1 f2"/>
                <a:gd name="f31" fmla="*/ f22 1 10972800"/>
                <a:gd name="f32" fmla="*/ f23 1 553579"/>
                <a:gd name="f33" fmla="*/ f24 1 10972800"/>
                <a:gd name="f34" fmla="*/ f25 1 553579"/>
                <a:gd name="f35" fmla="*/ f26 1 10972800"/>
                <a:gd name="f36" fmla="*/ f27 1 10972800"/>
                <a:gd name="f37" fmla="*/ f28 1 553579"/>
                <a:gd name="f38" fmla="*/ f29 1 5535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5535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460" tIns="118460" rIns="118460" bIns="118460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Düşmeler -Fiziksel </a:t>
              </a:r>
              <a:r>
                <a:rPr lang="tr-T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aktivitenin kısıtlanması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4C7B-92D7-4A56-8106-76FDF1629E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A0E73B38-6B28-4DC7-948E-E3426B037D44}"/>
              </a:ext>
            </a:extLst>
          </p:cNvPr>
          <p:cNvGrpSpPr/>
          <p:nvPr/>
        </p:nvGrpSpPr>
        <p:grpSpPr>
          <a:xfrm>
            <a:off x="1981203" y="1622099"/>
            <a:ext cx="8229600" cy="4482169"/>
            <a:chOff x="1981203" y="1622099"/>
            <a:chExt cx="8229600" cy="4482169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9B065149-AC84-4E9B-AE92-8B9C7BCB3F12}"/>
                </a:ext>
              </a:extLst>
            </p:cNvPr>
            <p:cNvSpPr/>
            <p:nvPr/>
          </p:nvSpPr>
          <p:spPr>
            <a:xfrm>
              <a:off x="1981203" y="1622099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Yaşlı hastaların çoğu idrar kaçırma yakınması için kliniğe başvurmaz.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F9D16003-FD47-4434-A75C-1E724F8D7DF4}"/>
                </a:ext>
              </a:extLst>
            </p:cNvPr>
            <p:cNvSpPr/>
            <p:nvPr/>
          </p:nvSpPr>
          <p:spPr>
            <a:xfrm>
              <a:off x="1981203" y="2268580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Hemen doktora başvurmama nedeni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63D354B6-DE2B-4D00-AED1-1943EC0B3E03}"/>
                </a:ext>
              </a:extLst>
            </p:cNvPr>
            <p:cNvSpPr/>
            <p:nvPr/>
          </p:nvSpPr>
          <p:spPr>
            <a:xfrm>
              <a:off x="1981203" y="2915061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** Önemsememe, normal olduğunu düşünme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6863962E-3855-4C89-B9C4-153D011A5AB6}"/>
                </a:ext>
              </a:extLst>
            </p:cNvPr>
            <p:cNvSpPr/>
            <p:nvPr/>
          </p:nvSpPr>
          <p:spPr>
            <a:xfrm>
              <a:off x="1981203" y="3561542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**Çekinme, utanma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6B7EB718-489E-4750-8601-F27CC69D1CEE}"/>
                </a:ext>
              </a:extLst>
            </p:cNvPr>
            <p:cNvSpPr/>
            <p:nvPr/>
          </p:nvSpPr>
          <p:spPr>
            <a:xfrm>
              <a:off x="1981203" y="4208023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**Yaşlanmanın doğal bir sonucu olduğunu düşünme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E48ECEB1-CC88-41E0-9883-E679E75C77C7}"/>
                </a:ext>
              </a:extLst>
            </p:cNvPr>
            <p:cNvSpPr/>
            <p:nvPr/>
          </p:nvSpPr>
          <p:spPr>
            <a:xfrm>
              <a:off x="1981203" y="4854503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05649" tIns="105649" rIns="105649" bIns="105649" anchor="ctr" anchorCtr="0" compatLnSpc="1">
              <a:noAutofit/>
            </a:bodyPr>
            <a:lstStyle/>
            <a:p>
              <a:pPr marL="0" marR="0" lvl="0" indent="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Bu nedenle ‘Hiç istemsiz olarak idrar kaçırdınız mı?’ gibi basit sorular .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3ED11211-395F-495A-A73B-3440918648B8}"/>
                </a:ext>
              </a:extLst>
            </p:cNvPr>
            <p:cNvSpPr/>
            <p:nvPr/>
          </p:nvSpPr>
          <p:spPr>
            <a:xfrm>
              <a:off x="1981203" y="5500984"/>
              <a:ext cx="8229600" cy="6032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9600"/>
                <a:gd name="f7" fmla="val 603281"/>
                <a:gd name="f8" fmla="val 100549"/>
                <a:gd name="f9" fmla="val 45017"/>
                <a:gd name="f10" fmla="val 8129051"/>
                <a:gd name="f11" fmla="val 8184583"/>
                <a:gd name="f12" fmla="val 502732"/>
                <a:gd name="f13" fmla="val 558264"/>
                <a:gd name="f14" fmla="+- 0 0 -90"/>
                <a:gd name="f15" fmla="*/ f3 1 8229600"/>
                <a:gd name="f16" fmla="*/ f4 1 603281"/>
                <a:gd name="f17" fmla="+- f7 0 f5"/>
                <a:gd name="f18" fmla="+- f6 0 f5"/>
                <a:gd name="f19" fmla="*/ f14 f0 1"/>
                <a:gd name="f20" fmla="*/ f18 1 8229600"/>
                <a:gd name="f21" fmla="*/ f17 1 603281"/>
                <a:gd name="f22" fmla="*/ 0 f18 1"/>
                <a:gd name="f23" fmla="*/ 100549 f17 1"/>
                <a:gd name="f24" fmla="*/ 100549 f18 1"/>
                <a:gd name="f25" fmla="*/ 0 f17 1"/>
                <a:gd name="f26" fmla="*/ 8129051 f18 1"/>
                <a:gd name="f27" fmla="*/ 8229600 f18 1"/>
                <a:gd name="f28" fmla="*/ 502732 f17 1"/>
                <a:gd name="f29" fmla="*/ 603281 f17 1"/>
                <a:gd name="f30" fmla="*/ f19 1 f2"/>
                <a:gd name="f31" fmla="*/ f22 1 8229600"/>
                <a:gd name="f32" fmla="*/ f23 1 603281"/>
                <a:gd name="f33" fmla="*/ f24 1 8229600"/>
                <a:gd name="f34" fmla="*/ f25 1 603281"/>
                <a:gd name="f35" fmla="*/ f26 1 8229600"/>
                <a:gd name="f36" fmla="*/ f27 1 8229600"/>
                <a:gd name="f37" fmla="*/ f28 1 603281"/>
                <a:gd name="f38" fmla="*/ f29 1 6032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229600" h="6032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86602" tIns="86602" rIns="86602" bIns="86602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1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Shaw, C. Is the belief that urinary incontinence is normal for ageing related to older Canadian women’s experience of urinary incontinence? International Urogynecology Journal</a:t>
              </a: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.</a:t>
              </a:r>
              <a:endParaRPr lang="tr-TR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C835C6-B1D5-4F6C-A3DA-3EEBB92086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Fİ Tedavisi</a:t>
            </a:r>
          </a:p>
        </p:txBody>
      </p:sp>
      <p:pic>
        <p:nvPicPr>
          <p:cNvPr id="3" name="İçerik Yer Tutucusu 5">
            <a:extLst>
              <a:ext uri="{FF2B5EF4-FFF2-40B4-BE49-F238E27FC236}">
                <a16:creationId xmlns:a16="http://schemas.microsoft.com/office/drawing/2014/main" id="{8DD96902-2017-48DB-8397-DA6F6F3E2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150" y="1881807"/>
            <a:ext cx="4412976" cy="4244352"/>
          </a:xfrm>
        </p:spPr>
      </p:pic>
      <p:grpSp>
        <p:nvGrpSpPr>
          <p:cNvPr id="4" name="İçerik Yer Tutucusu 6">
            <a:extLst>
              <a:ext uri="{FF2B5EF4-FFF2-40B4-BE49-F238E27FC236}">
                <a16:creationId xmlns:a16="http://schemas.microsoft.com/office/drawing/2014/main" id="{D9F170EE-8C7C-45C7-A51A-2389D2236562}"/>
              </a:ext>
            </a:extLst>
          </p:cNvPr>
          <p:cNvGrpSpPr/>
          <p:nvPr/>
        </p:nvGrpSpPr>
        <p:grpSpPr>
          <a:xfrm>
            <a:off x="6197602" y="1602138"/>
            <a:ext cx="5384801" cy="4522091"/>
            <a:chOff x="6197602" y="1602138"/>
            <a:chExt cx="5384801" cy="4522091"/>
          </a:xfrm>
        </p:grpSpPr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650394DE-F255-479C-BA57-DEE924682DED}"/>
                </a:ext>
              </a:extLst>
            </p:cNvPr>
            <p:cNvSpPr/>
            <p:nvPr/>
          </p:nvSpPr>
          <p:spPr>
            <a:xfrm>
              <a:off x="6197602" y="1602138"/>
              <a:ext cx="5384801" cy="8941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894181"/>
                <a:gd name="f8" fmla="val 149033"/>
                <a:gd name="f9" fmla="val 66724"/>
                <a:gd name="f10" fmla="val 5235767"/>
                <a:gd name="f11" fmla="val 5318076"/>
                <a:gd name="f12" fmla="val 745148"/>
                <a:gd name="f13" fmla="val 827457"/>
                <a:gd name="f14" fmla="+- 0 0 -90"/>
                <a:gd name="f15" fmla="*/ f3 1 5384800"/>
                <a:gd name="f16" fmla="*/ f4 1 894181"/>
                <a:gd name="f17" fmla="+- f7 0 f5"/>
                <a:gd name="f18" fmla="+- f6 0 f5"/>
                <a:gd name="f19" fmla="*/ f14 f0 1"/>
                <a:gd name="f20" fmla="*/ f18 1 5384800"/>
                <a:gd name="f21" fmla="*/ f17 1 894181"/>
                <a:gd name="f22" fmla="*/ 0 f18 1"/>
                <a:gd name="f23" fmla="*/ 149033 f17 1"/>
                <a:gd name="f24" fmla="*/ 149033 f18 1"/>
                <a:gd name="f25" fmla="*/ 0 f17 1"/>
                <a:gd name="f26" fmla="*/ 5235767 f18 1"/>
                <a:gd name="f27" fmla="*/ 5384800 f18 1"/>
                <a:gd name="f28" fmla="*/ 745148 f17 1"/>
                <a:gd name="f29" fmla="*/ 894181 f17 1"/>
                <a:gd name="f30" fmla="*/ f19 1 f2"/>
                <a:gd name="f31" fmla="*/ f22 1 5384800"/>
                <a:gd name="f32" fmla="*/ f23 1 894181"/>
                <a:gd name="f33" fmla="*/ f24 1 5384800"/>
                <a:gd name="f34" fmla="*/ f25 1 894181"/>
                <a:gd name="f35" fmla="*/ f26 1 5384800"/>
                <a:gd name="f36" fmla="*/ f27 1 5384800"/>
                <a:gd name="f37" fmla="*/ f28 1 894181"/>
                <a:gd name="f38" fmla="*/ f29 1 8941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8941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12233" tIns="112233" rIns="112233" bIns="112233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hastalarda aralıklı olarak defekasyon stimulasyonu (gastrokolik refleksten faydalanmak için yemekten 30 dakika sonra) kolon ve rektumu boş tutmayı salar. 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193C45D8-DE9A-41F0-B885-DEBD07613BDF}"/>
                </a:ext>
              </a:extLst>
            </p:cNvPr>
            <p:cNvSpPr/>
            <p:nvPr/>
          </p:nvSpPr>
          <p:spPr>
            <a:xfrm>
              <a:off x="6197602" y="2509113"/>
              <a:ext cx="5384801" cy="8941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894181"/>
                <a:gd name="f8" fmla="val 149033"/>
                <a:gd name="f9" fmla="val 66724"/>
                <a:gd name="f10" fmla="val 5235767"/>
                <a:gd name="f11" fmla="val 5318076"/>
                <a:gd name="f12" fmla="val 745148"/>
                <a:gd name="f13" fmla="val 827457"/>
                <a:gd name="f14" fmla="+- 0 0 -90"/>
                <a:gd name="f15" fmla="*/ f3 1 5384800"/>
                <a:gd name="f16" fmla="*/ f4 1 894181"/>
                <a:gd name="f17" fmla="+- f7 0 f5"/>
                <a:gd name="f18" fmla="+- f6 0 f5"/>
                <a:gd name="f19" fmla="*/ f14 f0 1"/>
                <a:gd name="f20" fmla="*/ f18 1 5384800"/>
                <a:gd name="f21" fmla="*/ f17 1 894181"/>
                <a:gd name="f22" fmla="*/ 0 f18 1"/>
                <a:gd name="f23" fmla="*/ 149033 f17 1"/>
                <a:gd name="f24" fmla="*/ 149033 f18 1"/>
                <a:gd name="f25" fmla="*/ 0 f17 1"/>
                <a:gd name="f26" fmla="*/ 5235767 f18 1"/>
                <a:gd name="f27" fmla="*/ 5384800 f18 1"/>
                <a:gd name="f28" fmla="*/ 745148 f17 1"/>
                <a:gd name="f29" fmla="*/ 894181 f17 1"/>
                <a:gd name="f30" fmla="*/ f19 1 f2"/>
                <a:gd name="f31" fmla="*/ f22 1 5384800"/>
                <a:gd name="f32" fmla="*/ f23 1 894181"/>
                <a:gd name="f33" fmla="*/ f24 1 5384800"/>
                <a:gd name="f34" fmla="*/ f25 1 894181"/>
                <a:gd name="f35" fmla="*/ f26 1 5384800"/>
                <a:gd name="f36" fmla="*/ f27 1 5384800"/>
                <a:gd name="f37" fmla="*/ f28 1 894181"/>
                <a:gd name="f38" fmla="*/ f29 1 8941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8941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12233" tIns="112233" rIns="112233" bIns="112233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Yemek sonrası gliserin veya bisakodil suposituarlar rektuma yerletirilerek defekasyon sağlanabilir.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3B3990F2-5292-4781-85EF-744E72A6B697}"/>
                </a:ext>
              </a:extLst>
            </p:cNvPr>
            <p:cNvSpPr/>
            <p:nvPr/>
          </p:nvSpPr>
          <p:spPr>
            <a:xfrm>
              <a:off x="6197602" y="3416088"/>
              <a:ext cx="5384801" cy="8941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894181"/>
                <a:gd name="f8" fmla="val 149033"/>
                <a:gd name="f9" fmla="val 66724"/>
                <a:gd name="f10" fmla="val 5235767"/>
                <a:gd name="f11" fmla="val 5318076"/>
                <a:gd name="f12" fmla="val 745148"/>
                <a:gd name="f13" fmla="val 827457"/>
                <a:gd name="f14" fmla="+- 0 0 -90"/>
                <a:gd name="f15" fmla="*/ f3 1 5384800"/>
                <a:gd name="f16" fmla="*/ f4 1 894181"/>
                <a:gd name="f17" fmla="+- f7 0 f5"/>
                <a:gd name="f18" fmla="+- f6 0 f5"/>
                <a:gd name="f19" fmla="*/ f14 f0 1"/>
                <a:gd name="f20" fmla="*/ f18 1 5384800"/>
                <a:gd name="f21" fmla="*/ f17 1 894181"/>
                <a:gd name="f22" fmla="*/ 0 f18 1"/>
                <a:gd name="f23" fmla="*/ 149033 f17 1"/>
                <a:gd name="f24" fmla="*/ 149033 f18 1"/>
                <a:gd name="f25" fmla="*/ 0 f17 1"/>
                <a:gd name="f26" fmla="*/ 5235767 f18 1"/>
                <a:gd name="f27" fmla="*/ 5384800 f18 1"/>
                <a:gd name="f28" fmla="*/ 745148 f17 1"/>
                <a:gd name="f29" fmla="*/ 894181 f17 1"/>
                <a:gd name="f30" fmla="*/ f19 1 f2"/>
                <a:gd name="f31" fmla="*/ f22 1 5384800"/>
                <a:gd name="f32" fmla="*/ f23 1 894181"/>
                <a:gd name="f33" fmla="*/ f24 1 5384800"/>
                <a:gd name="f34" fmla="*/ f25 1 894181"/>
                <a:gd name="f35" fmla="*/ f26 1 5384800"/>
                <a:gd name="f36" fmla="*/ f27 1 5384800"/>
                <a:gd name="f37" fmla="*/ f28 1 894181"/>
                <a:gd name="f38" fmla="*/ f29 1 8941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8941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12233" tIns="112233" rIns="112233" bIns="112233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Oral laksatifler en sona saklanmalıdır. 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22834370-374F-4211-8A99-35AB0A6E7166}"/>
                </a:ext>
              </a:extLst>
            </p:cNvPr>
            <p:cNvSpPr/>
            <p:nvPr/>
          </p:nvSpPr>
          <p:spPr>
            <a:xfrm>
              <a:off x="6197602" y="4323072"/>
              <a:ext cx="5384801" cy="8941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894181"/>
                <a:gd name="f8" fmla="val 149033"/>
                <a:gd name="f9" fmla="val 66724"/>
                <a:gd name="f10" fmla="val 5235767"/>
                <a:gd name="f11" fmla="val 5318076"/>
                <a:gd name="f12" fmla="val 745148"/>
                <a:gd name="f13" fmla="val 827457"/>
                <a:gd name="f14" fmla="+- 0 0 -90"/>
                <a:gd name="f15" fmla="*/ f3 1 5384800"/>
                <a:gd name="f16" fmla="*/ f4 1 894181"/>
                <a:gd name="f17" fmla="+- f7 0 f5"/>
                <a:gd name="f18" fmla="+- f6 0 f5"/>
                <a:gd name="f19" fmla="*/ f14 f0 1"/>
                <a:gd name="f20" fmla="*/ f18 1 5384800"/>
                <a:gd name="f21" fmla="*/ f17 1 894181"/>
                <a:gd name="f22" fmla="*/ 0 f18 1"/>
                <a:gd name="f23" fmla="*/ 149033 f17 1"/>
                <a:gd name="f24" fmla="*/ 149033 f18 1"/>
                <a:gd name="f25" fmla="*/ 0 f17 1"/>
                <a:gd name="f26" fmla="*/ 5235767 f18 1"/>
                <a:gd name="f27" fmla="*/ 5384800 f18 1"/>
                <a:gd name="f28" fmla="*/ 745148 f17 1"/>
                <a:gd name="f29" fmla="*/ 894181 f17 1"/>
                <a:gd name="f30" fmla="*/ f19 1 f2"/>
                <a:gd name="f31" fmla="*/ f22 1 5384800"/>
                <a:gd name="f32" fmla="*/ f23 1 894181"/>
                <a:gd name="f33" fmla="*/ f24 1 5384800"/>
                <a:gd name="f34" fmla="*/ f25 1 894181"/>
                <a:gd name="f35" fmla="*/ f26 1 5384800"/>
                <a:gd name="f36" fmla="*/ f27 1 5384800"/>
                <a:gd name="f37" fmla="*/ f28 1 894181"/>
                <a:gd name="f38" fmla="*/ f29 1 8941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8941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12233" tIns="112233" rIns="112233" bIns="112233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Bu yöntemler özellikle fekal impaksiyon</a:t>
              </a: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82888A57-CC14-4263-931F-A044C8E52C40}"/>
                </a:ext>
              </a:extLst>
            </p:cNvPr>
            <p:cNvSpPr/>
            <p:nvPr/>
          </p:nvSpPr>
          <p:spPr>
            <a:xfrm>
              <a:off x="6197602" y="5230047"/>
              <a:ext cx="5384801" cy="8941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4800"/>
                <a:gd name="f7" fmla="val 894181"/>
                <a:gd name="f8" fmla="val 149033"/>
                <a:gd name="f9" fmla="val 66724"/>
                <a:gd name="f10" fmla="val 5235767"/>
                <a:gd name="f11" fmla="val 5318076"/>
                <a:gd name="f12" fmla="val 745148"/>
                <a:gd name="f13" fmla="val 827457"/>
                <a:gd name="f14" fmla="+- 0 0 -90"/>
                <a:gd name="f15" fmla="*/ f3 1 5384800"/>
                <a:gd name="f16" fmla="*/ f4 1 894181"/>
                <a:gd name="f17" fmla="+- f7 0 f5"/>
                <a:gd name="f18" fmla="+- f6 0 f5"/>
                <a:gd name="f19" fmla="*/ f14 f0 1"/>
                <a:gd name="f20" fmla="*/ f18 1 5384800"/>
                <a:gd name="f21" fmla="*/ f17 1 894181"/>
                <a:gd name="f22" fmla="*/ 0 f18 1"/>
                <a:gd name="f23" fmla="*/ 149033 f17 1"/>
                <a:gd name="f24" fmla="*/ 149033 f18 1"/>
                <a:gd name="f25" fmla="*/ 0 f17 1"/>
                <a:gd name="f26" fmla="*/ 5235767 f18 1"/>
                <a:gd name="f27" fmla="*/ 5384800 f18 1"/>
                <a:gd name="f28" fmla="*/ 745148 f17 1"/>
                <a:gd name="f29" fmla="*/ 894181 f17 1"/>
                <a:gd name="f30" fmla="*/ f19 1 f2"/>
                <a:gd name="f31" fmla="*/ f22 1 5384800"/>
                <a:gd name="f32" fmla="*/ f23 1 894181"/>
                <a:gd name="f33" fmla="*/ f24 1 5384800"/>
                <a:gd name="f34" fmla="*/ f25 1 894181"/>
                <a:gd name="f35" fmla="*/ f26 1 5384800"/>
                <a:gd name="f36" fmla="*/ f27 1 5384800"/>
                <a:gd name="f37" fmla="*/ f28 1 894181"/>
                <a:gd name="f38" fmla="*/ f29 1 89418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384800" h="89418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12233" tIns="112233" rIns="112233" bIns="112233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nedeni ile inkontinansı bakımevinde kalan geriatrik yaş grubunda faydalıdır.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5">
            <a:extLst>
              <a:ext uri="{FF2B5EF4-FFF2-40B4-BE49-F238E27FC236}">
                <a16:creationId xmlns:a16="http://schemas.microsoft.com/office/drawing/2014/main" id="{B75AD06F-0E7D-4BB5-9A74-E32012C62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23" y="1749283"/>
            <a:ext cx="5150678" cy="4376876"/>
          </a:xfrm>
        </p:spPr>
      </p:pic>
      <p:pic>
        <p:nvPicPr>
          <p:cNvPr id="3" name="İçerik Yer Tutucusu 8">
            <a:extLst>
              <a:ext uri="{FF2B5EF4-FFF2-40B4-BE49-F238E27FC236}">
                <a16:creationId xmlns:a16="http://schemas.microsoft.com/office/drawing/2014/main" id="{BABD68B5-65DD-43CA-8BF5-C65B4C9C558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118347" y="2267739"/>
            <a:ext cx="3543299" cy="3190871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2DAB0810-945E-442C-B4C1-04789659C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Fİ Tedavisi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F4A277-CF8C-476C-B0DA-096D74365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952BE8F8-394E-4E1A-A8F3-593B277EB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364" y="2982114"/>
            <a:ext cx="7153278" cy="203835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CAFCDF-2F2D-4619-9625-79C2E142E1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A52C585B-F649-4D31-8ED4-F3394415D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214" y="2405859"/>
            <a:ext cx="7267578" cy="3190871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CCA08-BBB0-B766-55D4-02157951AAF1}"/>
              </a:ext>
            </a:extLst>
          </p:cNvPr>
          <p:cNvSpPr txBox="1"/>
          <p:nvPr/>
        </p:nvSpPr>
        <p:spPr>
          <a:xfrm>
            <a:off x="633167" y="870095"/>
            <a:ext cx="1092566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latin typeface="+mj-lt"/>
              </a:rPr>
              <a:t>Geri ödeme için;</a:t>
            </a:r>
          </a:p>
          <a:p>
            <a:endParaRPr lang="tr-TR" b="1" u="sng" dirty="0"/>
          </a:p>
          <a:p>
            <a:endParaRPr lang="tr-TR" b="1" u="sng" dirty="0"/>
          </a:p>
          <a:p>
            <a:endParaRPr lang="tr-TR" b="1" u="sng" dirty="0"/>
          </a:p>
          <a:p>
            <a:r>
              <a:rPr lang="tr-TR" dirty="0" err="1"/>
              <a:t>Ürodinami</a:t>
            </a:r>
            <a:r>
              <a:rPr lang="tr-TR" dirty="0"/>
              <a:t> gerekmemektedir. Fakat inkontinans durumu söz konu olduğunda tanı olarak aktif mesane tanısı veya diğer tanılar eklemelidir.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Ancak; </a:t>
            </a:r>
            <a:r>
              <a:rPr lang="tr-TR" dirty="0"/>
              <a:t>31.8 </a:t>
            </a:r>
            <a:r>
              <a:rPr lang="tr-TR" dirty="0" err="1"/>
              <a:t>nolu</a:t>
            </a:r>
            <a:r>
              <a:rPr lang="tr-TR" dirty="0"/>
              <a:t> kod mesanenin diğer </a:t>
            </a:r>
            <a:r>
              <a:rPr lang="tr-TR" dirty="0" err="1"/>
              <a:t>nöromuskuler</a:t>
            </a:r>
            <a:r>
              <a:rPr lang="tr-TR" dirty="0"/>
              <a:t> disfonksiyonları tanısı ile çıkan raporlarda </a:t>
            </a:r>
            <a:r>
              <a:rPr lang="tr-TR" dirty="0" err="1"/>
              <a:t>urodinami</a:t>
            </a:r>
            <a:r>
              <a:rPr lang="tr-TR" dirty="0"/>
              <a:t> testi olmaması halinde hasta bezi raporu kurum tarafından ödenmemektedir.</a:t>
            </a:r>
          </a:p>
          <a:p>
            <a:endParaRPr lang="tr-TR" dirty="0"/>
          </a:p>
          <a:p>
            <a:r>
              <a:rPr lang="tr-TR" dirty="0"/>
              <a:t> </a:t>
            </a:r>
            <a:r>
              <a:rPr lang="tr-TR" sz="3200" b="0" i="0" dirty="0">
                <a:solidFill>
                  <a:srgbClr val="040C28"/>
                </a:solidFill>
                <a:effectLst/>
                <a:latin typeface="Google Sans"/>
              </a:rPr>
              <a:t>670.4 TL *aylık</a:t>
            </a:r>
          </a:p>
          <a:p>
            <a:endParaRPr lang="tr-TR" dirty="0">
              <a:solidFill>
                <a:srgbClr val="040C28"/>
              </a:solidFill>
              <a:latin typeface="Google Sans"/>
            </a:endParaRPr>
          </a:p>
          <a:p>
            <a:endParaRPr lang="tr-TR" dirty="0"/>
          </a:p>
          <a:p>
            <a:r>
              <a:rPr lang="tr-TR" dirty="0"/>
              <a:t>Detaylı geri ödeme bilgileri için:</a:t>
            </a:r>
          </a:p>
        </p:txBody>
      </p:sp>
      <p:pic>
        <p:nvPicPr>
          <p:cNvPr id="2050" name="Picture 2" descr="Türkiye Cumhuriyeti Sosyal Güvenlik Kurumu - Vikipedi">
            <a:extLst>
              <a:ext uri="{FF2B5EF4-FFF2-40B4-BE49-F238E27FC236}">
                <a16:creationId xmlns:a16="http://schemas.microsoft.com/office/drawing/2014/main" id="{5FC778A7-EDE9-4F16-63F5-6EB2B70A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55" y="4480771"/>
            <a:ext cx="3121573" cy="15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54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0FBBF7-A9BB-409B-9E22-22CCB8F841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ED7D31"/>
          </a:solidFill>
        </p:spPr>
        <p:txBody>
          <a:bodyPr/>
          <a:lstStyle/>
          <a:p>
            <a:pPr lvl="0"/>
            <a:r>
              <a:rPr lang="tr-TR"/>
              <a:t>Alt bezi raporu</a:t>
            </a: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65CAAF16-0119-4B96-A07A-BC14E8987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885" y="1600200"/>
            <a:ext cx="8536225" cy="4525959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543189-3431-402D-B4A6-15EE2E8FB2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ED7D31"/>
          </a:solidFill>
        </p:spPr>
        <p:txBody>
          <a:bodyPr/>
          <a:lstStyle/>
          <a:p>
            <a:pPr lvl="0"/>
            <a:r>
              <a:rPr lang="tr-TR"/>
              <a:t>Alt bezi reçete örneği</a:t>
            </a: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2625CFF5-B066-4AF0-AC8B-5C58B82FF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431" y="1600200"/>
            <a:ext cx="9059143" cy="4525959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BB27A1-2066-4915-9AD1-7E5B489A96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ÖZETLE</a:t>
            </a:r>
          </a:p>
        </p:txBody>
      </p:sp>
      <p:grpSp>
        <p:nvGrpSpPr>
          <p:cNvPr id="3" name="İçerik Yer Tutucusu 4">
            <a:extLst>
              <a:ext uri="{FF2B5EF4-FFF2-40B4-BE49-F238E27FC236}">
                <a16:creationId xmlns:a16="http://schemas.microsoft.com/office/drawing/2014/main" id="{CAE74F7B-3C80-4499-81BE-77A3AEEAC8A1}"/>
              </a:ext>
            </a:extLst>
          </p:cNvPr>
          <p:cNvGrpSpPr/>
          <p:nvPr/>
        </p:nvGrpSpPr>
        <p:grpSpPr>
          <a:xfrm>
            <a:off x="609603" y="2101702"/>
            <a:ext cx="10972800" cy="3522954"/>
            <a:chOff x="609603" y="2101702"/>
            <a:chExt cx="10972800" cy="3522954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DE99ACDB-0AF3-416B-AE5D-B74D0EFB82C1}"/>
                </a:ext>
              </a:extLst>
            </p:cNvPr>
            <p:cNvSpPr/>
            <p:nvPr/>
          </p:nvSpPr>
          <p:spPr>
            <a:xfrm>
              <a:off x="609603" y="2101702"/>
              <a:ext cx="10972800" cy="8353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835379"/>
                <a:gd name="f8" fmla="val 139233"/>
                <a:gd name="f9" fmla="val 62337"/>
                <a:gd name="f10" fmla="val 10833567"/>
                <a:gd name="f11" fmla="val 10910463"/>
                <a:gd name="f12" fmla="val 696146"/>
                <a:gd name="f13" fmla="val 773042"/>
                <a:gd name="f14" fmla="+- 0 0 -90"/>
                <a:gd name="f15" fmla="*/ f3 1 10972800"/>
                <a:gd name="f16" fmla="*/ f4 1 835379"/>
                <a:gd name="f17" fmla="+- f7 0 f5"/>
                <a:gd name="f18" fmla="+- f6 0 f5"/>
                <a:gd name="f19" fmla="*/ f14 f0 1"/>
                <a:gd name="f20" fmla="*/ f18 1 10972800"/>
                <a:gd name="f21" fmla="*/ f17 1 835379"/>
                <a:gd name="f22" fmla="*/ 0 f18 1"/>
                <a:gd name="f23" fmla="*/ 139233 f17 1"/>
                <a:gd name="f24" fmla="*/ 139233 f18 1"/>
                <a:gd name="f25" fmla="*/ 0 f17 1"/>
                <a:gd name="f26" fmla="*/ 10833567 f18 1"/>
                <a:gd name="f27" fmla="*/ 10972800 f18 1"/>
                <a:gd name="f28" fmla="*/ 696146 f17 1"/>
                <a:gd name="f29" fmla="*/ 835379 f17 1"/>
                <a:gd name="f30" fmla="*/ f19 1 f2"/>
                <a:gd name="f31" fmla="*/ f22 1 10972800"/>
                <a:gd name="f32" fmla="*/ f23 1 835379"/>
                <a:gd name="f33" fmla="*/ f24 1 10972800"/>
                <a:gd name="f34" fmla="*/ f25 1 835379"/>
                <a:gd name="f35" fmla="*/ f26 1 10972800"/>
                <a:gd name="f36" fmla="*/ f27 1 10972800"/>
                <a:gd name="f37" fmla="*/ f28 1 835379"/>
                <a:gd name="f38" fmla="*/ f29 1 8353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8353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792" tIns="120792" rIns="120792" bIns="120792" anchor="ctr" anchorCtr="0" compatLnSpc="1">
              <a:noAutofit/>
            </a:bodyPr>
            <a:lstStyle/>
            <a:p>
              <a:pPr marL="0" marR="0" lvl="0" indent="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Fiziksel, sosyal, ekonomik ve psikolojik etkileriyle bireylerin yaşam kalitesini olumsuz etkileyen inkontinans  risk faktörleri, önlenmesi, erken teşhis ve tedavisi konusunda eğitimlerin yapılması,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EB03F799-9D9A-4886-B9B1-B9927CF61DAA}"/>
                </a:ext>
              </a:extLst>
            </p:cNvPr>
            <p:cNvSpPr/>
            <p:nvPr/>
          </p:nvSpPr>
          <p:spPr>
            <a:xfrm>
              <a:off x="609603" y="2997558"/>
              <a:ext cx="10972800" cy="8353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835379"/>
                <a:gd name="f8" fmla="val 139233"/>
                <a:gd name="f9" fmla="val 62337"/>
                <a:gd name="f10" fmla="val 10833567"/>
                <a:gd name="f11" fmla="val 10910463"/>
                <a:gd name="f12" fmla="val 696146"/>
                <a:gd name="f13" fmla="val 773042"/>
                <a:gd name="f14" fmla="+- 0 0 -90"/>
                <a:gd name="f15" fmla="*/ f3 1 10972800"/>
                <a:gd name="f16" fmla="*/ f4 1 835379"/>
                <a:gd name="f17" fmla="+- f7 0 f5"/>
                <a:gd name="f18" fmla="+- f6 0 f5"/>
                <a:gd name="f19" fmla="*/ f14 f0 1"/>
                <a:gd name="f20" fmla="*/ f18 1 10972800"/>
                <a:gd name="f21" fmla="*/ f17 1 835379"/>
                <a:gd name="f22" fmla="*/ 0 f18 1"/>
                <a:gd name="f23" fmla="*/ 139233 f17 1"/>
                <a:gd name="f24" fmla="*/ 139233 f18 1"/>
                <a:gd name="f25" fmla="*/ 0 f17 1"/>
                <a:gd name="f26" fmla="*/ 10833567 f18 1"/>
                <a:gd name="f27" fmla="*/ 10972800 f18 1"/>
                <a:gd name="f28" fmla="*/ 696146 f17 1"/>
                <a:gd name="f29" fmla="*/ 835379 f17 1"/>
                <a:gd name="f30" fmla="*/ f19 1 f2"/>
                <a:gd name="f31" fmla="*/ f22 1 10972800"/>
                <a:gd name="f32" fmla="*/ f23 1 835379"/>
                <a:gd name="f33" fmla="*/ f24 1 10972800"/>
                <a:gd name="f34" fmla="*/ f25 1 835379"/>
                <a:gd name="f35" fmla="*/ f26 1 10972800"/>
                <a:gd name="f36" fmla="*/ f27 1 10972800"/>
                <a:gd name="f37" fmla="*/ f28 1 835379"/>
                <a:gd name="f38" fmla="*/ f29 1 8353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8353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792" tIns="120792" rIns="120792" bIns="120792" anchor="ctr" anchorCtr="0" compatLnSpc="1">
              <a:noAutofit/>
            </a:bodyPr>
            <a:lstStyle/>
            <a:p>
              <a:pPr marL="0" marR="0" lvl="0" indent="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İnkontinans  farkındalığın artırılması için, gerek medya aracılığıyla gerekse sağlık bakım merkezlerinde bilgilendirme kampanyalarının yapılması,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C805C421-DF7D-46C5-8AA5-CB2E5A08E3A4}"/>
                </a:ext>
              </a:extLst>
            </p:cNvPr>
            <p:cNvSpPr/>
            <p:nvPr/>
          </p:nvSpPr>
          <p:spPr>
            <a:xfrm>
              <a:off x="609603" y="3893423"/>
              <a:ext cx="10972800" cy="8353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835379"/>
                <a:gd name="f8" fmla="val 139233"/>
                <a:gd name="f9" fmla="val 62337"/>
                <a:gd name="f10" fmla="val 10833567"/>
                <a:gd name="f11" fmla="val 10910463"/>
                <a:gd name="f12" fmla="val 696146"/>
                <a:gd name="f13" fmla="val 773042"/>
                <a:gd name="f14" fmla="+- 0 0 -90"/>
                <a:gd name="f15" fmla="*/ f3 1 10972800"/>
                <a:gd name="f16" fmla="*/ f4 1 835379"/>
                <a:gd name="f17" fmla="+- f7 0 f5"/>
                <a:gd name="f18" fmla="+- f6 0 f5"/>
                <a:gd name="f19" fmla="*/ f14 f0 1"/>
                <a:gd name="f20" fmla="*/ f18 1 10972800"/>
                <a:gd name="f21" fmla="*/ f17 1 835379"/>
                <a:gd name="f22" fmla="*/ 0 f18 1"/>
                <a:gd name="f23" fmla="*/ 139233 f17 1"/>
                <a:gd name="f24" fmla="*/ 139233 f18 1"/>
                <a:gd name="f25" fmla="*/ 0 f17 1"/>
                <a:gd name="f26" fmla="*/ 10833567 f18 1"/>
                <a:gd name="f27" fmla="*/ 10972800 f18 1"/>
                <a:gd name="f28" fmla="*/ 696146 f17 1"/>
                <a:gd name="f29" fmla="*/ 835379 f17 1"/>
                <a:gd name="f30" fmla="*/ f19 1 f2"/>
                <a:gd name="f31" fmla="*/ f22 1 10972800"/>
                <a:gd name="f32" fmla="*/ f23 1 835379"/>
                <a:gd name="f33" fmla="*/ f24 1 10972800"/>
                <a:gd name="f34" fmla="*/ f25 1 835379"/>
                <a:gd name="f35" fmla="*/ f26 1 10972800"/>
                <a:gd name="f36" fmla="*/ f27 1 10972800"/>
                <a:gd name="f37" fmla="*/ f28 1 835379"/>
                <a:gd name="f38" fmla="*/ f29 1 8353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8353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792" tIns="120792" rIns="120792" bIns="120792" anchor="ctr" anchorCtr="0" compatLnSpc="1">
              <a:noAutofit/>
            </a:bodyPr>
            <a:lstStyle/>
            <a:p>
              <a:pPr marL="0" marR="0" lvl="0" indent="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İnkontinansı  olan bireylerin hekime başvurma ve tedavi olma konusunda teşvik edilmesi ve cesaretlendirilmesi,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FA1434EA-8556-423C-810F-F9E5DBDE28F9}"/>
                </a:ext>
              </a:extLst>
            </p:cNvPr>
            <p:cNvSpPr/>
            <p:nvPr/>
          </p:nvSpPr>
          <p:spPr>
            <a:xfrm>
              <a:off x="609603" y="4789279"/>
              <a:ext cx="10972800" cy="8353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835379"/>
                <a:gd name="f8" fmla="val 139233"/>
                <a:gd name="f9" fmla="val 62337"/>
                <a:gd name="f10" fmla="val 10833567"/>
                <a:gd name="f11" fmla="val 10910463"/>
                <a:gd name="f12" fmla="val 696146"/>
                <a:gd name="f13" fmla="val 773042"/>
                <a:gd name="f14" fmla="+- 0 0 -90"/>
                <a:gd name="f15" fmla="*/ f3 1 10972800"/>
                <a:gd name="f16" fmla="*/ f4 1 835379"/>
                <a:gd name="f17" fmla="+- f7 0 f5"/>
                <a:gd name="f18" fmla="+- f6 0 f5"/>
                <a:gd name="f19" fmla="*/ f14 f0 1"/>
                <a:gd name="f20" fmla="*/ f18 1 10972800"/>
                <a:gd name="f21" fmla="*/ f17 1 835379"/>
                <a:gd name="f22" fmla="*/ 0 f18 1"/>
                <a:gd name="f23" fmla="*/ 139233 f17 1"/>
                <a:gd name="f24" fmla="*/ 139233 f18 1"/>
                <a:gd name="f25" fmla="*/ 0 f17 1"/>
                <a:gd name="f26" fmla="*/ 10833567 f18 1"/>
                <a:gd name="f27" fmla="*/ 10972800 f18 1"/>
                <a:gd name="f28" fmla="*/ 696146 f17 1"/>
                <a:gd name="f29" fmla="*/ 835379 f17 1"/>
                <a:gd name="f30" fmla="*/ f19 1 f2"/>
                <a:gd name="f31" fmla="*/ f22 1 10972800"/>
                <a:gd name="f32" fmla="*/ f23 1 835379"/>
                <a:gd name="f33" fmla="*/ f24 1 10972800"/>
                <a:gd name="f34" fmla="*/ f25 1 835379"/>
                <a:gd name="f35" fmla="*/ f26 1 10972800"/>
                <a:gd name="f36" fmla="*/ f27 1 10972800"/>
                <a:gd name="f37" fmla="*/ f28 1 835379"/>
                <a:gd name="f38" fmla="*/ f29 1 83537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83537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792" tIns="120792" rIns="120792" bIns="120792" anchor="ctr" anchorCtr="0" compatLnSpc="1">
              <a:noAutofit/>
            </a:bodyPr>
            <a:lstStyle/>
            <a:p>
              <a:pPr marL="0" marR="0" lvl="0" indent="0" algn="l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İnkontinans hastalarının başvurabileceği ve danışmanlık hizmeti alabilecekleri 1. basamak sağlık bakım merkezlerinde birimlerin oluşturulması</a:t>
              </a: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white text and icons&#10;&#10;Description automatically generated">
            <a:extLst>
              <a:ext uri="{FF2B5EF4-FFF2-40B4-BE49-F238E27FC236}">
                <a16:creationId xmlns:a16="http://schemas.microsoft.com/office/drawing/2014/main" id="{5B83EDD9-73E9-3F02-3856-95723218C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5" y="562263"/>
            <a:ext cx="7645226" cy="5733472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6FBC0A-E46B-90B2-810C-FC0810FB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91" y="1613148"/>
            <a:ext cx="3726494" cy="3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1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9E49B0-B416-4E7C-AD33-A4D01D5BC5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1C6A466B-8BF8-4478-AFFC-0FCEA04EA7A9}"/>
              </a:ext>
            </a:extLst>
          </p:cNvPr>
          <p:cNvGrpSpPr/>
          <p:nvPr/>
        </p:nvGrpSpPr>
        <p:grpSpPr>
          <a:xfrm>
            <a:off x="609603" y="2346771"/>
            <a:ext cx="10972800" cy="3032817"/>
            <a:chOff x="609603" y="2346771"/>
            <a:chExt cx="10972800" cy="3032817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12003818-966C-4DB2-B5B5-31D3997CD933}"/>
                </a:ext>
              </a:extLst>
            </p:cNvPr>
            <p:cNvSpPr/>
            <p:nvPr/>
          </p:nvSpPr>
          <p:spPr>
            <a:xfrm>
              <a:off x="609603" y="2346771"/>
              <a:ext cx="10972800" cy="6955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95565"/>
                <a:gd name="f8" fmla="val 115930"/>
                <a:gd name="f9" fmla="val 51904"/>
                <a:gd name="f10" fmla="val 10856870"/>
                <a:gd name="f11" fmla="val 10920896"/>
                <a:gd name="f12" fmla="val 579635"/>
                <a:gd name="f13" fmla="val 643661"/>
                <a:gd name="f14" fmla="+- 0 0 -90"/>
                <a:gd name="f15" fmla="*/ f3 1 10972800"/>
                <a:gd name="f16" fmla="*/ f4 1 695565"/>
                <a:gd name="f17" fmla="+- f7 0 f5"/>
                <a:gd name="f18" fmla="+- f6 0 f5"/>
                <a:gd name="f19" fmla="*/ f14 f0 1"/>
                <a:gd name="f20" fmla="*/ f18 1 10972800"/>
                <a:gd name="f21" fmla="*/ f17 1 695565"/>
                <a:gd name="f22" fmla="*/ 0 f18 1"/>
                <a:gd name="f23" fmla="*/ 115930 f17 1"/>
                <a:gd name="f24" fmla="*/ 115930 f18 1"/>
                <a:gd name="f25" fmla="*/ 0 f17 1"/>
                <a:gd name="f26" fmla="*/ 10856870 f18 1"/>
                <a:gd name="f27" fmla="*/ 10972800 f18 1"/>
                <a:gd name="f28" fmla="*/ 579635 f17 1"/>
                <a:gd name="f29" fmla="*/ 695565 f17 1"/>
                <a:gd name="f30" fmla="*/ f19 1 f2"/>
                <a:gd name="f31" fmla="*/ f22 1 10972800"/>
                <a:gd name="f32" fmla="*/ f23 1 695565"/>
                <a:gd name="f33" fmla="*/ f24 1 10972800"/>
                <a:gd name="f34" fmla="*/ f25 1 695565"/>
                <a:gd name="f35" fmla="*/ f26 1 10972800"/>
                <a:gd name="f36" fmla="*/ f27 1 10972800"/>
                <a:gd name="f37" fmla="*/ f28 1 695565"/>
                <a:gd name="f38" fmla="*/ f29 1 69556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9556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44447" tIns="144447" rIns="144447" bIns="144447" anchor="ctr" anchorCtr="0" compatLnSpc="1">
              <a:noAutofit/>
            </a:bodyPr>
            <a:lstStyle/>
            <a:p>
              <a:pPr marL="0" marR="0" lvl="0" indent="0" algn="l" defTabSz="12890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Üriner inkontinanslı hastaları değerlendirmede ilk yapılması gerekenler: 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A371CA96-ACD1-4251-AABB-8D0C118CBE5B}"/>
                </a:ext>
              </a:extLst>
            </p:cNvPr>
            <p:cNvSpPr/>
            <p:nvPr/>
          </p:nvSpPr>
          <p:spPr>
            <a:xfrm>
              <a:off x="609603" y="3125858"/>
              <a:ext cx="10972800" cy="6955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95565"/>
                <a:gd name="f8" fmla="val 115930"/>
                <a:gd name="f9" fmla="val 51904"/>
                <a:gd name="f10" fmla="val 10856870"/>
                <a:gd name="f11" fmla="val 10920896"/>
                <a:gd name="f12" fmla="val 579635"/>
                <a:gd name="f13" fmla="val 643661"/>
                <a:gd name="f14" fmla="+- 0 0 -90"/>
                <a:gd name="f15" fmla="*/ f3 1 10972800"/>
                <a:gd name="f16" fmla="*/ f4 1 695565"/>
                <a:gd name="f17" fmla="+- f7 0 f5"/>
                <a:gd name="f18" fmla="+- f6 0 f5"/>
                <a:gd name="f19" fmla="*/ f14 f0 1"/>
                <a:gd name="f20" fmla="*/ f18 1 10972800"/>
                <a:gd name="f21" fmla="*/ f17 1 695565"/>
                <a:gd name="f22" fmla="*/ 0 f18 1"/>
                <a:gd name="f23" fmla="*/ 115930 f17 1"/>
                <a:gd name="f24" fmla="*/ 115930 f18 1"/>
                <a:gd name="f25" fmla="*/ 0 f17 1"/>
                <a:gd name="f26" fmla="*/ 10856870 f18 1"/>
                <a:gd name="f27" fmla="*/ 10972800 f18 1"/>
                <a:gd name="f28" fmla="*/ 579635 f17 1"/>
                <a:gd name="f29" fmla="*/ 695565 f17 1"/>
                <a:gd name="f30" fmla="*/ f19 1 f2"/>
                <a:gd name="f31" fmla="*/ f22 1 10972800"/>
                <a:gd name="f32" fmla="*/ f23 1 695565"/>
                <a:gd name="f33" fmla="*/ f24 1 10972800"/>
                <a:gd name="f34" fmla="*/ f25 1 695565"/>
                <a:gd name="f35" fmla="*/ f26 1 10972800"/>
                <a:gd name="f36" fmla="*/ f27 1 10972800"/>
                <a:gd name="f37" fmla="*/ f28 1 695565"/>
                <a:gd name="f38" fmla="*/ f29 1 69556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9556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44447" tIns="144447" rIns="144447" bIns="144447" anchor="ctr" anchorCtr="0" compatLnSpc="1">
              <a:noAutofit/>
            </a:bodyPr>
            <a:lstStyle/>
            <a:p>
              <a:pPr marL="0" marR="0" lvl="0" indent="0" algn="l" defTabSz="12890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■ Üİ tipinin tanımlanması ve sınıflandırılması 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3DAAC9E2-DA88-418F-8716-A517B79E1371}"/>
                </a:ext>
              </a:extLst>
            </p:cNvPr>
            <p:cNvSpPr/>
            <p:nvPr/>
          </p:nvSpPr>
          <p:spPr>
            <a:xfrm>
              <a:off x="609603" y="3904945"/>
              <a:ext cx="10972800" cy="6955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95565"/>
                <a:gd name="f8" fmla="val 115930"/>
                <a:gd name="f9" fmla="val 51904"/>
                <a:gd name="f10" fmla="val 10856870"/>
                <a:gd name="f11" fmla="val 10920896"/>
                <a:gd name="f12" fmla="val 579635"/>
                <a:gd name="f13" fmla="val 643661"/>
                <a:gd name="f14" fmla="+- 0 0 -90"/>
                <a:gd name="f15" fmla="*/ f3 1 10972800"/>
                <a:gd name="f16" fmla="*/ f4 1 695565"/>
                <a:gd name="f17" fmla="+- f7 0 f5"/>
                <a:gd name="f18" fmla="+- f6 0 f5"/>
                <a:gd name="f19" fmla="*/ f14 f0 1"/>
                <a:gd name="f20" fmla="*/ f18 1 10972800"/>
                <a:gd name="f21" fmla="*/ f17 1 695565"/>
                <a:gd name="f22" fmla="*/ 0 f18 1"/>
                <a:gd name="f23" fmla="*/ 115930 f17 1"/>
                <a:gd name="f24" fmla="*/ 115930 f18 1"/>
                <a:gd name="f25" fmla="*/ 0 f17 1"/>
                <a:gd name="f26" fmla="*/ 10856870 f18 1"/>
                <a:gd name="f27" fmla="*/ 10972800 f18 1"/>
                <a:gd name="f28" fmla="*/ 579635 f17 1"/>
                <a:gd name="f29" fmla="*/ 695565 f17 1"/>
                <a:gd name="f30" fmla="*/ f19 1 f2"/>
                <a:gd name="f31" fmla="*/ f22 1 10972800"/>
                <a:gd name="f32" fmla="*/ f23 1 695565"/>
                <a:gd name="f33" fmla="*/ f24 1 10972800"/>
                <a:gd name="f34" fmla="*/ f25 1 695565"/>
                <a:gd name="f35" fmla="*/ f26 1 10972800"/>
                <a:gd name="f36" fmla="*/ f27 1 10972800"/>
                <a:gd name="f37" fmla="*/ f28 1 695565"/>
                <a:gd name="f38" fmla="*/ f29 1 69556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9556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44447" tIns="144447" rIns="144447" bIns="144447" anchor="ctr" anchorCtr="0" compatLnSpc="1">
              <a:noAutofit/>
            </a:bodyPr>
            <a:lstStyle/>
            <a:p>
              <a:pPr marL="0" marR="0" lvl="0" indent="0" algn="l" defTabSz="12890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■ Üriner inkontinansa sebep olabilecek altta yatan bir sebep 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C5459A64-E88E-451A-94A5-541FF9076ED3}"/>
                </a:ext>
              </a:extLst>
            </p:cNvPr>
            <p:cNvSpPr/>
            <p:nvPr/>
          </p:nvSpPr>
          <p:spPr>
            <a:xfrm>
              <a:off x="609603" y="4684023"/>
              <a:ext cx="10972800" cy="6955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695565"/>
                <a:gd name="f8" fmla="val 115930"/>
                <a:gd name="f9" fmla="val 51904"/>
                <a:gd name="f10" fmla="val 10856870"/>
                <a:gd name="f11" fmla="val 10920896"/>
                <a:gd name="f12" fmla="val 579635"/>
                <a:gd name="f13" fmla="val 643661"/>
                <a:gd name="f14" fmla="+- 0 0 -90"/>
                <a:gd name="f15" fmla="*/ f3 1 10972800"/>
                <a:gd name="f16" fmla="*/ f4 1 695565"/>
                <a:gd name="f17" fmla="+- f7 0 f5"/>
                <a:gd name="f18" fmla="+- f6 0 f5"/>
                <a:gd name="f19" fmla="*/ f14 f0 1"/>
                <a:gd name="f20" fmla="*/ f18 1 10972800"/>
                <a:gd name="f21" fmla="*/ f17 1 695565"/>
                <a:gd name="f22" fmla="*/ 0 f18 1"/>
                <a:gd name="f23" fmla="*/ 115930 f17 1"/>
                <a:gd name="f24" fmla="*/ 115930 f18 1"/>
                <a:gd name="f25" fmla="*/ 0 f17 1"/>
                <a:gd name="f26" fmla="*/ 10856870 f18 1"/>
                <a:gd name="f27" fmla="*/ 10972800 f18 1"/>
                <a:gd name="f28" fmla="*/ 579635 f17 1"/>
                <a:gd name="f29" fmla="*/ 695565 f17 1"/>
                <a:gd name="f30" fmla="*/ f19 1 f2"/>
                <a:gd name="f31" fmla="*/ f22 1 10972800"/>
                <a:gd name="f32" fmla="*/ f23 1 695565"/>
                <a:gd name="f33" fmla="*/ f24 1 10972800"/>
                <a:gd name="f34" fmla="*/ f25 1 695565"/>
                <a:gd name="f35" fmla="*/ f26 1 10972800"/>
                <a:gd name="f36" fmla="*/ f27 1 10972800"/>
                <a:gd name="f37" fmla="*/ f28 1 695565"/>
                <a:gd name="f38" fmla="*/ f29 1 69556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69556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E4845"/>
              </a:solidFill>
              <a:prstDash val="solid"/>
              <a:miter/>
            </a:ln>
          </p:spPr>
          <p:txBody>
            <a:bodyPr vert="horz" wrap="square" lIns="144447" tIns="144447" rIns="144447" bIns="144447" anchor="ctr" anchorCtr="0" compatLnSpc="1">
              <a:noAutofit/>
            </a:bodyPr>
            <a:lstStyle/>
            <a:p>
              <a:pPr marL="0" marR="0" lvl="0" indent="0" algn="l" defTabSz="12890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9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■ Geçici inkontinans sebeplerinin ekarte edilmesidir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DB9709-C0A1-49C4-A2F8-CF212C3F2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79646"/>
          </a:solidFill>
        </p:spPr>
        <p:txBody>
          <a:bodyPr/>
          <a:lstStyle/>
          <a:p>
            <a:pPr lvl="0"/>
            <a:r>
              <a:rPr lang="tr-TR"/>
              <a:t>Üİ niçin önemli</a:t>
            </a:r>
          </a:p>
        </p:txBody>
      </p:sp>
      <p:grpSp>
        <p:nvGrpSpPr>
          <p:cNvPr id="3" name="İçerik Yer Tutucusu 3">
            <a:extLst>
              <a:ext uri="{FF2B5EF4-FFF2-40B4-BE49-F238E27FC236}">
                <a16:creationId xmlns:a16="http://schemas.microsoft.com/office/drawing/2014/main" id="{9F034B9F-6FC3-4F02-B37B-2B0EA34B3249}"/>
              </a:ext>
            </a:extLst>
          </p:cNvPr>
          <p:cNvGrpSpPr/>
          <p:nvPr/>
        </p:nvGrpSpPr>
        <p:grpSpPr>
          <a:xfrm>
            <a:off x="609603" y="1600392"/>
            <a:ext cx="10972800" cy="4525584"/>
            <a:chOff x="609603" y="1600392"/>
            <a:chExt cx="10972800" cy="4525584"/>
          </a:xfrm>
        </p:grpSpPr>
        <p:sp>
          <p:nvSpPr>
            <p:cNvPr id="4" name="Serbest Form: Şekil 3">
              <a:extLst>
                <a:ext uri="{FF2B5EF4-FFF2-40B4-BE49-F238E27FC236}">
                  <a16:creationId xmlns:a16="http://schemas.microsoft.com/office/drawing/2014/main" id="{9F895E1A-C0A8-4501-B6C3-C7019E426AFA}"/>
                </a:ext>
              </a:extLst>
            </p:cNvPr>
            <p:cNvSpPr/>
            <p:nvPr/>
          </p:nvSpPr>
          <p:spPr>
            <a:xfrm>
              <a:off x="609603" y="1600392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Sık</a:t>
              </a:r>
            </a:p>
          </p:txBody>
        </p:sp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FC8FB8CE-AFDC-45D0-B0E7-3B962C08A6A2}"/>
                </a:ext>
              </a:extLst>
            </p:cNvPr>
            <p:cNvSpPr/>
            <p:nvPr/>
          </p:nvSpPr>
          <p:spPr>
            <a:xfrm>
              <a:off x="609603" y="2054044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Yaşam kalitesini bozuyor</a:t>
              </a: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3D98A97-1218-4A2D-8BAE-CF39ECE23748}"/>
                </a:ext>
              </a:extLst>
            </p:cNvPr>
            <p:cNvSpPr/>
            <p:nvPr/>
          </p:nvSpPr>
          <p:spPr>
            <a:xfrm>
              <a:off x="609603" y="2507687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Depresyon</a:t>
              </a:r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5CC3B3BE-77FC-473C-ACE6-4714E5EC31E1}"/>
                </a:ext>
              </a:extLst>
            </p:cNvPr>
            <p:cNvSpPr/>
            <p:nvPr/>
          </p:nvSpPr>
          <p:spPr>
            <a:xfrm>
              <a:off x="609603" y="2961339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Sosyal izolasyon</a:t>
              </a:r>
            </a:p>
          </p:txBody>
        </p:sp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343577A8-E0A8-485C-BC2D-945E5EEC0E06}"/>
                </a:ext>
              </a:extLst>
            </p:cNvPr>
            <p:cNvSpPr/>
            <p:nvPr/>
          </p:nvSpPr>
          <p:spPr>
            <a:xfrm>
              <a:off x="609603" y="3414982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964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alibri"/>
                </a:rPr>
                <a:t>İnsomnia</a:t>
              </a:r>
              <a:endParaRPr lang="tr-TR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FA7CA4DF-D119-4DC4-A55A-EFABB215E68F}"/>
                </a:ext>
              </a:extLst>
            </p:cNvPr>
            <p:cNvSpPr/>
            <p:nvPr/>
          </p:nvSpPr>
          <p:spPr>
            <a:xfrm>
              <a:off x="609603" y="3868634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0504D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Bakıcı tükenmişliği</a:t>
              </a: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5B35A663-BD53-40BF-874D-4DBCB89C1537}"/>
                </a:ext>
              </a:extLst>
            </p:cNvPr>
            <p:cNvSpPr/>
            <p:nvPr/>
          </p:nvSpPr>
          <p:spPr>
            <a:xfrm>
              <a:off x="609603" y="4322277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BBB59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Ekonomik yük</a:t>
              </a: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5CF19929-31D0-45FE-A428-928FAA8E2B8D}"/>
                </a:ext>
              </a:extLst>
            </p:cNvPr>
            <p:cNvSpPr/>
            <p:nvPr/>
          </p:nvSpPr>
          <p:spPr>
            <a:xfrm>
              <a:off x="609603" y="4775929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8064A2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Baş etme davranışları ( dehidratasyon)</a:t>
              </a:r>
            </a:p>
          </p:txBody>
        </p:sp>
        <p:sp>
          <p:nvSpPr>
            <p:cNvPr id="12" name="Serbest Form: Şekil 11">
              <a:extLst>
                <a:ext uri="{FF2B5EF4-FFF2-40B4-BE49-F238E27FC236}">
                  <a16:creationId xmlns:a16="http://schemas.microsoft.com/office/drawing/2014/main" id="{359E9A31-84AB-4821-9869-AC42E37929CA}"/>
                </a:ext>
              </a:extLst>
            </p:cNvPr>
            <p:cNvSpPr/>
            <p:nvPr/>
          </p:nvSpPr>
          <p:spPr>
            <a:xfrm>
              <a:off x="609603" y="5229572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BACC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Basınç Ülseri</a:t>
              </a: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33908871-28E6-4769-9562-06EC445F1DFA}"/>
                </a:ext>
              </a:extLst>
            </p:cNvPr>
            <p:cNvSpPr/>
            <p:nvPr/>
          </p:nvSpPr>
          <p:spPr>
            <a:xfrm>
              <a:off x="609603" y="5683224"/>
              <a:ext cx="10972800" cy="4427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2800"/>
                <a:gd name="f7" fmla="val 442749"/>
                <a:gd name="f8" fmla="val 73793"/>
                <a:gd name="f9" fmla="val 33038"/>
                <a:gd name="f10" fmla="val 10899007"/>
                <a:gd name="f11" fmla="val 10939762"/>
                <a:gd name="f12" fmla="val 368956"/>
                <a:gd name="f13" fmla="val 409711"/>
                <a:gd name="f14" fmla="+- 0 0 -90"/>
                <a:gd name="f15" fmla="*/ f3 1 10972800"/>
                <a:gd name="f16" fmla="*/ f4 1 442749"/>
                <a:gd name="f17" fmla="+- f7 0 f5"/>
                <a:gd name="f18" fmla="+- f6 0 f5"/>
                <a:gd name="f19" fmla="*/ f14 f0 1"/>
                <a:gd name="f20" fmla="*/ f18 1 10972800"/>
                <a:gd name="f21" fmla="*/ f17 1 442749"/>
                <a:gd name="f22" fmla="*/ 0 f18 1"/>
                <a:gd name="f23" fmla="*/ 73793 f17 1"/>
                <a:gd name="f24" fmla="*/ 73793 f18 1"/>
                <a:gd name="f25" fmla="*/ 0 f17 1"/>
                <a:gd name="f26" fmla="*/ 10899007 f18 1"/>
                <a:gd name="f27" fmla="*/ 10972800 f18 1"/>
                <a:gd name="f28" fmla="*/ 368956 f17 1"/>
                <a:gd name="f29" fmla="*/ 442749 f17 1"/>
                <a:gd name="f30" fmla="*/ f19 1 f2"/>
                <a:gd name="f31" fmla="*/ f22 1 10972800"/>
                <a:gd name="f32" fmla="*/ f23 1 442749"/>
                <a:gd name="f33" fmla="*/ f24 1 10972800"/>
                <a:gd name="f34" fmla="*/ f25 1 442749"/>
                <a:gd name="f35" fmla="*/ f26 1 10972800"/>
                <a:gd name="f36" fmla="*/ f27 1 10972800"/>
                <a:gd name="f37" fmla="*/ f28 1 442749"/>
                <a:gd name="f38" fmla="*/ f29 1 4427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0972800" h="4427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964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3056" tIns="113056" rIns="113056" bIns="113056" anchor="ctr" anchorCtr="0" compatLnSpc="1">
              <a:noAutofit/>
            </a:bodyPr>
            <a:lstStyle/>
            <a:p>
              <a:pPr marL="0" marR="0" lvl="0" indent="0" algn="l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tr-T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Düşmeler - Fiziksel aktivitenin kısıtlanması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03CCE1-9125-FF69-1DD8-CE78DA9477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tr-TR" dirty="0"/>
              <a:t>SIK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762A51C-9D4E-6371-5824-1F42640B9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715" y="2521713"/>
            <a:ext cx="2170364" cy="123759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8071B82-1068-00E8-81A8-2D0DEB34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83" y="2520817"/>
            <a:ext cx="2054530" cy="1237595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20F2498B-79C4-2594-0A80-1C14B47E1DD9}"/>
              </a:ext>
            </a:extLst>
          </p:cNvPr>
          <p:cNvSpPr/>
          <p:nvPr/>
        </p:nvSpPr>
        <p:spPr>
          <a:xfrm>
            <a:off x="8266340" y="2540048"/>
            <a:ext cx="2030608" cy="121836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30610"/>
              <a:gd name="f7" fmla="val 1218366"/>
              <a:gd name="f8" fmla="+- 0 0 -90"/>
              <a:gd name="f9" fmla="*/ f3 1 2030610"/>
              <a:gd name="f10" fmla="*/ f4 1 1218366"/>
              <a:gd name="f11" fmla="+- f7 0 f5"/>
              <a:gd name="f12" fmla="+- f6 0 f5"/>
              <a:gd name="f13" fmla="*/ f8 f0 1"/>
              <a:gd name="f14" fmla="*/ f12 1 2030610"/>
              <a:gd name="f15" fmla="*/ f11 1 1218366"/>
              <a:gd name="f16" fmla="*/ 0 f12 1"/>
              <a:gd name="f17" fmla="*/ 0 f11 1"/>
              <a:gd name="f18" fmla="*/ 2030610 f12 1"/>
              <a:gd name="f19" fmla="*/ 1218366 f11 1"/>
              <a:gd name="f20" fmla="*/ f13 1 f2"/>
              <a:gd name="f21" fmla="*/ f16 1 2030610"/>
              <a:gd name="f22" fmla="*/ f17 1 1218366"/>
              <a:gd name="f23" fmla="*/ f18 1 2030610"/>
              <a:gd name="f24" fmla="*/ f19 1 1218366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2030610" h="1218366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AE4845"/>
            </a:solidFill>
            <a:prstDash val="solid"/>
            <a:miter/>
          </a:ln>
        </p:spPr>
        <p:txBody>
          <a:bodyPr vert="horz" wrap="square" lIns="60963" tIns="60963" rIns="60963" bIns="60963" anchor="ctr" anchorCtr="1" compatLnSpc="1">
            <a:noAutofit/>
          </a:bodyPr>
          <a:lstStyle/>
          <a:p>
            <a:pPr marL="0" marR="0" lvl="0" indent="0" algn="ctr" defTabSz="711202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Kadın &gt; erkek (2:1)</a:t>
            </a:r>
          </a:p>
        </p:txBody>
      </p:sp>
    </p:spTree>
    <p:extLst>
      <p:ext uri="{BB962C8B-B14F-4D97-AF65-F5344CB8AC3E}">
        <p14:creationId xmlns:p14="http://schemas.microsoft.com/office/powerpoint/2010/main" val="96364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3FA3C5F3-B3AA-4FD1-963B-6AAD9B5C8FDE}"/>
</file>

<file path=customXml/itemProps2.xml><?xml version="1.0" encoding="utf-8"?>
<ds:datastoreItem xmlns:ds="http://schemas.openxmlformats.org/officeDocument/2006/customXml" ds:itemID="{84668ACE-65DF-4406-8C2B-122A813D2502}"/>
</file>

<file path=customXml/itemProps3.xml><?xml version="1.0" encoding="utf-8"?>
<ds:datastoreItem xmlns:ds="http://schemas.openxmlformats.org/officeDocument/2006/customXml" ds:itemID="{B670A2A5-0BD4-45E6-A19F-D9229521CCA0}"/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2780</Words>
  <Application>Microsoft Office PowerPoint</Application>
  <PresentationFormat>Geniş ekran</PresentationFormat>
  <Paragraphs>317</Paragraphs>
  <Slides>68</Slides>
  <Notes>5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3</vt:i4>
      </vt:variant>
      <vt:variant>
        <vt:lpstr>Eklenmiş OLE Hizmet Programları</vt:lpstr>
      </vt:variant>
      <vt:variant>
        <vt:i4>0</vt:i4>
      </vt:variant>
      <vt:variant>
        <vt:lpstr>Slayt Başlıkları</vt:lpstr>
      </vt:variant>
      <vt:variant>
        <vt:i4>68</vt:i4>
      </vt:variant>
    </vt:vector>
  </HeadingPairs>
  <TitlesOfParts>
    <vt:vector size="79" baseType="lpstr">
      <vt:lpstr>Arial</vt:lpstr>
      <vt:lpstr>Aril</vt:lpstr>
      <vt:lpstr>Calibri</vt:lpstr>
      <vt:lpstr>Calibri Light</vt:lpstr>
      <vt:lpstr>Google Sans</vt:lpstr>
      <vt:lpstr>Open Sans Light</vt:lpstr>
      <vt:lpstr>URWPalladioL-Roma</vt:lpstr>
      <vt:lpstr>Wingdings</vt:lpstr>
      <vt:lpstr>Office Teması</vt:lpstr>
      <vt:lpstr>Office Theme</vt:lpstr>
      <vt:lpstr>12_Office Theme</vt:lpstr>
      <vt:lpstr>Toplumda ve Kurumda Yaşayan Yaşlıda  İnkontinans ve Yaşam Kalitesine Etkisi</vt:lpstr>
      <vt:lpstr>Yaşlanma/Yaş-Alma</vt:lpstr>
      <vt:lpstr>KAPSAMLI GERİATRİK DEĞERLENDİRME</vt:lpstr>
      <vt:lpstr>PowerPoint Sunusu</vt:lpstr>
      <vt:lpstr>Geriatrik Sendromlar</vt:lpstr>
      <vt:lpstr>PowerPoint Sunusu</vt:lpstr>
      <vt:lpstr>PowerPoint Sunusu</vt:lpstr>
      <vt:lpstr>Üİ niçin önemli</vt:lpstr>
      <vt:lpstr>SIK</vt:lpstr>
      <vt:lpstr> Risk faktörleri </vt:lpstr>
      <vt:lpstr>PowerPoint Sunusu</vt:lpstr>
      <vt:lpstr>Yaşam kalitesini bozuyor </vt:lpstr>
      <vt:lpstr>Yaşam kalitesini bozuyor</vt:lpstr>
      <vt:lpstr>Depresyon</vt:lpstr>
      <vt:lpstr>Depresyon </vt:lpstr>
      <vt:lpstr>SOSYAL İZOLASYON</vt:lpstr>
      <vt:lpstr>İnsomnia</vt:lpstr>
      <vt:lpstr> Bakıcı tükenmişliği </vt:lpstr>
      <vt:lpstr>Baş etme davranışları</vt:lpstr>
      <vt:lpstr>Basınç Ülseri </vt:lpstr>
      <vt:lpstr>Düşme</vt:lpstr>
      <vt:lpstr> Üriner İnkontinans  (Üİ)  </vt:lpstr>
      <vt:lpstr>Öncelikle "Geçici İnkontinans" sebepleri araştırılmalıdır</vt:lpstr>
      <vt:lpstr> Kalıcı (Persistant) İnkontinans: </vt:lpstr>
      <vt:lpstr> Sıkışma tipi üriner inkontinans (urge) </vt:lpstr>
      <vt:lpstr>AAM % 12-16 K &gt;E</vt:lpstr>
      <vt:lpstr>PowerPoint Sunusu</vt:lpstr>
      <vt:lpstr>Konservatif tedavi</vt:lpstr>
      <vt:lpstr>Konservatif tedavi</vt:lpstr>
      <vt:lpstr>Konservatif tedavi</vt:lpstr>
      <vt:lpstr>Konservatif tedavi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Farmakoterapi</vt:lpstr>
      <vt:lpstr>β3 Agonist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Fekal İnkontinans (Fİ)</vt:lpstr>
      <vt:lpstr>PowerPoint Sunusu</vt:lpstr>
      <vt:lpstr>Fekal İnkontinans (Fİ)</vt:lpstr>
      <vt:lpstr>Fekal İnkontinans (Fİ)</vt:lpstr>
      <vt:lpstr>Fİ niçin önemli</vt:lpstr>
      <vt:lpstr>Fİ Tedavisi</vt:lpstr>
      <vt:lpstr>Fİ Tedavisi</vt:lpstr>
      <vt:lpstr>PowerPoint Sunusu</vt:lpstr>
      <vt:lpstr>PowerPoint Sunusu</vt:lpstr>
      <vt:lpstr>PowerPoint Sunusu</vt:lpstr>
      <vt:lpstr>Alt bezi raporu</vt:lpstr>
      <vt:lpstr>Alt bezi reçete örneği</vt:lpstr>
      <vt:lpstr>ÖZETLE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Aslı</dc:creator>
  <cp:lastModifiedBy>Aslı  Tufan Çinçin</cp:lastModifiedBy>
  <cp:revision>33</cp:revision>
  <dcterms:created xsi:type="dcterms:W3CDTF">2023-09-24T17:13:14Z</dcterms:created>
  <dcterms:modified xsi:type="dcterms:W3CDTF">2025-10-12T21:16:28Z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