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727" r:id="rId5"/>
  </p:sldMasterIdLst>
  <p:notesMasterIdLst>
    <p:notesMasterId r:id="rId26"/>
  </p:notesMasterIdLst>
  <p:sldIdLst>
    <p:sldId id="103822" r:id="rId6"/>
    <p:sldId id="2146848762" r:id="rId7"/>
    <p:sldId id="2146848755" r:id="rId8"/>
    <p:sldId id="2146848763" r:id="rId9"/>
    <p:sldId id="2146848759" r:id="rId10"/>
    <p:sldId id="2146848765" r:id="rId11"/>
    <p:sldId id="2146848766" r:id="rId12"/>
    <p:sldId id="2146848767" r:id="rId13"/>
    <p:sldId id="2146848768" r:id="rId14"/>
    <p:sldId id="2146848769" r:id="rId15"/>
    <p:sldId id="2146848770" r:id="rId16"/>
    <p:sldId id="2146848771" r:id="rId17"/>
    <p:sldId id="609" r:id="rId18"/>
    <p:sldId id="2146848760" r:id="rId19"/>
    <p:sldId id="2146848751" r:id="rId20"/>
    <p:sldId id="103855" r:id="rId21"/>
    <p:sldId id="2146848773" r:id="rId22"/>
    <p:sldId id="2146848777" r:id="rId23"/>
    <p:sldId id="2146848776" r:id="rId24"/>
    <p:sldId id="21468487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53" autoAdjust="0"/>
    <p:restoredTop sz="86403" autoAdjust="0"/>
  </p:normalViewPr>
  <p:slideViewPr>
    <p:cSldViewPr snapToGrid="0">
      <p:cViewPr>
        <p:scale>
          <a:sx n="54" d="100"/>
          <a:sy n="54" d="100"/>
        </p:scale>
        <p:origin x="632" y="1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23BA8-1988-4049-BEE8-1DF179E02C62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9BAB2C9E-C58E-EF4E-9505-552C02779E11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/>
            <a:t>Discussions as end of life approaches</a:t>
          </a:r>
        </a:p>
      </dgm:t>
    </dgm:pt>
    <dgm:pt modelId="{010980F3-CD44-BD46-BEA2-F8A9D1531404}" type="parTrans" cxnId="{4C48FC63-7AD7-2042-BD1F-770E51869D10}">
      <dgm:prSet/>
      <dgm:spPr/>
      <dgm:t>
        <a:bodyPr/>
        <a:lstStyle/>
        <a:p>
          <a:endParaRPr lang="en-GB"/>
        </a:p>
      </dgm:t>
    </dgm:pt>
    <dgm:pt modelId="{D3112BE3-E7FF-6A4B-8B93-48C5DAD17AEB}" type="sibTrans" cxnId="{4C48FC63-7AD7-2042-BD1F-770E51869D10}">
      <dgm:prSet/>
      <dgm:spPr/>
      <dgm:t>
        <a:bodyPr/>
        <a:lstStyle/>
        <a:p>
          <a:endParaRPr lang="en-GB"/>
        </a:p>
      </dgm:t>
    </dgm:pt>
    <dgm:pt modelId="{17A18719-9B3E-6749-B1E4-FE5CED3C60DA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/>
            <a:t>Assessment, Care Planning and Review</a:t>
          </a:r>
        </a:p>
      </dgm:t>
    </dgm:pt>
    <dgm:pt modelId="{1024C803-EFDC-074E-8401-CF7F9D6EB736}" type="parTrans" cxnId="{3F92A4ED-2502-D346-87CC-09C50343F523}">
      <dgm:prSet/>
      <dgm:spPr/>
      <dgm:t>
        <a:bodyPr/>
        <a:lstStyle/>
        <a:p>
          <a:endParaRPr lang="en-GB"/>
        </a:p>
      </dgm:t>
    </dgm:pt>
    <dgm:pt modelId="{895FF61D-4EF2-1545-9A97-F1C71B8192D7}" type="sibTrans" cxnId="{3F92A4ED-2502-D346-87CC-09C50343F523}">
      <dgm:prSet/>
      <dgm:spPr/>
      <dgm:t>
        <a:bodyPr/>
        <a:lstStyle/>
        <a:p>
          <a:endParaRPr lang="en-GB"/>
        </a:p>
      </dgm:t>
    </dgm:pt>
    <dgm:pt modelId="{7BDBEAE4-55D8-704A-A9F6-EAAE9BFA1C85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/>
            <a:t>Coordination of care</a:t>
          </a:r>
        </a:p>
      </dgm:t>
    </dgm:pt>
    <dgm:pt modelId="{180A6576-8BE1-724D-A1ED-BF459A32F0A5}" type="parTrans" cxnId="{827702BE-7B15-094D-B04A-63BB72B3F621}">
      <dgm:prSet/>
      <dgm:spPr/>
      <dgm:t>
        <a:bodyPr/>
        <a:lstStyle/>
        <a:p>
          <a:endParaRPr lang="en-GB"/>
        </a:p>
      </dgm:t>
    </dgm:pt>
    <dgm:pt modelId="{A5B7DA55-DFCF-D24F-80D0-6383E2492EA6}" type="sibTrans" cxnId="{827702BE-7B15-094D-B04A-63BB72B3F621}">
      <dgm:prSet/>
      <dgm:spPr/>
      <dgm:t>
        <a:bodyPr/>
        <a:lstStyle/>
        <a:p>
          <a:endParaRPr lang="en-GB"/>
        </a:p>
      </dgm:t>
    </dgm:pt>
    <dgm:pt modelId="{E24042C8-8B45-214A-BA0C-5BA958180EDB}">
      <dgm:prSet/>
      <dgm:spPr>
        <a:solidFill>
          <a:schemeClr val="tx2"/>
        </a:solidFill>
      </dgm:spPr>
      <dgm:t>
        <a:bodyPr/>
        <a:lstStyle/>
        <a:p>
          <a:r>
            <a:rPr lang="en-GB" b="1" dirty="0"/>
            <a:t>Delivery of high quality services in different settings</a:t>
          </a:r>
        </a:p>
      </dgm:t>
    </dgm:pt>
    <dgm:pt modelId="{90D540E9-B075-C24E-AD1B-60DDD368C50C}" type="parTrans" cxnId="{9E1D010D-7CE0-204A-901B-DCFFBD610661}">
      <dgm:prSet/>
      <dgm:spPr/>
      <dgm:t>
        <a:bodyPr/>
        <a:lstStyle/>
        <a:p>
          <a:endParaRPr lang="en-GB"/>
        </a:p>
      </dgm:t>
    </dgm:pt>
    <dgm:pt modelId="{CDDFBCD1-3153-484D-9F21-7F60F3AC787F}" type="sibTrans" cxnId="{9E1D010D-7CE0-204A-901B-DCFFBD610661}">
      <dgm:prSet/>
      <dgm:spPr/>
      <dgm:t>
        <a:bodyPr/>
        <a:lstStyle/>
        <a:p>
          <a:endParaRPr lang="en-GB"/>
        </a:p>
      </dgm:t>
    </dgm:pt>
    <dgm:pt modelId="{D93E59BE-2736-E74C-850F-2FEF78CC620D}">
      <dgm:prSet/>
      <dgm:spPr>
        <a:solidFill>
          <a:schemeClr val="tx2"/>
        </a:solidFill>
      </dgm:spPr>
      <dgm:t>
        <a:bodyPr/>
        <a:lstStyle/>
        <a:p>
          <a:r>
            <a:rPr lang="en-GB" b="1" dirty="0"/>
            <a:t>Care in the last days of life</a:t>
          </a:r>
        </a:p>
      </dgm:t>
    </dgm:pt>
    <dgm:pt modelId="{A9C18D31-2727-5C4E-945F-86ED6122B82A}" type="parTrans" cxnId="{DB32E7EE-5CF2-2E41-A497-10D3C5F71D5D}">
      <dgm:prSet/>
      <dgm:spPr/>
      <dgm:t>
        <a:bodyPr/>
        <a:lstStyle/>
        <a:p>
          <a:endParaRPr lang="en-GB"/>
        </a:p>
      </dgm:t>
    </dgm:pt>
    <dgm:pt modelId="{41C9F06C-258E-2C44-AFDB-5639D2B7B320}" type="sibTrans" cxnId="{DB32E7EE-5CF2-2E41-A497-10D3C5F71D5D}">
      <dgm:prSet/>
      <dgm:spPr/>
      <dgm:t>
        <a:bodyPr/>
        <a:lstStyle/>
        <a:p>
          <a:endParaRPr lang="en-GB"/>
        </a:p>
      </dgm:t>
    </dgm:pt>
    <dgm:pt modelId="{D07786A1-B26F-3946-845F-B1D3C79FAE84}">
      <dgm:prSet/>
      <dgm:spPr>
        <a:solidFill>
          <a:schemeClr val="tx2"/>
        </a:solidFill>
      </dgm:spPr>
      <dgm:t>
        <a:bodyPr/>
        <a:lstStyle/>
        <a:p>
          <a:r>
            <a:rPr lang="en-GB" b="1" dirty="0"/>
            <a:t>Care after death</a:t>
          </a:r>
        </a:p>
      </dgm:t>
    </dgm:pt>
    <dgm:pt modelId="{CF74B481-F7FD-3748-A681-C398161795FB}" type="parTrans" cxnId="{F3C8962C-E93C-794B-8AAB-D3D0457B51DF}">
      <dgm:prSet/>
      <dgm:spPr/>
      <dgm:t>
        <a:bodyPr/>
        <a:lstStyle/>
        <a:p>
          <a:endParaRPr lang="en-GB"/>
        </a:p>
      </dgm:t>
    </dgm:pt>
    <dgm:pt modelId="{762793E1-6789-754C-80EC-63CE85C08FEC}" type="sibTrans" cxnId="{F3C8962C-E93C-794B-8AAB-D3D0457B51DF}">
      <dgm:prSet/>
      <dgm:spPr/>
      <dgm:t>
        <a:bodyPr/>
        <a:lstStyle/>
        <a:p>
          <a:endParaRPr lang="en-GB"/>
        </a:p>
      </dgm:t>
    </dgm:pt>
    <dgm:pt modelId="{03B8E073-9C68-9A4D-960C-852DC4E13E48}" type="pres">
      <dgm:prSet presAssocID="{DBC23BA8-1988-4049-BEE8-1DF179E02C62}" presName="Name0" presStyleCnt="0">
        <dgm:presLayoutVars>
          <dgm:dir/>
          <dgm:animLvl val="lvl"/>
          <dgm:resizeHandles val="exact"/>
        </dgm:presLayoutVars>
      </dgm:prSet>
      <dgm:spPr/>
    </dgm:pt>
    <dgm:pt modelId="{7697959E-496E-F847-9902-890D9838977D}" type="pres">
      <dgm:prSet presAssocID="{9BAB2C9E-C58E-EF4E-9505-552C02779E1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69F761D-3823-A244-A8EB-29F914C3EE4D}" type="pres">
      <dgm:prSet presAssocID="{D3112BE3-E7FF-6A4B-8B93-48C5DAD17AEB}" presName="parTxOnlySpace" presStyleCnt="0"/>
      <dgm:spPr/>
    </dgm:pt>
    <dgm:pt modelId="{CBA4000F-AC34-A046-A185-9079595DAD8D}" type="pres">
      <dgm:prSet presAssocID="{17A18719-9B3E-6749-B1E4-FE5CED3C60D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36EBCF9-2866-FE4C-A1A4-6F0431106DFA}" type="pres">
      <dgm:prSet presAssocID="{895FF61D-4EF2-1545-9A97-F1C71B8192D7}" presName="parTxOnlySpace" presStyleCnt="0"/>
      <dgm:spPr/>
    </dgm:pt>
    <dgm:pt modelId="{49B7EABE-00C2-7740-A0D5-E4380F6B2EC7}" type="pres">
      <dgm:prSet presAssocID="{7BDBEAE4-55D8-704A-A9F6-EAAE9BFA1C8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F782E35-CFCF-584F-83F8-FECCA9444C15}" type="pres">
      <dgm:prSet presAssocID="{A5B7DA55-DFCF-D24F-80D0-6383E2492EA6}" presName="parTxOnlySpace" presStyleCnt="0"/>
      <dgm:spPr/>
    </dgm:pt>
    <dgm:pt modelId="{FA4B1525-F290-614B-A109-630300C0FA4F}" type="pres">
      <dgm:prSet presAssocID="{E24042C8-8B45-214A-BA0C-5BA958180ED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06A0A2F-8C90-AF46-AEE9-F61C20AD39A7}" type="pres">
      <dgm:prSet presAssocID="{CDDFBCD1-3153-484D-9F21-7F60F3AC787F}" presName="parTxOnlySpace" presStyleCnt="0"/>
      <dgm:spPr/>
    </dgm:pt>
    <dgm:pt modelId="{B3980574-65C9-7340-8C7A-558A7B6EBFF2}" type="pres">
      <dgm:prSet presAssocID="{D93E59BE-2736-E74C-850F-2FEF78CC620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C9AFA51-5C87-6040-A4AB-8A0D434518D0}" type="pres">
      <dgm:prSet presAssocID="{41C9F06C-258E-2C44-AFDB-5639D2B7B320}" presName="parTxOnlySpace" presStyleCnt="0"/>
      <dgm:spPr/>
    </dgm:pt>
    <dgm:pt modelId="{7E354571-6496-5B4A-8B47-BDDC9CC7A4D3}" type="pres">
      <dgm:prSet presAssocID="{D07786A1-B26F-3946-845F-B1D3C79FAE8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1D010D-7CE0-204A-901B-DCFFBD610661}" srcId="{DBC23BA8-1988-4049-BEE8-1DF179E02C62}" destId="{E24042C8-8B45-214A-BA0C-5BA958180EDB}" srcOrd="3" destOrd="0" parTransId="{90D540E9-B075-C24E-AD1B-60DDD368C50C}" sibTransId="{CDDFBCD1-3153-484D-9F21-7F60F3AC787F}"/>
    <dgm:cxn modelId="{8FBF6819-2D0D-4A49-90CA-4CC779363448}" type="presOf" srcId="{D93E59BE-2736-E74C-850F-2FEF78CC620D}" destId="{B3980574-65C9-7340-8C7A-558A7B6EBFF2}" srcOrd="0" destOrd="0" presId="urn:microsoft.com/office/officeart/2005/8/layout/chevron1"/>
    <dgm:cxn modelId="{F3C8962C-E93C-794B-8AAB-D3D0457B51DF}" srcId="{DBC23BA8-1988-4049-BEE8-1DF179E02C62}" destId="{D07786A1-B26F-3946-845F-B1D3C79FAE84}" srcOrd="5" destOrd="0" parTransId="{CF74B481-F7FD-3748-A681-C398161795FB}" sibTransId="{762793E1-6789-754C-80EC-63CE85C08FEC}"/>
    <dgm:cxn modelId="{12E8264A-BC6F-8843-B54B-0BEDC1A04599}" type="presOf" srcId="{E24042C8-8B45-214A-BA0C-5BA958180EDB}" destId="{FA4B1525-F290-614B-A109-630300C0FA4F}" srcOrd="0" destOrd="0" presId="urn:microsoft.com/office/officeart/2005/8/layout/chevron1"/>
    <dgm:cxn modelId="{4C48FC63-7AD7-2042-BD1F-770E51869D10}" srcId="{DBC23BA8-1988-4049-BEE8-1DF179E02C62}" destId="{9BAB2C9E-C58E-EF4E-9505-552C02779E11}" srcOrd="0" destOrd="0" parTransId="{010980F3-CD44-BD46-BEA2-F8A9D1531404}" sibTransId="{D3112BE3-E7FF-6A4B-8B93-48C5DAD17AEB}"/>
    <dgm:cxn modelId="{4054709D-D3E9-DA46-B4C8-6A217A89FC9E}" type="presOf" srcId="{D07786A1-B26F-3946-845F-B1D3C79FAE84}" destId="{7E354571-6496-5B4A-8B47-BDDC9CC7A4D3}" srcOrd="0" destOrd="0" presId="urn:microsoft.com/office/officeart/2005/8/layout/chevron1"/>
    <dgm:cxn modelId="{827702BE-7B15-094D-B04A-63BB72B3F621}" srcId="{DBC23BA8-1988-4049-BEE8-1DF179E02C62}" destId="{7BDBEAE4-55D8-704A-A9F6-EAAE9BFA1C85}" srcOrd="2" destOrd="0" parTransId="{180A6576-8BE1-724D-A1ED-BF459A32F0A5}" sibTransId="{A5B7DA55-DFCF-D24F-80D0-6383E2492EA6}"/>
    <dgm:cxn modelId="{F3701CC6-04DD-0044-9348-7E115DC1FE8C}" type="presOf" srcId="{17A18719-9B3E-6749-B1E4-FE5CED3C60DA}" destId="{CBA4000F-AC34-A046-A185-9079595DAD8D}" srcOrd="0" destOrd="0" presId="urn:microsoft.com/office/officeart/2005/8/layout/chevron1"/>
    <dgm:cxn modelId="{8BB371CD-DDD2-6647-A03A-206D9D20FE4C}" type="presOf" srcId="{7BDBEAE4-55D8-704A-A9F6-EAAE9BFA1C85}" destId="{49B7EABE-00C2-7740-A0D5-E4380F6B2EC7}" srcOrd="0" destOrd="0" presId="urn:microsoft.com/office/officeart/2005/8/layout/chevron1"/>
    <dgm:cxn modelId="{C214DECF-7257-6F43-8E51-C7DB24048C93}" type="presOf" srcId="{9BAB2C9E-C58E-EF4E-9505-552C02779E11}" destId="{7697959E-496E-F847-9902-890D9838977D}" srcOrd="0" destOrd="0" presId="urn:microsoft.com/office/officeart/2005/8/layout/chevron1"/>
    <dgm:cxn modelId="{3F92A4ED-2502-D346-87CC-09C50343F523}" srcId="{DBC23BA8-1988-4049-BEE8-1DF179E02C62}" destId="{17A18719-9B3E-6749-B1E4-FE5CED3C60DA}" srcOrd="1" destOrd="0" parTransId="{1024C803-EFDC-074E-8401-CF7F9D6EB736}" sibTransId="{895FF61D-4EF2-1545-9A97-F1C71B8192D7}"/>
    <dgm:cxn modelId="{DB32E7EE-5CF2-2E41-A497-10D3C5F71D5D}" srcId="{DBC23BA8-1988-4049-BEE8-1DF179E02C62}" destId="{D93E59BE-2736-E74C-850F-2FEF78CC620D}" srcOrd="4" destOrd="0" parTransId="{A9C18D31-2727-5C4E-945F-86ED6122B82A}" sibTransId="{41C9F06C-258E-2C44-AFDB-5639D2B7B320}"/>
    <dgm:cxn modelId="{2DFE77F8-2EB9-3445-A4F9-FC16FAE70DCB}" type="presOf" srcId="{DBC23BA8-1988-4049-BEE8-1DF179E02C62}" destId="{03B8E073-9C68-9A4D-960C-852DC4E13E48}" srcOrd="0" destOrd="0" presId="urn:microsoft.com/office/officeart/2005/8/layout/chevron1"/>
    <dgm:cxn modelId="{05CE2275-12C8-2749-8383-BF963546A2E3}" type="presParOf" srcId="{03B8E073-9C68-9A4D-960C-852DC4E13E48}" destId="{7697959E-496E-F847-9902-890D9838977D}" srcOrd="0" destOrd="0" presId="urn:microsoft.com/office/officeart/2005/8/layout/chevron1"/>
    <dgm:cxn modelId="{7D4E0C59-EC5D-384E-BCED-02834F859D25}" type="presParOf" srcId="{03B8E073-9C68-9A4D-960C-852DC4E13E48}" destId="{069F761D-3823-A244-A8EB-29F914C3EE4D}" srcOrd="1" destOrd="0" presId="urn:microsoft.com/office/officeart/2005/8/layout/chevron1"/>
    <dgm:cxn modelId="{019043CE-B7A3-5744-BD3B-711B5F83837E}" type="presParOf" srcId="{03B8E073-9C68-9A4D-960C-852DC4E13E48}" destId="{CBA4000F-AC34-A046-A185-9079595DAD8D}" srcOrd="2" destOrd="0" presId="urn:microsoft.com/office/officeart/2005/8/layout/chevron1"/>
    <dgm:cxn modelId="{085776AC-ECD9-144F-9B01-922EA17D3C3B}" type="presParOf" srcId="{03B8E073-9C68-9A4D-960C-852DC4E13E48}" destId="{236EBCF9-2866-FE4C-A1A4-6F0431106DFA}" srcOrd="3" destOrd="0" presId="urn:microsoft.com/office/officeart/2005/8/layout/chevron1"/>
    <dgm:cxn modelId="{2096B2BF-C0A1-2041-A650-232A9159C186}" type="presParOf" srcId="{03B8E073-9C68-9A4D-960C-852DC4E13E48}" destId="{49B7EABE-00C2-7740-A0D5-E4380F6B2EC7}" srcOrd="4" destOrd="0" presId="urn:microsoft.com/office/officeart/2005/8/layout/chevron1"/>
    <dgm:cxn modelId="{3EEFC7AC-7012-6E48-9452-2925F4690C30}" type="presParOf" srcId="{03B8E073-9C68-9A4D-960C-852DC4E13E48}" destId="{9F782E35-CFCF-584F-83F8-FECCA9444C15}" srcOrd="5" destOrd="0" presId="urn:microsoft.com/office/officeart/2005/8/layout/chevron1"/>
    <dgm:cxn modelId="{B1840D39-3A49-1541-A88E-5B96098CE9F8}" type="presParOf" srcId="{03B8E073-9C68-9A4D-960C-852DC4E13E48}" destId="{FA4B1525-F290-614B-A109-630300C0FA4F}" srcOrd="6" destOrd="0" presId="urn:microsoft.com/office/officeart/2005/8/layout/chevron1"/>
    <dgm:cxn modelId="{701F5666-F0A6-9B45-82D8-4E6EE39B48D1}" type="presParOf" srcId="{03B8E073-9C68-9A4D-960C-852DC4E13E48}" destId="{306A0A2F-8C90-AF46-AEE9-F61C20AD39A7}" srcOrd="7" destOrd="0" presId="urn:microsoft.com/office/officeart/2005/8/layout/chevron1"/>
    <dgm:cxn modelId="{1A97BEF1-F8BE-AF4C-B9AC-7ACB1B296384}" type="presParOf" srcId="{03B8E073-9C68-9A4D-960C-852DC4E13E48}" destId="{B3980574-65C9-7340-8C7A-558A7B6EBFF2}" srcOrd="8" destOrd="0" presId="urn:microsoft.com/office/officeart/2005/8/layout/chevron1"/>
    <dgm:cxn modelId="{C1DB438C-0E6C-D843-B93F-596F9E85C697}" type="presParOf" srcId="{03B8E073-9C68-9A4D-960C-852DC4E13E48}" destId="{9C9AFA51-5C87-6040-A4AB-8A0D434518D0}" srcOrd="9" destOrd="0" presId="urn:microsoft.com/office/officeart/2005/8/layout/chevron1"/>
    <dgm:cxn modelId="{33C01AFE-D0AD-6446-81BF-03F0C95501F0}" type="presParOf" srcId="{03B8E073-9C68-9A4D-960C-852DC4E13E48}" destId="{7E354571-6496-5B4A-8B47-BDDC9CC7A4D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64129-1B8C-1349-A14A-A4C9E5036EC9}" type="doc">
      <dgm:prSet loTypeId="urn:microsoft.com/office/officeart/2005/8/layout/radial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443F5-C1E6-C943-8300-68061DA1296C}">
      <dgm:prSet phldrT="[Text]" custT="1"/>
      <dgm:spPr/>
      <dgm:t>
        <a:bodyPr/>
        <a:lstStyle/>
        <a:p>
          <a:r>
            <a:rPr lang="en-US" sz="1600" dirty="0"/>
            <a:t>Physical</a:t>
          </a:r>
        </a:p>
      </dgm:t>
    </dgm:pt>
    <dgm:pt modelId="{CD851FEE-3CF5-9A42-9EFF-5C31BA5A52F0}" type="parTrans" cxnId="{6616DFFA-4337-EB4E-813A-FC3061AB03A6}">
      <dgm:prSet/>
      <dgm:spPr/>
      <dgm:t>
        <a:bodyPr/>
        <a:lstStyle/>
        <a:p>
          <a:endParaRPr lang="en-US"/>
        </a:p>
      </dgm:t>
    </dgm:pt>
    <dgm:pt modelId="{C3FB6832-1A3D-D64E-9CB6-AB45ACAD6AC2}" type="sibTrans" cxnId="{6616DFFA-4337-EB4E-813A-FC3061AB03A6}">
      <dgm:prSet/>
      <dgm:spPr/>
      <dgm:t>
        <a:bodyPr/>
        <a:lstStyle/>
        <a:p>
          <a:endParaRPr lang="en-US"/>
        </a:p>
      </dgm:t>
    </dgm:pt>
    <dgm:pt modelId="{B2A75E34-834F-EB4D-9EB0-8C2239A1CDD8}">
      <dgm:prSet phldrT="[Text]" custT="1"/>
      <dgm:spPr/>
      <dgm:t>
        <a:bodyPr/>
        <a:lstStyle/>
        <a:p>
          <a:r>
            <a:rPr lang="en-US" sz="1100" dirty="0"/>
            <a:t>Psychological</a:t>
          </a:r>
        </a:p>
      </dgm:t>
    </dgm:pt>
    <dgm:pt modelId="{BF475919-7C6D-3B45-9853-8A4CB4892D96}" type="parTrans" cxnId="{A7C46C08-44BC-5C42-BFCF-EB04378B9F16}">
      <dgm:prSet/>
      <dgm:spPr/>
      <dgm:t>
        <a:bodyPr/>
        <a:lstStyle/>
        <a:p>
          <a:endParaRPr lang="en-US"/>
        </a:p>
      </dgm:t>
    </dgm:pt>
    <dgm:pt modelId="{C1ADBA2B-0285-F347-A8F2-51891B657186}" type="sibTrans" cxnId="{A7C46C08-44BC-5C42-BFCF-EB04378B9F16}">
      <dgm:prSet/>
      <dgm:spPr/>
      <dgm:t>
        <a:bodyPr/>
        <a:lstStyle/>
        <a:p>
          <a:endParaRPr lang="en-US"/>
        </a:p>
      </dgm:t>
    </dgm:pt>
    <dgm:pt modelId="{BB6F334E-769F-4D4E-BDEB-5E559983DA41}">
      <dgm:prSet phldrT="[Text]" custT="1"/>
      <dgm:spPr/>
      <dgm:t>
        <a:bodyPr/>
        <a:lstStyle/>
        <a:p>
          <a:r>
            <a:rPr lang="en-US" sz="1200" dirty="0"/>
            <a:t>Functional</a:t>
          </a:r>
        </a:p>
      </dgm:t>
    </dgm:pt>
    <dgm:pt modelId="{58BB6FAD-39D3-0148-9FF8-20C3F91F0745}" type="parTrans" cxnId="{4B961E55-9216-534A-B009-18A7FB59ACAD}">
      <dgm:prSet/>
      <dgm:spPr/>
      <dgm:t>
        <a:bodyPr/>
        <a:lstStyle/>
        <a:p>
          <a:endParaRPr lang="en-US"/>
        </a:p>
      </dgm:t>
    </dgm:pt>
    <dgm:pt modelId="{BA9B877F-65D2-F54A-BC9B-E84AE501A99E}" type="sibTrans" cxnId="{4B961E55-9216-534A-B009-18A7FB59ACAD}">
      <dgm:prSet/>
      <dgm:spPr/>
      <dgm:t>
        <a:bodyPr/>
        <a:lstStyle/>
        <a:p>
          <a:endParaRPr lang="en-US"/>
        </a:p>
      </dgm:t>
    </dgm:pt>
    <dgm:pt modelId="{DD877AA5-037B-0845-B2BF-9EA54838BBF9}">
      <dgm:prSet custT="1"/>
      <dgm:spPr/>
      <dgm:t>
        <a:bodyPr/>
        <a:lstStyle/>
        <a:p>
          <a:r>
            <a:rPr lang="en-US" sz="1400" dirty="0"/>
            <a:t>Social</a:t>
          </a:r>
        </a:p>
      </dgm:t>
    </dgm:pt>
    <dgm:pt modelId="{A8ECFB4A-2CCA-EA4E-815F-742FCD175CA0}" type="parTrans" cxnId="{2F1AA4CD-EC82-E642-9CA5-AB2353C2FA70}">
      <dgm:prSet/>
      <dgm:spPr/>
      <dgm:t>
        <a:bodyPr/>
        <a:lstStyle/>
        <a:p>
          <a:endParaRPr lang="en-US"/>
        </a:p>
      </dgm:t>
    </dgm:pt>
    <dgm:pt modelId="{FFBFCCAF-0353-174F-BD42-6D60ABB75EAE}" type="sibTrans" cxnId="{2F1AA4CD-EC82-E642-9CA5-AB2353C2FA70}">
      <dgm:prSet/>
      <dgm:spPr/>
      <dgm:t>
        <a:bodyPr/>
        <a:lstStyle/>
        <a:p>
          <a:endParaRPr lang="en-US"/>
        </a:p>
      </dgm:t>
    </dgm:pt>
    <dgm:pt modelId="{D92726EA-D568-514F-B154-DC99A642CCD8}">
      <dgm:prSet/>
      <dgm:spPr/>
      <dgm:t>
        <a:bodyPr/>
        <a:lstStyle/>
        <a:p>
          <a:r>
            <a:rPr lang="en-US" dirty="0"/>
            <a:t>Environmental</a:t>
          </a:r>
        </a:p>
      </dgm:t>
    </dgm:pt>
    <dgm:pt modelId="{A00FFD7A-3E5F-2B4B-BFC8-2312100105C5}" type="parTrans" cxnId="{12543525-3858-B049-A3C7-C93DB29C7B6C}">
      <dgm:prSet/>
      <dgm:spPr/>
      <dgm:t>
        <a:bodyPr/>
        <a:lstStyle/>
        <a:p>
          <a:endParaRPr lang="en-US"/>
        </a:p>
      </dgm:t>
    </dgm:pt>
    <dgm:pt modelId="{43D52761-BF77-6B4B-8993-685C8F6F45C1}" type="sibTrans" cxnId="{12543525-3858-B049-A3C7-C93DB29C7B6C}">
      <dgm:prSet/>
      <dgm:spPr/>
      <dgm:t>
        <a:bodyPr/>
        <a:lstStyle/>
        <a:p>
          <a:endParaRPr lang="en-US"/>
        </a:p>
      </dgm:t>
    </dgm:pt>
    <dgm:pt modelId="{AEE665FE-81F6-B74D-92E0-B0755444B3E2}" type="pres">
      <dgm:prSet presAssocID="{CFE64129-1B8C-1349-A14A-A4C9E5036EC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119B3FA-FF0C-FB4E-BDF2-6766D2882BCB}" type="pres">
      <dgm:prSet presAssocID="{CFE64129-1B8C-1349-A14A-A4C9E5036EC9}" presName="cycle" presStyleCnt="0"/>
      <dgm:spPr/>
    </dgm:pt>
    <dgm:pt modelId="{20B6A6AE-CCEB-D149-9CFA-426617A6DCD3}" type="pres">
      <dgm:prSet presAssocID="{CFE64129-1B8C-1349-A14A-A4C9E5036EC9}" presName="centerShape" presStyleCnt="0"/>
      <dgm:spPr/>
    </dgm:pt>
    <dgm:pt modelId="{57112B86-C5F0-2D4F-BB40-F02093442145}" type="pres">
      <dgm:prSet presAssocID="{CFE64129-1B8C-1349-A14A-A4C9E5036EC9}" presName="connSite" presStyleLbl="node1" presStyleIdx="0" presStyleCnt="6"/>
      <dgm:spPr/>
    </dgm:pt>
    <dgm:pt modelId="{536D0465-A707-3743-950A-8B69F5A1FF38}" type="pres">
      <dgm:prSet presAssocID="{CFE64129-1B8C-1349-A14A-A4C9E5036EC9}" presName="visible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6716CBF9-3FBD-4843-9C5A-4E91FE8C9069}" type="pres">
      <dgm:prSet presAssocID="{CD851FEE-3CF5-9A42-9EFF-5C31BA5A52F0}" presName="Name25" presStyleLbl="parChTrans1D1" presStyleIdx="0" presStyleCnt="5"/>
      <dgm:spPr/>
    </dgm:pt>
    <dgm:pt modelId="{FE51FDE1-CC52-544E-BA17-10F0D37F2BED}" type="pres">
      <dgm:prSet presAssocID="{3BA443F5-C1E6-C943-8300-68061DA1296C}" presName="node" presStyleCnt="0"/>
      <dgm:spPr/>
    </dgm:pt>
    <dgm:pt modelId="{B13CF86E-B7DA-6249-B918-83FFEC3E97D7}" type="pres">
      <dgm:prSet presAssocID="{3BA443F5-C1E6-C943-8300-68061DA1296C}" presName="parentNode" presStyleLbl="node1" presStyleIdx="1" presStyleCnt="6" custScaleX="150146" custScaleY="100439">
        <dgm:presLayoutVars>
          <dgm:chMax val="1"/>
          <dgm:bulletEnabled val="1"/>
        </dgm:presLayoutVars>
      </dgm:prSet>
      <dgm:spPr/>
    </dgm:pt>
    <dgm:pt modelId="{08F36A6F-69EA-9A4C-A30D-61CEB7FEFD92}" type="pres">
      <dgm:prSet presAssocID="{3BA443F5-C1E6-C943-8300-68061DA1296C}" presName="childNode" presStyleLbl="revTx" presStyleIdx="0" presStyleCnt="0">
        <dgm:presLayoutVars>
          <dgm:bulletEnabled val="1"/>
        </dgm:presLayoutVars>
      </dgm:prSet>
      <dgm:spPr/>
    </dgm:pt>
    <dgm:pt modelId="{8980AD23-61A6-D44C-9415-A36AACCA7962}" type="pres">
      <dgm:prSet presAssocID="{BF475919-7C6D-3B45-9853-8A4CB4892D96}" presName="Name25" presStyleLbl="parChTrans1D1" presStyleIdx="1" presStyleCnt="5"/>
      <dgm:spPr/>
    </dgm:pt>
    <dgm:pt modelId="{67C30090-FABE-3B41-A329-57F8A675C480}" type="pres">
      <dgm:prSet presAssocID="{B2A75E34-834F-EB4D-9EB0-8C2239A1CDD8}" presName="node" presStyleCnt="0"/>
      <dgm:spPr/>
    </dgm:pt>
    <dgm:pt modelId="{8C2A7DAA-2F18-124C-81C1-5C1C40347A25}" type="pres">
      <dgm:prSet presAssocID="{B2A75E34-834F-EB4D-9EB0-8C2239A1CDD8}" presName="parentNode" presStyleLbl="node1" presStyleIdx="2" presStyleCnt="6" custScaleX="170508" custScaleY="98973">
        <dgm:presLayoutVars>
          <dgm:chMax val="1"/>
          <dgm:bulletEnabled val="1"/>
        </dgm:presLayoutVars>
      </dgm:prSet>
      <dgm:spPr/>
    </dgm:pt>
    <dgm:pt modelId="{E2B46BF1-E534-B24D-8734-22C8D80D2100}" type="pres">
      <dgm:prSet presAssocID="{B2A75E34-834F-EB4D-9EB0-8C2239A1CDD8}" presName="childNode" presStyleLbl="revTx" presStyleIdx="0" presStyleCnt="0">
        <dgm:presLayoutVars>
          <dgm:bulletEnabled val="1"/>
        </dgm:presLayoutVars>
      </dgm:prSet>
      <dgm:spPr/>
    </dgm:pt>
    <dgm:pt modelId="{F1D2B630-5D03-CA42-9237-C68C6726C544}" type="pres">
      <dgm:prSet presAssocID="{58BB6FAD-39D3-0148-9FF8-20C3F91F0745}" presName="Name25" presStyleLbl="parChTrans1D1" presStyleIdx="2" presStyleCnt="5"/>
      <dgm:spPr/>
    </dgm:pt>
    <dgm:pt modelId="{E6FAE50A-CD91-C845-BD4B-FDCC2BDC41B0}" type="pres">
      <dgm:prSet presAssocID="{BB6F334E-769F-4D4E-BDEB-5E559983DA41}" presName="node" presStyleCnt="0"/>
      <dgm:spPr/>
    </dgm:pt>
    <dgm:pt modelId="{7A0AFF9D-15FF-5748-87A6-FDFAF089E17A}" type="pres">
      <dgm:prSet presAssocID="{BB6F334E-769F-4D4E-BDEB-5E559983DA41}" presName="parentNode" presStyleLbl="node1" presStyleIdx="3" presStyleCnt="6" custScaleX="138234" custScaleY="96309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F57FCE13-CB69-AA45-AF14-731F6833D38C}" type="pres">
      <dgm:prSet presAssocID="{BB6F334E-769F-4D4E-BDEB-5E559983DA41}" presName="childNode" presStyleLbl="revTx" presStyleIdx="0" presStyleCnt="0">
        <dgm:presLayoutVars>
          <dgm:bulletEnabled val="1"/>
        </dgm:presLayoutVars>
      </dgm:prSet>
      <dgm:spPr/>
    </dgm:pt>
    <dgm:pt modelId="{E71F98E7-6C76-1842-A5DF-60020B15BF1C}" type="pres">
      <dgm:prSet presAssocID="{A8ECFB4A-2CCA-EA4E-815F-742FCD175CA0}" presName="Name25" presStyleLbl="parChTrans1D1" presStyleIdx="3" presStyleCnt="5"/>
      <dgm:spPr/>
    </dgm:pt>
    <dgm:pt modelId="{CEBB487E-2499-2249-B1AD-1394DEE54772}" type="pres">
      <dgm:prSet presAssocID="{DD877AA5-037B-0845-B2BF-9EA54838BBF9}" presName="node" presStyleCnt="0"/>
      <dgm:spPr/>
    </dgm:pt>
    <dgm:pt modelId="{5DAD6773-49B2-5540-9DC6-B81AD93B8991}" type="pres">
      <dgm:prSet presAssocID="{DD877AA5-037B-0845-B2BF-9EA54838BBF9}" presName="parentNode" presStyleLbl="node1" presStyleIdx="4" presStyleCnt="6" custScaleX="131623" custScaleY="94623">
        <dgm:presLayoutVars>
          <dgm:chMax val="1"/>
          <dgm:bulletEnabled val="1"/>
        </dgm:presLayoutVars>
      </dgm:prSet>
      <dgm:spPr/>
    </dgm:pt>
    <dgm:pt modelId="{35B7B7C8-7729-8D47-9907-02E89D137D50}" type="pres">
      <dgm:prSet presAssocID="{DD877AA5-037B-0845-B2BF-9EA54838BBF9}" presName="childNode" presStyleLbl="revTx" presStyleIdx="0" presStyleCnt="0">
        <dgm:presLayoutVars>
          <dgm:bulletEnabled val="1"/>
        </dgm:presLayoutVars>
      </dgm:prSet>
      <dgm:spPr/>
    </dgm:pt>
    <dgm:pt modelId="{6D1F71C3-CC2A-AB45-AE2A-B87550D348E5}" type="pres">
      <dgm:prSet presAssocID="{A00FFD7A-3E5F-2B4B-BFC8-2312100105C5}" presName="Name25" presStyleLbl="parChTrans1D1" presStyleIdx="4" presStyleCnt="5"/>
      <dgm:spPr/>
    </dgm:pt>
    <dgm:pt modelId="{FE97C43F-738C-3747-801A-1D8FA30AC3D2}" type="pres">
      <dgm:prSet presAssocID="{D92726EA-D568-514F-B154-DC99A642CCD8}" presName="node" presStyleCnt="0"/>
      <dgm:spPr/>
    </dgm:pt>
    <dgm:pt modelId="{8E7A5595-FB76-2C45-9090-68791884A7E8}" type="pres">
      <dgm:prSet presAssocID="{D92726EA-D568-514F-B154-DC99A642CCD8}" presName="parentNode" presStyleLbl="node1" presStyleIdx="5" presStyleCnt="6" custScaleX="131623" custScaleY="94623">
        <dgm:presLayoutVars>
          <dgm:chMax val="1"/>
          <dgm:bulletEnabled val="1"/>
        </dgm:presLayoutVars>
      </dgm:prSet>
      <dgm:spPr/>
    </dgm:pt>
    <dgm:pt modelId="{3D14522A-C394-C04A-8D73-E5D0105DC019}" type="pres">
      <dgm:prSet presAssocID="{D92726EA-D568-514F-B154-DC99A642CCD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7C46C08-44BC-5C42-BFCF-EB04378B9F16}" srcId="{CFE64129-1B8C-1349-A14A-A4C9E5036EC9}" destId="{B2A75E34-834F-EB4D-9EB0-8C2239A1CDD8}" srcOrd="1" destOrd="0" parTransId="{BF475919-7C6D-3B45-9853-8A4CB4892D96}" sibTransId="{C1ADBA2B-0285-F347-A8F2-51891B657186}"/>
    <dgm:cxn modelId="{6A399422-0C0F-3142-B703-00062ACA38A5}" type="presOf" srcId="{A8ECFB4A-2CCA-EA4E-815F-742FCD175CA0}" destId="{E71F98E7-6C76-1842-A5DF-60020B15BF1C}" srcOrd="0" destOrd="0" presId="urn:microsoft.com/office/officeart/2005/8/layout/radial2"/>
    <dgm:cxn modelId="{12543525-3858-B049-A3C7-C93DB29C7B6C}" srcId="{CFE64129-1B8C-1349-A14A-A4C9E5036EC9}" destId="{D92726EA-D568-514F-B154-DC99A642CCD8}" srcOrd="4" destOrd="0" parTransId="{A00FFD7A-3E5F-2B4B-BFC8-2312100105C5}" sibTransId="{43D52761-BF77-6B4B-8993-685C8F6F45C1}"/>
    <dgm:cxn modelId="{BB48F837-6964-E14C-9F92-BA0D1E74BC62}" type="presOf" srcId="{B2A75E34-834F-EB4D-9EB0-8C2239A1CDD8}" destId="{8C2A7DAA-2F18-124C-81C1-5C1C40347A25}" srcOrd="0" destOrd="0" presId="urn:microsoft.com/office/officeart/2005/8/layout/radial2"/>
    <dgm:cxn modelId="{1C95334B-AD63-DB41-91FA-F040893427D2}" type="presOf" srcId="{58BB6FAD-39D3-0148-9FF8-20C3F91F0745}" destId="{F1D2B630-5D03-CA42-9237-C68C6726C544}" srcOrd="0" destOrd="0" presId="urn:microsoft.com/office/officeart/2005/8/layout/radial2"/>
    <dgm:cxn modelId="{4B961E55-9216-534A-B009-18A7FB59ACAD}" srcId="{CFE64129-1B8C-1349-A14A-A4C9E5036EC9}" destId="{BB6F334E-769F-4D4E-BDEB-5E559983DA41}" srcOrd="2" destOrd="0" parTransId="{58BB6FAD-39D3-0148-9FF8-20C3F91F0745}" sibTransId="{BA9B877F-65D2-F54A-BC9B-E84AE501A99E}"/>
    <dgm:cxn modelId="{60338C59-44FC-5647-B305-2AAEB40ABD1B}" type="presOf" srcId="{3BA443F5-C1E6-C943-8300-68061DA1296C}" destId="{B13CF86E-B7DA-6249-B918-83FFEC3E97D7}" srcOrd="0" destOrd="0" presId="urn:microsoft.com/office/officeart/2005/8/layout/radial2"/>
    <dgm:cxn modelId="{E4D0E15F-418C-BE45-B3EC-EC7695CDEBDF}" type="presOf" srcId="{D92726EA-D568-514F-B154-DC99A642CCD8}" destId="{8E7A5595-FB76-2C45-9090-68791884A7E8}" srcOrd="0" destOrd="0" presId="urn:microsoft.com/office/officeart/2005/8/layout/radial2"/>
    <dgm:cxn modelId="{46410A67-AF22-A648-B625-D3139C0AE7BF}" type="presOf" srcId="{BF475919-7C6D-3B45-9853-8A4CB4892D96}" destId="{8980AD23-61A6-D44C-9415-A36AACCA7962}" srcOrd="0" destOrd="0" presId="urn:microsoft.com/office/officeart/2005/8/layout/radial2"/>
    <dgm:cxn modelId="{7F70209D-2F71-9542-9B75-CDDDD09D1D37}" type="presOf" srcId="{DD877AA5-037B-0845-B2BF-9EA54838BBF9}" destId="{5DAD6773-49B2-5540-9DC6-B81AD93B8991}" srcOrd="0" destOrd="0" presId="urn:microsoft.com/office/officeart/2005/8/layout/radial2"/>
    <dgm:cxn modelId="{BC2503A3-2D4C-CF4F-B67B-D19D47F76529}" type="presOf" srcId="{A00FFD7A-3E5F-2B4B-BFC8-2312100105C5}" destId="{6D1F71C3-CC2A-AB45-AE2A-B87550D348E5}" srcOrd="0" destOrd="0" presId="urn:microsoft.com/office/officeart/2005/8/layout/radial2"/>
    <dgm:cxn modelId="{673946AA-2B48-B946-8B05-03FA3E8F42DC}" type="presOf" srcId="{CD851FEE-3CF5-9A42-9EFF-5C31BA5A52F0}" destId="{6716CBF9-3FBD-4843-9C5A-4E91FE8C9069}" srcOrd="0" destOrd="0" presId="urn:microsoft.com/office/officeart/2005/8/layout/radial2"/>
    <dgm:cxn modelId="{BE613BB3-DB3A-B24C-8AB8-80DA8AF3754B}" type="presOf" srcId="{BB6F334E-769F-4D4E-BDEB-5E559983DA41}" destId="{7A0AFF9D-15FF-5748-87A6-FDFAF089E17A}" srcOrd="0" destOrd="0" presId="urn:microsoft.com/office/officeart/2005/8/layout/radial2"/>
    <dgm:cxn modelId="{2F1AA4CD-EC82-E642-9CA5-AB2353C2FA70}" srcId="{CFE64129-1B8C-1349-A14A-A4C9E5036EC9}" destId="{DD877AA5-037B-0845-B2BF-9EA54838BBF9}" srcOrd="3" destOrd="0" parTransId="{A8ECFB4A-2CCA-EA4E-815F-742FCD175CA0}" sibTransId="{FFBFCCAF-0353-174F-BD42-6D60ABB75EAE}"/>
    <dgm:cxn modelId="{7EEAD6E1-6DDB-C84C-B91F-E59FE8E7BD9C}" type="presOf" srcId="{CFE64129-1B8C-1349-A14A-A4C9E5036EC9}" destId="{AEE665FE-81F6-B74D-92E0-B0755444B3E2}" srcOrd="0" destOrd="0" presId="urn:microsoft.com/office/officeart/2005/8/layout/radial2"/>
    <dgm:cxn modelId="{6616DFFA-4337-EB4E-813A-FC3061AB03A6}" srcId="{CFE64129-1B8C-1349-A14A-A4C9E5036EC9}" destId="{3BA443F5-C1E6-C943-8300-68061DA1296C}" srcOrd="0" destOrd="0" parTransId="{CD851FEE-3CF5-9A42-9EFF-5C31BA5A52F0}" sibTransId="{C3FB6832-1A3D-D64E-9CB6-AB45ACAD6AC2}"/>
    <dgm:cxn modelId="{1C77D3F1-F395-0449-9C8B-DB31A2B9A0AA}" type="presParOf" srcId="{AEE665FE-81F6-B74D-92E0-B0755444B3E2}" destId="{F119B3FA-FF0C-FB4E-BDF2-6766D2882BCB}" srcOrd="0" destOrd="0" presId="urn:microsoft.com/office/officeart/2005/8/layout/radial2"/>
    <dgm:cxn modelId="{5FAB96B5-111D-EB4C-BF32-C8737386B61A}" type="presParOf" srcId="{F119B3FA-FF0C-FB4E-BDF2-6766D2882BCB}" destId="{20B6A6AE-CCEB-D149-9CFA-426617A6DCD3}" srcOrd="0" destOrd="0" presId="urn:microsoft.com/office/officeart/2005/8/layout/radial2"/>
    <dgm:cxn modelId="{B150E407-FDAF-A24D-BDE3-ED368DF1D5EA}" type="presParOf" srcId="{20B6A6AE-CCEB-D149-9CFA-426617A6DCD3}" destId="{57112B86-C5F0-2D4F-BB40-F02093442145}" srcOrd="0" destOrd="0" presId="urn:microsoft.com/office/officeart/2005/8/layout/radial2"/>
    <dgm:cxn modelId="{6749E4CB-08CC-BA4C-A6DD-352723CF5F83}" type="presParOf" srcId="{20B6A6AE-CCEB-D149-9CFA-426617A6DCD3}" destId="{536D0465-A707-3743-950A-8B69F5A1FF38}" srcOrd="1" destOrd="0" presId="urn:microsoft.com/office/officeart/2005/8/layout/radial2"/>
    <dgm:cxn modelId="{6F28A216-1223-CF45-B640-FC21972F542E}" type="presParOf" srcId="{F119B3FA-FF0C-FB4E-BDF2-6766D2882BCB}" destId="{6716CBF9-3FBD-4843-9C5A-4E91FE8C9069}" srcOrd="1" destOrd="0" presId="urn:microsoft.com/office/officeart/2005/8/layout/radial2"/>
    <dgm:cxn modelId="{152F0088-994B-234B-AA45-14E5A031D746}" type="presParOf" srcId="{F119B3FA-FF0C-FB4E-BDF2-6766D2882BCB}" destId="{FE51FDE1-CC52-544E-BA17-10F0D37F2BED}" srcOrd="2" destOrd="0" presId="urn:microsoft.com/office/officeart/2005/8/layout/radial2"/>
    <dgm:cxn modelId="{5948EB99-29F7-1F4A-A071-B250AE9F4C0B}" type="presParOf" srcId="{FE51FDE1-CC52-544E-BA17-10F0D37F2BED}" destId="{B13CF86E-B7DA-6249-B918-83FFEC3E97D7}" srcOrd="0" destOrd="0" presId="urn:microsoft.com/office/officeart/2005/8/layout/radial2"/>
    <dgm:cxn modelId="{FE59A86C-8AB2-1F4C-9E7F-D3F3586B64EB}" type="presParOf" srcId="{FE51FDE1-CC52-544E-BA17-10F0D37F2BED}" destId="{08F36A6F-69EA-9A4C-A30D-61CEB7FEFD92}" srcOrd="1" destOrd="0" presId="urn:microsoft.com/office/officeart/2005/8/layout/radial2"/>
    <dgm:cxn modelId="{9DD36BF9-49E9-924B-A2FC-946EC45806BD}" type="presParOf" srcId="{F119B3FA-FF0C-FB4E-BDF2-6766D2882BCB}" destId="{8980AD23-61A6-D44C-9415-A36AACCA7962}" srcOrd="3" destOrd="0" presId="urn:microsoft.com/office/officeart/2005/8/layout/radial2"/>
    <dgm:cxn modelId="{0797A6DA-AF27-A140-B56E-AF3EBD679501}" type="presParOf" srcId="{F119B3FA-FF0C-FB4E-BDF2-6766D2882BCB}" destId="{67C30090-FABE-3B41-A329-57F8A675C480}" srcOrd="4" destOrd="0" presId="urn:microsoft.com/office/officeart/2005/8/layout/radial2"/>
    <dgm:cxn modelId="{5DECCEDD-EC0D-3B49-B104-E86AE177A373}" type="presParOf" srcId="{67C30090-FABE-3B41-A329-57F8A675C480}" destId="{8C2A7DAA-2F18-124C-81C1-5C1C40347A25}" srcOrd="0" destOrd="0" presId="urn:microsoft.com/office/officeart/2005/8/layout/radial2"/>
    <dgm:cxn modelId="{2C89599E-15D3-AB4C-A842-C24C1C3299D2}" type="presParOf" srcId="{67C30090-FABE-3B41-A329-57F8A675C480}" destId="{E2B46BF1-E534-B24D-8734-22C8D80D2100}" srcOrd="1" destOrd="0" presId="urn:microsoft.com/office/officeart/2005/8/layout/radial2"/>
    <dgm:cxn modelId="{2C642F0B-A4B1-684B-BE1B-6B72E7BEB445}" type="presParOf" srcId="{F119B3FA-FF0C-FB4E-BDF2-6766D2882BCB}" destId="{F1D2B630-5D03-CA42-9237-C68C6726C544}" srcOrd="5" destOrd="0" presId="urn:microsoft.com/office/officeart/2005/8/layout/radial2"/>
    <dgm:cxn modelId="{BCA82321-BF2A-2449-B238-904512767597}" type="presParOf" srcId="{F119B3FA-FF0C-FB4E-BDF2-6766D2882BCB}" destId="{E6FAE50A-CD91-C845-BD4B-FDCC2BDC41B0}" srcOrd="6" destOrd="0" presId="urn:microsoft.com/office/officeart/2005/8/layout/radial2"/>
    <dgm:cxn modelId="{8813E003-ECB0-7C44-AB8A-3CFAEEEA179D}" type="presParOf" srcId="{E6FAE50A-CD91-C845-BD4B-FDCC2BDC41B0}" destId="{7A0AFF9D-15FF-5748-87A6-FDFAF089E17A}" srcOrd="0" destOrd="0" presId="urn:microsoft.com/office/officeart/2005/8/layout/radial2"/>
    <dgm:cxn modelId="{078ABCA5-5B03-DB4F-8FAF-4AB0F232AAA9}" type="presParOf" srcId="{E6FAE50A-CD91-C845-BD4B-FDCC2BDC41B0}" destId="{F57FCE13-CB69-AA45-AF14-731F6833D38C}" srcOrd="1" destOrd="0" presId="urn:microsoft.com/office/officeart/2005/8/layout/radial2"/>
    <dgm:cxn modelId="{09F57EB5-609D-254F-A587-323F03EC98DC}" type="presParOf" srcId="{F119B3FA-FF0C-FB4E-BDF2-6766D2882BCB}" destId="{E71F98E7-6C76-1842-A5DF-60020B15BF1C}" srcOrd="7" destOrd="0" presId="urn:microsoft.com/office/officeart/2005/8/layout/radial2"/>
    <dgm:cxn modelId="{B3FB554A-FC66-EC41-A95C-98153F87B8E7}" type="presParOf" srcId="{F119B3FA-FF0C-FB4E-BDF2-6766D2882BCB}" destId="{CEBB487E-2499-2249-B1AD-1394DEE54772}" srcOrd="8" destOrd="0" presId="urn:microsoft.com/office/officeart/2005/8/layout/radial2"/>
    <dgm:cxn modelId="{9A23DE72-B807-BE41-8F8D-60820DEE056D}" type="presParOf" srcId="{CEBB487E-2499-2249-B1AD-1394DEE54772}" destId="{5DAD6773-49B2-5540-9DC6-B81AD93B8991}" srcOrd="0" destOrd="0" presId="urn:microsoft.com/office/officeart/2005/8/layout/radial2"/>
    <dgm:cxn modelId="{9FCB9C7A-3644-FD41-B689-089A184981A1}" type="presParOf" srcId="{CEBB487E-2499-2249-B1AD-1394DEE54772}" destId="{35B7B7C8-7729-8D47-9907-02E89D137D50}" srcOrd="1" destOrd="0" presId="urn:microsoft.com/office/officeart/2005/8/layout/radial2"/>
    <dgm:cxn modelId="{A6D5FC05-1D18-614C-AE5A-92B8CA7AA262}" type="presParOf" srcId="{F119B3FA-FF0C-FB4E-BDF2-6766D2882BCB}" destId="{6D1F71C3-CC2A-AB45-AE2A-B87550D348E5}" srcOrd="9" destOrd="0" presId="urn:microsoft.com/office/officeart/2005/8/layout/radial2"/>
    <dgm:cxn modelId="{93EE8408-12DC-C54C-9ED6-20DABA7A01DE}" type="presParOf" srcId="{F119B3FA-FF0C-FB4E-BDF2-6766D2882BCB}" destId="{FE97C43F-738C-3747-801A-1D8FA30AC3D2}" srcOrd="10" destOrd="0" presId="urn:microsoft.com/office/officeart/2005/8/layout/radial2"/>
    <dgm:cxn modelId="{3771A0A0-41D2-A34F-92B2-639F2CC931E5}" type="presParOf" srcId="{FE97C43F-738C-3747-801A-1D8FA30AC3D2}" destId="{8E7A5595-FB76-2C45-9090-68791884A7E8}" srcOrd="0" destOrd="0" presId="urn:microsoft.com/office/officeart/2005/8/layout/radial2"/>
    <dgm:cxn modelId="{8E73D65D-7072-2C47-817A-315A6BAC5025}" type="presParOf" srcId="{FE97C43F-738C-3747-801A-1D8FA30AC3D2}" destId="{3D14522A-C394-C04A-8D73-E5D0105DC01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6EA9A9-0569-9442-ADBB-ECB2E052A5F7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6C854-40E0-F349-A090-6623894B6EB4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D6EF1AC7-B488-1241-9B9E-3BB7F30BB7BD}" type="parTrans" cxnId="{964B2A1A-6201-A848-A7A6-731B1B6D344D}">
      <dgm:prSet/>
      <dgm:spPr/>
      <dgm:t>
        <a:bodyPr/>
        <a:lstStyle/>
        <a:p>
          <a:endParaRPr lang="en-US"/>
        </a:p>
      </dgm:t>
    </dgm:pt>
    <dgm:pt modelId="{47D5F909-6D4B-B54A-880D-DCA8E9B266FC}" type="sibTrans" cxnId="{964B2A1A-6201-A848-A7A6-731B1B6D344D}">
      <dgm:prSet/>
      <dgm:spPr/>
      <dgm:t>
        <a:bodyPr/>
        <a:lstStyle/>
        <a:p>
          <a:endParaRPr lang="en-US"/>
        </a:p>
      </dgm:t>
    </dgm:pt>
    <dgm:pt modelId="{82B6E261-4D94-364A-84CB-4A86EA8131C3}">
      <dgm:prSet phldrT="[Text]"/>
      <dgm:spPr/>
      <dgm:t>
        <a:bodyPr/>
        <a:lstStyle/>
        <a:p>
          <a:r>
            <a:rPr lang="en-US" dirty="0"/>
            <a:t>Stratified problem list</a:t>
          </a:r>
        </a:p>
      </dgm:t>
    </dgm:pt>
    <dgm:pt modelId="{B88D6DEC-8CAB-114C-9904-BEA5AE4959A2}" type="parTrans" cxnId="{8438781B-DE4E-2842-AC1A-9815656581D7}">
      <dgm:prSet/>
      <dgm:spPr/>
      <dgm:t>
        <a:bodyPr/>
        <a:lstStyle/>
        <a:p>
          <a:endParaRPr lang="en-US"/>
        </a:p>
      </dgm:t>
    </dgm:pt>
    <dgm:pt modelId="{C06C3A46-E563-F743-A012-E96EA6A1A37C}" type="sibTrans" cxnId="{8438781B-DE4E-2842-AC1A-9815656581D7}">
      <dgm:prSet/>
      <dgm:spPr/>
      <dgm:t>
        <a:bodyPr/>
        <a:lstStyle/>
        <a:p>
          <a:endParaRPr lang="en-US"/>
        </a:p>
      </dgm:t>
    </dgm:pt>
    <dgm:pt modelId="{FEEF71CF-EE46-FF44-BFD5-BFBBC8B2ED34}">
      <dgm:prSet phldrT="[Text]"/>
      <dgm:spPr/>
      <dgm:t>
        <a:bodyPr/>
        <a:lstStyle/>
        <a:p>
          <a:r>
            <a:rPr lang="en-US" dirty="0"/>
            <a:t>Bespoke Management Plan</a:t>
          </a:r>
        </a:p>
      </dgm:t>
    </dgm:pt>
    <dgm:pt modelId="{12CF3CAB-6C13-8743-B27E-421474C8D8EE}" type="parTrans" cxnId="{869739E2-3FE6-874B-BC07-341F0C60F3E2}">
      <dgm:prSet/>
      <dgm:spPr/>
      <dgm:t>
        <a:bodyPr/>
        <a:lstStyle/>
        <a:p>
          <a:endParaRPr lang="en-US"/>
        </a:p>
      </dgm:t>
    </dgm:pt>
    <dgm:pt modelId="{52EC2BA5-32D4-3046-BEDB-AD388BD3D579}" type="sibTrans" cxnId="{869739E2-3FE6-874B-BC07-341F0C60F3E2}">
      <dgm:prSet/>
      <dgm:spPr/>
      <dgm:t>
        <a:bodyPr/>
        <a:lstStyle/>
        <a:p>
          <a:endParaRPr lang="en-US"/>
        </a:p>
      </dgm:t>
    </dgm:pt>
    <dgm:pt modelId="{C6E944B6-D8EB-9449-8470-A9DBBF86614C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D921DC0B-748F-9449-AB75-1EB495F14255}" type="parTrans" cxnId="{0C0BA3BE-9FED-204F-A7E8-7946154DEBAE}">
      <dgm:prSet/>
      <dgm:spPr/>
      <dgm:t>
        <a:bodyPr/>
        <a:lstStyle/>
        <a:p>
          <a:endParaRPr lang="en-US"/>
        </a:p>
      </dgm:t>
    </dgm:pt>
    <dgm:pt modelId="{61BEC751-2359-E343-AFBE-B71E18E7F8DC}" type="sibTrans" cxnId="{0C0BA3BE-9FED-204F-A7E8-7946154DEBAE}">
      <dgm:prSet/>
      <dgm:spPr/>
      <dgm:t>
        <a:bodyPr/>
        <a:lstStyle/>
        <a:p>
          <a:endParaRPr lang="en-US"/>
        </a:p>
      </dgm:t>
    </dgm:pt>
    <dgm:pt modelId="{36DE76D3-41A7-8E49-913E-B010C669434F}" type="pres">
      <dgm:prSet presAssocID="{E06EA9A9-0569-9442-ADBB-ECB2E052A5F7}" presName="cycle" presStyleCnt="0">
        <dgm:presLayoutVars>
          <dgm:dir/>
          <dgm:resizeHandles val="exact"/>
        </dgm:presLayoutVars>
      </dgm:prSet>
      <dgm:spPr/>
    </dgm:pt>
    <dgm:pt modelId="{94E68141-7F1E-C947-A51F-03324CE3E9CC}" type="pres">
      <dgm:prSet presAssocID="{F866C854-40E0-F349-A090-6623894B6EB4}" presName="node" presStyleLbl="node1" presStyleIdx="0" presStyleCnt="4">
        <dgm:presLayoutVars>
          <dgm:bulletEnabled val="1"/>
        </dgm:presLayoutVars>
      </dgm:prSet>
      <dgm:spPr/>
    </dgm:pt>
    <dgm:pt modelId="{F7ECE74E-9F99-A446-9FBB-2966A1DF0E52}" type="pres">
      <dgm:prSet presAssocID="{F866C854-40E0-F349-A090-6623894B6EB4}" presName="spNode" presStyleCnt="0"/>
      <dgm:spPr/>
    </dgm:pt>
    <dgm:pt modelId="{A2A461C4-F5FD-B648-BB67-F86B03628DC5}" type="pres">
      <dgm:prSet presAssocID="{47D5F909-6D4B-B54A-880D-DCA8E9B266FC}" presName="sibTrans" presStyleLbl="sibTrans1D1" presStyleIdx="0" presStyleCnt="4"/>
      <dgm:spPr/>
    </dgm:pt>
    <dgm:pt modelId="{CAAA469F-1BFD-F046-8FE2-2245DEAF9F93}" type="pres">
      <dgm:prSet presAssocID="{82B6E261-4D94-364A-84CB-4A86EA8131C3}" presName="node" presStyleLbl="node1" presStyleIdx="1" presStyleCnt="4">
        <dgm:presLayoutVars>
          <dgm:bulletEnabled val="1"/>
        </dgm:presLayoutVars>
      </dgm:prSet>
      <dgm:spPr/>
    </dgm:pt>
    <dgm:pt modelId="{A0697AF6-5A9C-0043-8B2B-2251F8C06E22}" type="pres">
      <dgm:prSet presAssocID="{82B6E261-4D94-364A-84CB-4A86EA8131C3}" presName="spNode" presStyleCnt="0"/>
      <dgm:spPr/>
    </dgm:pt>
    <dgm:pt modelId="{09CBEFBD-77E5-004C-8AE3-18367AC7C90A}" type="pres">
      <dgm:prSet presAssocID="{C06C3A46-E563-F743-A012-E96EA6A1A37C}" presName="sibTrans" presStyleLbl="sibTrans1D1" presStyleIdx="1" presStyleCnt="4"/>
      <dgm:spPr/>
    </dgm:pt>
    <dgm:pt modelId="{AF330FE9-67AE-CA4C-BC2F-D954EFBDE0A5}" type="pres">
      <dgm:prSet presAssocID="{FEEF71CF-EE46-FF44-BFD5-BFBBC8B2ED34}" presName="node" presStyleLbl="node1" presStyleIdx="2" presStyleCnt="4">
        <dgm:presLayoutVars>
          <dgm:bulletEnabled val="1"/>
        </dgm:presLayoutVars>
      </dgm:prSet>
      <dgm:spPr/>
    </dgm:pt>
    <dgm:pt modelId="{153543B7-ECA4-974B-A1FC-3FDDB5CCD412}" type="pres">
      <dgm:prSet presAssocID="{FEEF71CF-EE46-FF44-BFD5-BFBBC8B2ED34}" presName="spNode" presStyleCnt="0"/>
      <dgm:spPr/>
    </dgm:pt>
    <dgm:pt modelId="{171CDCD2-1BBC-9B4B-8879-87F8EE4D51F2}" type="pres">
      <dgm:prSet presAssocID="{52EC2BA5-32D4-3046-BEDB-AD388BD3D579}" presName="sibTrans" presStyleLbl="sibTrans1D1" presStyleIdx="2" presStyleCnt="4"/>
      <dgm:spPr/>
    </dgm:pt>
    <dgm:pt modelId="{2B37BE27-FAEC-4A49-B297-422A7080EA63}" type="pres">
      <dgm:prSet presAssocID="{C6E944B6-D8EB-9449-8470-A9DBBF86614C}" presName="node" presStyleLbl="node1" presStyleIdx="3" presStyleCnt="4">
        <dgm:presLayoutVars>
          <dgm:bulletEnabled val="1"/>
        </dgm:presLayoutVars>
      </dgm:prSet>
      <dgm:spPr/>
    </dgm:pt>
    <dgm:pt modelId="{29B1B491-7A7A-0E4A-80AF-DBB5076802FC}" type="pres">
      <dgm:prSet presAssocID="{C6E944B6-D8EB-9449-8470-A9DBBF86614C}" presName="spNode" presStyleCnt="0"/>
      <dgm:spPr/>
    </dgm:pt>
    <dgm:pt modelId="{1314E57D-D657-E648-A8B5-1BBE9C2C97B2}" type="pres">
      <dgm:prSet presAssocID="{61BEC751-2359-E343-AFBE-B71E18E7F8DC}" presName="sibTrans" presStyleLbl="sibTrans1D1" presStyleIdx="3" presStyleCnt="4"/>
      <dgm:spPr/>
    </dgm:pt>
  </dgm:ptLst>
  <dgm:cxnLst>
    <dgm:cxn modelId="{92A73008-BB36-CC4A-9075-A1A70AC234BD}" type="presOf" srcId="{C06C3A46-E563-F743-A012-E96EA6A1A37C}" destId="{09CBEFBD-77E5-004C-8AE3-18367AC7C90A}" srcOrd="0" destOrd="0" presId="urn:microsoft.com/office/officeart/2005/8/layout/cycle5"/>
    <dgm:cxn modelId="{CBF6490A-823A-1543-881B-B3A24D961B55}" type="presOf" srcId="{61BEC751-2359-E343-AFBE-B71E18E7F8DC}" destId="{1314E57D-D657-E648-A8B5-1BBE9C2C97B2}" srcOrd="0" destOrd="0" presId="urn:microsoft.com/office/officeart/2005/8/layout/cycle5"/>
    <dgm:cxn modelId="{964B2A1A-6201-A848-A7A6-731B1B6D344D}" srcId="{E06EA9A9-0569-9442-ADBB-ECB2E052A5F7}" destId="{F866C854-40E0-F349-A090-6623894B6EB4}" srcOrd="0" destOrd="0" parTransId="{D6EF1AC7-B488-1241-9B9E-3BB7F30BB7BD}" sibTransId="{47D5F909-6D4B-B54A-880D-DCA8E9B266FC}"/>
    <dgm:cxn modelId="{8438781B-DE4E-2842-AC1A-9815656581D7}" srcId="{E06EA9A9-0569-9442-ADBB-ECB2E052A5F7}" destId="{82B6E261-4D94-364A-84CB-4A86EA8131C3}" srcOrd="1" destOrd="0" parTransId="{B88D6DEC-8CAB-114C-9904-BEA5AE4959A2}" sibTransId="{C06C3A46-E563-F743-A012-E96EA6A1A37C}"/>
    <dgm:cxn modelId="{4A7E7B2E-0EB5-AD44-A90D-152980616E65}" type="presOf" srcId="{C6E944B6-D8EB-9449-8470-A9DBBF86614C}" destId="{2B37BE27-FAEC-4A49-B297-422A7080EA63}" srcOrd="0" destOrd="0" presId="urn:microsoft.com/office/officeart/2005/8/layout/cycle5"/>
    <dgm:cxn modelId="{B5EAF249-B586-8B49-9EBA-2EB2CEA602A6}" type="presOf" srcId="{47D5F909-6D4B-B54A-880D-DCA8E9B266FC}" destId="{A2A461C4-F5FD-B648-BB67-F86B03628DC5}" srcOrd="0" destOrd="0" presId="urn:microsoft.com/office/officeart/2005/8/layout/cycle5"/>
    <dgm:cxn modelId="{3D385F7C-B970-8444-A9E2-BBC8F91F48D9}" type="presOf" srcId="{F866C854-40E0-F349-A090-6623894B6EB4}" destId="{94E68141-7F1E-C947-A51F-03324CE3E9CC}" srcOrd="0" destOrd="0" presId="urn:microsoft.com/office/officeart/2005/8/layout/cycle5"/>
    <dgm:cxn modelId="{81A6B0A0-88D7-E641-BAE7-C3C4F131128A}" type="presOf" srcId="{82B6E261-4D94-364A-84CB-4A86EA8131C3}" destId="{CAAA469F-1BFD-F046-8FE2-2245DEAF9F93}" srcOrd="0" destOrd="0" presId="urn:microsoft.com/office/officeart/2005/8/layout/cycle5"/>
    <dgm:cxn modelId="{0C0BA3BE-9FED-204F-A7E8-7946154DEBAE}" srcId="{E06EA9A9-0569-9442-ADBB-ECB2E052A5F7}" destId="{C6E944B6-D8EB-9449-8470-A9DBBF86614C}" srcOrd="3" destOrd="0" parTransId="{D921DC0B-748F-9449-AB75-1EB495F14255}" sibTransId="{61BEC751-2359-E343-AFBE-B71E18E7F8DC}"/>
    <dgm:cxn modelId="{055D56CE-90F0-6E4D-B5FC-E6D5F0C44770}" type="presOf" srcId="{E06EA9A9-0569-9442-ADBB-ECB2E052A5F7}" destId="{36DE76D3-41A7-8E49-913E-B010C669434F}" srcOrd="0" destOrd="0" presId="urn:microsoft.com/office/officeart/2005/8/layout/cycle5"/>
    <dgm:cxn modelId="{F7F4D1D5-B0BB-8643-908A-66600F9F8BD7}" type="presOf" srcId="{52EC2BA5-32D4-3046-BEDB-AD388BD3D579}" destId="{171CDCD2-1BBC-9B4B-8879-87F8EE4D51F2}" srcOrd="0" destOrd="0" presId="urn:microsoft.com/office/officeart/2005/8/layout/cycle5"/>
    <dgm:cxn modelId="{869739E2-3FE6-874B-BC07-341F0C60F3E2}" srcId="{E06EA9A9-0569-9442-ADBB-ECB2E052A5F7}" destId="{FEEF71CF-EE46-FF44-BFD5-BFBBC8B2ED34}" srcOrd="2" destOrd="0" parTransId="{12CF3CAB-6C13-8743-B27E-421474C8D8EE}" sibTransId="{52EC2BA5-32D4-3046-BEDB-AD388BD3D579}"/>
    <dgm:cxn modelId="{E476F0E7-7B4D-CB4D-939B-A969AF6FF98A}" type="presOf" srcId="{FEEF71CF-EE46-FF44-BFD5-BFBBC8B2ED34}" destId="{AF330FE9-67AE-CA4C-BC2F-D954EFBDE0A5}" srcOrd="0" destOrd="0" presId="urn:microsoft.com/office/officeart/2005/8/layout/cycle5"/>
    <dgm:cxn modelId="{9EE27395-A7ED-2B41-A6FB-9E82CD0FBA08}" type="presParOf" srcId="{36DE76D3-41A7-8E49-913E-B010C669434F}" destId="{94E68141-7F1E-C947-A51F-03324CE3E9CC}" srcOrd="0" destOrd="0" presId="urn:microsoft.com/office/officeart/2005/8/layout/cycle5"/>
    <dgm:cxn modelId="{2C5C1C0F-67B3-8740-B7E1-D7CAFFD07E9D}" type="presParOf" srcId="{36DE76D3-41A7-8E49-913E-B010C669434F}" destId="{F7ECE74E-9F99-A446-9FBB-2966A1DF0E52}" srcOrd="1" destOrd="0" presId="urn:microsoft.com/office/officeart/2005/8/layout/cycle5"/>
    <dgm:cxn modelId="{02F29AFF-6DE4-2643-A2FE-72B0EFC22B77}" type="presParOf" srcId="{36DE76D3-41A7-8E49-913E-B010C669434F}" destId="{A2A461C4-F5FD-B648-BB67-F86B03628DC5}" srcOrd="2" destOrd="0" presId="urn:microsoft.com/office/officeart/2005/8/layout/cycle5"/>
    <dgm:cxn modelId="{CB1158E8-CD26-2644-B6BC-E6DE5C7FD396}" type="presParOf" srcId="{36DE76D3-41A7-8E49-913E-B010C669434F}" destId="{CAAA469F-1BFD-F046-8FE2-2245DEAF9F93}" srcOrd="3" destOrd="0" presId="urn:microsoft.com/office/officeart/2005/8/layout/cycle5"/>
    <dgm:cxn modelId="{FB981883-93D4-4947-A26A-8583587C4501}" type="presParOf" srcId="{36DE76D3-41A7-8E49-913E-B010C669434F}" destId="{A0697AF6-5A9C-0043-8B2B-2251F8C06E22}" srcOrd="4" destOrd="0" presId="urn:microsoft.com/office/officeart/2005/8/layout/cycle5"/>
    <dgm:cxn modelId="{46B57ACB-322C-F243-838C-C6D1180C545B}" type="presParOf" srcId="{36DE76D3-41A7-8E49-913E-B010C669434F}" destId="{09CBEFBD-77E5-004C-8AE3-18367AC7C90A}" srcOrd="5" destOrd="0" presId="urn:microsoft.com/office/officeart/2005/8/layout/cycle5"/>
    <dgm:cxn modelId="{35029042-7780-A24C-B02E-63FB5C40855C}" type="presParOf" srcId="{36DE76D3-41A7-8E49-913E-B010C669434F}" destId="{AF330FE9-67AE-CA4C-BC2F-D954EFBDE0A5}" srcOrd="6" destOrd="0" presId="urn:microsoft.com/office/officeart/2005/8/layout/cycle5"/>
    <dgm:cxn modelId="{0C44A512-58C5-944E-A319-CDAE6E19A178}" type="presParOf" srcId="{36DE76D3-41A7-8E49-913E-B010C669434F}" destId="{153543B7-ECA4-974B-A1FC-3FDDB5CCD412}" srcOrd="7" destOrd="0" presId="urn:microsoft.com/office/officeart/2005/8/layout/cycle5"/>
    <dgm:cxn modelId="{5F83783A-BA98-8D49-BCA9-D55B9BCFA59F}" type="presParOf" srcId="{36DE76D3-41A7-8E49-913E-B010C669434F}" destId="{171CDCD2-1BBC-9B4B-8879-87F8EE4D51F2}" srcOrd="8" destOrd="0" presId="urn:microsoft.com/office/officeart/2005/8/layout/cycle5"/>
    <dgm:cxn modelId="{6F3CACD0-846B-4146-8FB4-080A1ACCD513}" type="presParOf" srcId="{36DE76D3-41A7-8E49-913E-B010C669434F}" destId="{2B37BE27-FAEC-4A49-B297-422A7080EA63}" srcOrd="9" destOrd="0" presId="urn:microsoft.com/office/officeart/2005/8/layout/cycle5"/>
    <dgm:cxn modelId="{9180FAF8-BC73-7E48-9E5B-F237608E6A06}" type="presParOf" srcId="{36DE76D3-41A7-8E49-913E-B010C669434F}" destId="{29B1B491-7A7A-0E4A-80AF-DBB5076802FC}" srcOrd="10" destOrd="0" presId="urn:microsoft.com/office/officeart/2005/8/layout/cycle5"/>
    <dgm:cxn modelId="{E196F4C1-BAAA-3F45-BBE6-3E8600BCD5B2}" type="presParOf" srcId="{36DE76D3-41A7-8E49-913E-B010C669434F}" destId="{1314E57D-D657-E648-A8B5-1BBE9C2C97B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7959E-496E-F847-9902-890D9838977D}">
      <dsp:nvSpPr>
        <dsp:cNvPr id="0" name=""/>
        <dsp:cNvSpPr/>
      </dsp:nvSpPr>
      <dsp:spPr>
        <a:xfrm>
          <a:off x="5558" y="903949"/>
          <a:ext cx="2067615" cy="82704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Discussions as end of life approaches</a:t>
          </a:r>
        </a:p>
      </dsp:txBody>
      <dsp:txXfrm>
        <a:off x="419081" y="903949"/>
        <a:ext cx="1240569" cy="827046"/>
      </dsp:txXfrm>
    </dsp:sp>
    <dsp:sp modelId="{CBA4000F-AC34-A046-A185-9079595DAD8D}">
      <dsp:nvSpPr>
        <dsp:cNvPr id="0" name=""/>
        <dsp:cNvSpPr/>
      </dsp:nvSpPr>
      <dsp:spPr>
        <a:xfrm>
          <a:off x="1866412" y="903949"/>
          <a:ext cx="2067615" cy="8270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Assessment, Care Planning and Review</a:t>
          </a:r>
        </a:p>
      </dsp:txBody>
      <dsp:txXfrm>
        <a:off x="2279935" y="903949"/>
        <a:ext cx="1240569" cy="827046"/>
      </dsp:txXfrm>
    </dsp:sp>
    <dsp:sp modelId="{49B7EABE-00C2-7740-A0D5-E4380F6B2EC7}">
      <dsp:nvSpPr>
        <dsp:cNvPr id="0" name=""/>
        <dsp:cNvSpPr/>
      </dsp:nvSpPr>
      <dsp:spPr>
        <a:xfrm>
          <a:off x="3727266" y="903949"/>
          <a:ext cx="2067615" cy="8270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Coordination of care</a:t>
          </a:r>
        </a:p>
      </dsp:txBody>
      <dsp:txXfrm>
        <a:off x="4140789" y="903949"/>
        <a:ext cx="1240569" cy="827046"/>
      </dsp:txXfrm>
    </dsp:sp>
    <dsp:sp modelId="{FA4B1525-F290-614B-A109-630300C0FA4F}">
      <dsp:nvSpPr>
        <dsp:cNvPr id="0" name=""/>
        <dsp:cNvSpPr/>
      </dsp:nvSpPr>
      <dsp:spPr>
        <a:xfrm>
          <a:off x="5588120" y="903949"/>
          <a:ext cx="2067615" cy="8270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Delivery of high quality services in different settings</a:t>
          </a:r>
        </a:p>
      </dsp:txBody>
      <dsp:txXfrm>
        <a:off x="6001643" y="903949"/>
        <a:ext cx="1240569" cy="827046"/>
      </dsp:txXfrm>
    </dsp:sp>
    <dsp:sp modelId="{B3980574-65C9-7340-8C7A-558A7B6EBFF2}">
      <dsp:nvSpPr>
        <dsp:cNvPr id="0" name=""/>
        <dsp:cNvSpPr/>
      </dsp:nvSpPr>
      <dsp:spPr>
        <a:xfrm>
          <a:off x="7448974" y="903949"/>
          <a:ext cx="2067615" cy="8270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Care in the last days of life</a:t>
          </a:r>
        </a:p>
      </dsp:txBody>
      <dsp:txXfrm>
        <a:off x="7862497" y="903949"/>
        <a:ext cx="1240569" cy="827046"/>
      </dsp:txXfrm>
    </dsp:sp>
    <dsp:sp modelId="{7E354571-6496-5B4A-8B47-BDDC9CC7A4D3}">
      <dsp:nvSpPr>
        <dsp:cNvPr id="0" name=""/>
        <dsp:cNvSpPr/>
      </dsp:nvSpPr>
      <dsp:spPr>
        <a:xfrm>
          <a:off x="9309828" y="903949"/>
          <a:ext cx="2067615" cy="8270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Care after death</a:t>
          </a:r>
        </a:p>
      </dsp:txBody>
      <dsp:txXfrm>
        <a:off x="9723351" y="903949"/>
        <a:ext cx="1240569" cy="827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71C3-CC2A-AB45-AE2A-B87550D348E5}">
      <dsp:nvSpPr>
        <dsp:cNvPr id="0" name=""/>
        <dsp:cNvSpPr/>
      </dsp:nvSpPr>
      <dsp:spPr>
        <a:xfrm rot="3410403">
          <a:off x="1912227" y="3213713"/>
          <a:ext cx="1287013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287013" y="164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F98E7-6C76-1842-A5DF-60020B15BF1C}">
      <dsp:nvSpPr>
        <dsp:cNvPr id="0" name=""/>
        <dsp:cNvSpPr/>
      </dsp:nvSpPr>
      <dsp:spPr>
        <a:xfrm rot="1764799">
          <a:off x="2289027" y="2744154"/>
          <a:ext cx="1073183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073183" y="164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2B630-5D03-CA42-9237-C68C6726C544}">
      <dsp:nvSpPr>
        <dsp:cNvPr id="0" name=""/>
        <dsp:cNvSpPr/>
      </dsp:nvSpPr>
      <dsp:spPr>
        <a:xfrm>
          <a:off x="2358194" y="2229423"/>
          <a:ext cx="995319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995319" y="164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0AD23-61A6-D44C-9415-A36AACCA7962}">
      <dsp:nvSpPr>
        <dsp:cNvPr id="0" name=""/>
        <dsp:cNvSpPr/>
      </dsp:nvSpPr>
      <dsp:spPr>
        <a:xfrm rot="19803962">
          <a:off x="2294237" y="1733610"/>
          <a:ext cx="958881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958881" y="164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6CBF9-3FBD-4843-9C5A-4E91FE8C9069}">
      <dsp:nvSpPr>
        <dsp:cNvPr id="0" name=""/>
        <dsp:cNvSpPr/>
      </dsp:nvSpPr>
      <dsp:spPr>
        <a:xfrm rot="18166465">
          <a:off x="1912497" y="1257741"/>
          <a:ext cx="1251420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251420" y="164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D0465-A707-3743-950A-8B69F5A1FF38}">
      <dsp:nvSpPr>
        <dsp:cNvPr id="0" name=""/>
        <dsp:cNvSpPr/>
      </dsp:nvSpPr>
      <dsp:spPr>
        <a:xfrm>
          <a:off x="1276072" y="1609295"/>
          <a:ext cx="1273084" cy="12730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CF86E-B7DA-6249-B918-83FFEC3E97D7}">
      <dsp:nvSpPr>
        <dsp:cNvPr id="0" name=""/>
        <dsp:cNvSpPr/>
      </dsp:nvSpPr>
      <dsp:spPr>
        <a:xfrm>
          <a:off x="2530309" y="12134"/>
          <a:ext cx="1146891" cy="767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Physical</a:t>
          </a:r>
        </a:p>
      </dsp:txBody>
      <dsp:txXfrm>
        <a:off x="2698267" y="124488"/>
        <a:ext cx="810975" cy="542496"/>
      </dsp:txXfrm>
    </dsp:sp>
    <dsp:sp modelId="{8C2A7DAA-2F18-124C-81C1-5C1C40347A25}">
      <dsp:nvSpPr>
        <dsp:cNvPr id="0" name=""/>
        <dsp:cNvSpPr/>
      </dsp:nvSpPr>
      <dsp:spPr>
        <a:xfrm>
          <a:off x="3000271" y="866567"/>
          <a:ext cx="1302426" cy="756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Psychological</a:t>
          </a:r>
        </a:p>
      </dsp:txBody>
      <dsp:txXfrm>
        <a:off x="3191007" y="977282"/>
        <a:ext cx="920954" cy="534576"/>
      </dsp:txXfrm>
    </dsp:sp>
    <dsp:sp modelId="{7A0AFF9D-15FF-5748-87A6-FDFAF089E17A}">
      <dsp:nvSpPr>
        <dsp:cNvPr id="0" name=""/>
        <dsp:cNvSpPr/>
      </dsp:nvSpPr>
      <dsp:spPr>
        <a:xfrm>
          <a:off x="3353514" y="1878008"/>
          <a:ext cx="1055901" cy="735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Functional</a:t>
          </a:r>
        </a:p>
      </dsp:txBody>
      <dsp:txXfrm>
        <a:off x="3508147" y="1985742"/>
        <a:ext cx="746635" cy="520189"/>
      </dsp:txXfrm>
    </dsp:sp>
    <dsp:sp modelId="{5DAD6773-49B2-5540-9DC6-B81AD93B8991}">
      <dsp:nvSpPr>
        <dsp:cNvPr id="0" name=""/>
        <dsp:cNvSpPr/>
      </dsp:nvSpPr>
      <dsp:spPr>
        <a:xfrm>
          <a:off x="3185911" y="2885715"/>
          <a:ext cx="1005403" cy="72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</a:t>
          </a:r>
        </a:p>
      </dsp:txBody>
      <dsp:txXfrm>
        <a:off x="3333149" y="2991563"/>
        <a:ext cx="710927" cy="511082"/>
      </dsp:txXfrm>
    </dsp:sp>
    <dsp:sp modelId="{8E7A5595-FB76-2C45-9090-68791884A7E8}">
      <dsp:nvSpPr>
        <dsp:cNvPr id="0" name=""/>
        <dsp:cNvSpPr/>
      </dsp:nvSpPr>
      <dsp:spPr>
        <a:xfrm>
          <a:off x="2618739" y="3734548"/>
          <a:ext cx="1005403" cy="72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Environmental</a:t>
          </a:r>
        </a:p>
      </dsp:txBody>
      <dsp:txXfrm>
        <a:off x="2765977" y="3840396"/>
        <a:ext cx="710927" cy="511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8141-7F1E-C947-A51F-03324CE3E9CC}">
      <dsp:nvSpPr>
        <dsp:cNvPr id="0" name=""/>
        <dsp:cNvSpPr/>
      </dsp:nvSpPr>
      <dsp:spPr>
        <a:xfrm>
          <a:off x="2182056" y="1045"/>
          <a:ext cx="1129251" cy="734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Assessment</a:t>
          </a:r>
        </a:p>
      </dsp:txBody>
      <dsp:txXfrm>
        <a:off x="2217888" y="36877"/>
        <a:ext cx="1057587" cy="662349"/>
      </dsp:txXfrm>
    </dsp:sp>
    <dsp:sp modelId="{A2A461C4-F5FD-B648-BB67-F86B03628DC5}">
      <dsp:nvSpPr>
        <dsp:cNvPr id="0" name=""/>
        <dsp:cNvSpPr/>
      </dsp:nvSpPr>
      <dsp:spPr>
        <a:xfrm>
          <a:off x="1533227" y="368052"/>
          <a:ext cx="2426908" cy="2426908"/>
        </a:xfrm>
        <a:custGeom>
          <a:avLst/>
          <a:gdLst/>
          <a:ahLst/>
          <a:cxnLst/>
          <a:rect l="0" t="0" r="0" b="0"/>
          <a:pathLst>
            <a:path>
              <a:moveTo>
                <a:pt x="1934197" y="237236"/>
              </a:moveTo>
              <a:arcTo wR="1213454" hR="1213454" stAng="18386311" swAng="163489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A469F-1BFD-F046-8FE2-2245DEAF9F93}">
      <dsp:nvSpPr>
        <dsp:cNvPr id="0" name=""/>
        <dsp:cNvSpPr/>
      </dsp:nvSpPr>
      <dsp:spPr>
        <a:xfrm>
          <a:off x="3395510" y="1214499"/>
          <a:ext cx="1129251" cy="734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Stratified problem list</a:t>
          </a:r>
        </a:p>
      </dsp:txBody>
      <dsp:txXfrm>
        <a:off x="3431342" y="1250331"/>
        <a:ext cx="1057587" cy="662349"/>
      </dsp:txXfrm>
    </dsp:sp>
    <dsp:sp modelId="{09CBEFBD-77E5-004C-8AE3-18367AC7C90A}">
      <dsp:nvSpPr>
        <dsp:cNvPr id="0" name=""/>
        <dsp:cNvSpPr/>
      </dsp:nvSpPr>
      <dsp:spPr>
        <a:xfrm>
          <a:off x="1533227" y="368052"/>
          <a:ext cx="2426908" cy="2426908"/>
        </a:xfrm>
        <a:custGeom>
          <a:avLst/>
          <a:gdLst/>
          <a:ahLst/>
          <a:cxnLst/>
          <a:rect l="0" t="0" r="0" b="0"/>
          <a:pathLst>
            <a:path>
              <a:moveTo>
                <a:pt x="2301174" y="1751352"/>
              </a:moveTo>
              <a:arcTo wR="1213454" hR="1213454" stAng="1578797" swAng="163489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30FE9-67AE-CA4C-BC2F-D954EFBDE0A5}">
      <dsp:nvSpPr>
        <dsp:cNvPr id="0" name=""/>
        <dsp:cNvSpPr/>
      </dsp:nvSpPr>
      <dsp:spPr>
        <a:xfrm>
          <a:off x="2182056" y="2427954"/>
          <a:ext cx="1129251" cy="734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Bespoke Management Plan</a:t>
          </a:r>
        </a:p>
      </dsp:txBody>
      <dsp:txXfrm>
        <a:off x="2217888" y="2463786"/>
        <a:ext cx="1057587" cy="662349"/>
      </dsp:txXfrm>
    </dsp:sp>
    <dsp:sp modelId="{171CDCD2-1BBC-9B4B-8879-87F8EE4D51F2}">
      <dsp:nvSpPr>
        <dsp:cNvPr id="0" name=""/>
        <dsp:cNvSpPr/>
      </dsp:nvSpPr>
      <dsp:spPr>
        <a:xfrm>
          <a:off x="1533227" y="368052"/>
          <a:ext cx="2426908" cy="2426908"/>
        </a:xfrm>
        <a:custGeom>
          <a:avLst/>
          <a:gdLst/>
          <a:ahLst/>
          <a:cxnLst/>
          <a:rect l="0" t="0" r="0" b="0"/>
          <a:pathLst>
            <a:path>
              <a:moveTo>
                <a:pt x="492711" y="2189671"/>
              </a:moveTo>
              <a:arcTo wR="1213454" hR="1213454" stAng="7586311" swAng="163489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7BE27-FAEC-4A49-B297-422A7080EA63}">
      <dsp:nvSpPr>
        <dsp:cNvPr id="0" name=""/>
        <dsp:cNvSpPr/>
      </dsp:nvSpPr>
      <dsp:spPr>
        <a:xfrm>
          <a:off x="968602" y="1214499"/>
          <a:ext cx="1129251" cy="734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Goals</a:t>
          </a:r>
        </a:p>
      </dsp:txBody>
      <dsp:txXfrm>
        <a:off x="1004434" y="1250331"/>
        <a:ext cx="1057587" cy="662349"/>
      </dsp:txXfrm>
    </dsp:sp>
    <dsp:sp modelId="{1314E57D-D657-E648-A8B5-1BBE9C2C97B2}">
      <dsp:nvSpPr>
        <dsp:cNvPr id="0" name=""/>
        <dsp:cNvSpPr/>
      </dsp:nvSpPr>
      <dsp:spPr>
        <a:xfrm>
          <a:off x="1533227" y="368052"/>
          <a:ext cx="2426908" cy="2426908"/>
        </a:xfrm>
        <a:custGeom>
          <a:avLst/>
          <a:gdLst/>
          <a:ahLst/>
          <a:cxnLst/>
          <a:rect l="0" t="0" r="0" b="0"/>
          <a:pathLst>
            <a:path>
              <a:moveTo>
                <a:pt x="125733" y="675555"/>
              </a:moveTo>
              <a:arcTo wR="1213454" hR="1213454" stAng="12378797" swAng="163489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A1E9-AD2F-429D-829A-15A855CA74AF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D664-EFFA-49D2-80CE-43EEA03A9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BD664-EFFA-49D2-80CE-43EEA03A91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0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BD664-EFFA-49D2-80CE-43EEA03A91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9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A2EA-8001-42F6-BFC3-8358686C1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28DA0-902C-4446-B461-959629C52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B285-B845-4F1D-BF42-C606764F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6083-A8F9-42A9-B56A-C3286047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ACF3-6B0F-46EE-B256-DD5186BE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81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188C-FA79-4953-8A33-6CBC8549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F6208-40F0-4E51-B488-C92996FD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B212-7085-4EF8-983C-2066BEC8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369A-6CC2-4400-BD09-4C126951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549F-2946-48DA-97AD-D771BA27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7939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657ED-B81C-402E-A83E-B62421066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3DCA9-6BF4-435E-8647-5B8BCA244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744A2-B122-4375-A2DD-CBD6DCAA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56D3-198B-48DD-8046-7B4650C2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11C0-77E1-4393-B727-9BF64245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191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3648D6E-B32E-4203-8AB2-F8C91FDB0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2069"/>
            <a:ext cx="2688178" cy="1385931"/>
          </a:xfrm>
          <a:prstGeom prst="rect">
            <a:avLst/>
          </a:prstGeom>
        </p:spPr>
      </p:pic>
      <p:pic>
        <p:nvPicPr>
          <p:cNvPr id="9" name="Picture 8" descr="A white logo with square shapes&#10;&#10;Description automatically generated">
            <a:extLst>
              <a:ext uri="{FF2B5EF4-FFF2-40B4-BE49-F238E27FC236}">
                <a16:creationId xmlns:a16="http://schemas.microsoft.com/office/drawing/2014/main" id="{8CA9B443-C72F-4F62-A9C8-737BB1137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918" y="3769031"/>
            <a:ext cx="2688178" cy="30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87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3648D6E-B32E-4203-8AB2-F8C91FDB0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2069"/>
            <a:ext cx="2688178" cy="1385931"/>
          </a:xfrm>
          <a:prstGeom prst="rect">
            <a:avLst/>
          </a:prstGeom>
        </p:spPr>
      </p:pic>
      <p:pic>
        <p:nvPicPr>
          <p:cNvPr id="9" name="Picture 8" descr="A white logo with square shapes&#10;&#10;Description automatically generated">
            <a:extLst>
              <a:ext uri="{FF2B5EF4-FFF2-40B4-BE49-F238E27FC236}">
                <a16:creationId xmlns:a16="http://schemas.microsoft.com/office/drawing/2014/main" id="{8CA9B443-C72F-4F62-A9C8-737BB1137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918" y="3769031"/>
            <a:ext cx="2688178" cy="30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6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459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8282C97B-7CA8-4BFB-9BC4-8ECB5BD23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48" y="429169"/>
            <a:ext cx="2034177" cy="529636"/>
          </a:xfrm>
          <a:prstGeom prst="rect">
            <a:avLst/>
          </a:prstGeom>
        </p:spPr>
      </p:pic>
      <p:pic>
        <p:nvPicPr>
          <p:cNvPr id="10" name="Picture 5" descr="C:\Users\phillipsat\Downloads\Barts Health NHS Trust – RGB BLUE.png">
            <a:extLst>
              <a:ext uri="{FF2B5EF4-FFF2-40B4-BE49-F238E27FC236}">
                <a16:creationId xmlns:a16="http://schemas.microsoft.com/office/drawing/2014/main" id="{57155439-E7A8-4DEA-B63B-8AB633012D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85" y="440620"/>
            <a:ext cx="1154929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ABF3CFE1-0AD4-4F1A-A101-7579BC20DD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10526" b="10526"/>
          <a:stretch/>
        </p:blipFill>
        <p:spPr>
          <a:xfrm>
            <a:off x="1" y="0"/>
            <a:ext cx="6908800" cy="6858001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4FF7366-C472-43D7-9975-7B874C7AF8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09" y="5762943"/>
            <a:ext cx="1516620" cy="755101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6B2ABD9A-3FB2-44BF-9A40-85E7EEC8B4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13" y="440620"/>
            <a:ext cx="6095999" cy="31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66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E23B2FD1-BECD-47A2-9235-F81ABCA67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5772" r="6006" b="23143"/>
          <a:stretch/>
        </p:blipFill>
        <p:spPr>
          <a:xfrm>
            <a:off x="0" y="0"/>
            <a:ext cx="6972300" cy="6858000"/>
          </a:xfrm>
          <a:prstGeom prst="rect">
            <a:avLst/>
          </a:prstGeom>
          <a:noFill/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4DB278C-AF70-4FE0-A7FC-AD02FE761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69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E23B2FD1-BECD-47A2-9235-F81ABCA67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1" t="15772" r="6006" b="23143"/>
          <a:stretch/>
        </p:blipFill>
        <p:spPr>
          <a:xfrm rot="10800000">
            <a:off x="6483015" y="0"/>
            <a:ext cx="5708985" cy="6858000"/>
          </a:xfrm>
          <a:prstGeom prst="rect">
            <a:avLst/>
          </a:prstGeom>
          <a:noFill/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9CC4596-D2D2-C7D8-186E-9DC8C12D4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22" y="0"/>
            <a:ext cx="2688178" cy="13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82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74045FE3-AC67-44C1-AE89-7A45AEC3C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r="49583"/>
          <a:stretch/>
        </p:blipFill>
        <p:spPr>
          <a:xfrm rot="10800000">
            <a:off x="7894722" y="0"/>
            <a:ext cx="4297278" cy="68580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0256B2B-4286-D390-11B6-32270A91C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412" y="67322"/>
            <a:ext cx="2688178" cy="13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63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4DB278C-AF70-4FE0-A7FC-AD02FE761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4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4656-C154-4CB1-B174-9E4F7E01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D5C9-4610-4C4F-B0F0-E674DDBBF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E3BF-8630-4090-B4A6-250D062B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7394-E460-4AE5-A387-C8310F4C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1303-D4B9-4C8A-AB10-8ACD63FF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7701A-0C2E-1922-424A-B46CCCC01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202" y="5702247"/>
            <a:ext cx="2371550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847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74045FE3-AC67-44C1-AE89-7A45AEC3C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3"/>
          <a:stretch/>
        </p:blipFill>
        <p:spPr>
          <a:xfrm>
            <a:off x="1" y="0"/>
            <a:ext cx="6667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08AEC-7ED8-496B-BDAF-A8EE9EEFC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03" r="80469" b="15924"/>
          <a:stretch/>
        </p:blipFill>
        <p:spPr>
          <a:xfrm rot="10800000">
            <a:off x="9810750" y="2847975"/>
            <a:ext cx="2381250" cy="4010025"/>
          </a:xfrm>
          <a:prstGeom prst="rect">
            <a:avLst/>
          </a:prstGeom>
        </p:spPr>
      </p:pic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65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74045FE3-AC67-44C1-AE89-7A45AEC3C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3"/>
          <a:stretch/>
        </p:blipFill>
        <p:spPr>
          <a:xfrm rot="10800000">
            <a:off x="5524500" y="0"/>
            <a:ext cx="6667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08AEC-7ED8-496B-BDAF-A8EE9EEFC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03" r="80469" b="15924"/>
          <a:stretch/>
        </p:blipFill>
        <p:spPr>
          <a:xfrm rot="16200000">
            <a:off x="814389" y="3662363"/>
            <a:ext cx="2381250" cy="4010025"/>
          </a:xfrm>
          <a:prstGeom prst="rect">
            <a:avLst/>
          </a:prstGeom>
        </p:spPr>
      </p:pic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49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74045FE3-AC67-44C1-AE89-7A45AEC3C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3"/>
          <a:stretch/>
        </p:blipFill>
        <p:spPr>
          <a:xfrm rot="10800000">
            <a:off x="5524500" y="0"/>
            <a:ext cx="6667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08AEC-7ED8-496B-BDAF-A8EE9EEFC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03" r="80469" b="15924"/>
          <a:stretch/>
        </p:blipFill>
        <p:spPr>
          <a:xfrm rot="16200000">
            <a:off x="814389" y="3662363"/>
            <a:ext cx="2381250" cy="4010025"/>
          </a:xfrm>
          <a:prstGeom prst="rect">
            <a:avLst/>
          </a:prstGeom>
        </p:spPr>
      </p:pic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09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A08AEC-7ED8-496B-BDAF-A8EE9EEFC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03" r="80469" b="15924"/>
          <a:stretch/>
        </p:blipFill>
        <p:spPr>
          <a:xfrm rot="16200000">
            <a:off x="814389" y="3662363"/>
            <a:ext cx="2381250" cy="4010025"/>
          </a:xfrm>
          <a:prstGeom prst="rect">
            <a:avLst/>
          </a:prstGeom>
        </p:spPr>
      </p:pic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05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A08AEC-7ED8-496B-BDAF-A8EE9EEFC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03" r="80469" b="15924"/>
          <a:stretch/>
        </p:blipFill>
        <p:spPr>
          <a:xfrm rot="16200000">
            <a:off x="814389" y="3662363"/>
            <a:ext cx="2381250" cy="4010025"/>
          </a:xfrm>
          <a:prstGeom prst="rect">
            <a:avLst/>
          </a:prstGeom>
        </p:spPr>
      </p:pic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19" y="10275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6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8994" cy="1221371"/>
          </a:xfrm>
          <a:prstGeom prst="rect">
            <a:avLst/>
          </a:prstGeom>
        </p:spPr>
      </p:pic>
      <p:pic>
        <p:nvPicPr>
          <p:cNvPr id="4" name="Picture 3" descr="A blue logo with a square and a square&#10;&#10;Description automatically generated">
            <a:extLst>
              <a:ext uri="{FF2B5EF4-FFF2-40B4-BE49-F238E27FC236}">
                <a16:creationId xmlns:a16="http://schemas.microsoft.com/office/drawing/2014/main" id="{10D514E6-2121-4B4F-AB8F-601C6FC3C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7" y="3411908"/>
            <a:ext cx="4322914" cy="4321876"/>
          </a:xfrm>
          <a:prstGeom prst="rect">
            <a:avLst/>
          </a:prstGeom>
        </p:spPr>
      </p:pic>
      <p:pic>
        <p:nvPicPr>
          <p:cNvPr id="5" name="Picture 4" descr="A green square with black background&#10;&#10;Description automatically generated">
            <a:extLst>
              <a:ext uri="{FF2B5EF4-FFF2-40B4-BE49-F238E27FC236}">
                <a16:creationId xmlns:a16="http://schemas.microsoft.com/office/drawing/2014/main" id="{4C6E3BFF-3D60-4CA4-893B-F757A4FFA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787395" y="0"/>
            <a:ext cx="6025829" cy="3012192"/>
          </a:xfrm>
          <a:prstGeom prst="rect">
            <a:avLst/>
          </a:prstGeom>
        </p:spPr>
      </p:pic>
      <p:pic>
        <p:nvPicPr>
          <p:cNvPr id="6" name="Picture 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6CD77F62-A8F1-49B8-A58D-3A646F774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9" t="-1" r="-1" b="4241"/>
          <a:stretch/>
        </p:blipFill>
        <p:spPr>
          <a:xfrm rot="10800000">
            <a:off x="8636200" y="904334"/>
            <a:ext cx="3555800" cy="56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864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7685D40-5C07-481E-8801-D38AE4354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  <p:pic>
        <p:nvPicPr>
          <p:cNvPr id="5" name="Picture 4" descr="A green square with black background&#10;&#10;Description automatically generated">
            <a:extLst>
              <a:ext uri="{FF2B5EF4-FFF2-40B4-BE49-F238E27FC236}">
                <a16:creationId xmlns:a16="http://schemas.microsoft.com/office/drawing/2014/main" id="{90C8197F-E412-44BB-B8A9-A47901A6C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70172" r="8430" b="8811"/>
          <a:stretch/>
        </p:blipFill>
        <p:spPr>
          <a:xfrm>
            <a:off x="3920168" y="0"/>
            <a:ext cx="4351663" cy="11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2132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square with black background&#10;&#10;Description automatically generated">
            <a:extLst>
              <a:ext uri="{FF2B5EF4-FFF2-40B4-BE49-F238E27FC236}">
                <a16:creationId xmlns:a16="http://schemas.microsoft.com/office/drawing/2014/main" id="{90C8197F-E412-44BB-B8A9-A47901A6C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70172" r="8430" b="8811"/>
          <a:stretch/>
        </p:blipFill>
        <p:spPr>
          <a:xfrm>
            <a:off x="3920168" y="0"/>
            <a:ext cx="4351663" cy="1101687"/>
          </a:xfrm>
          <a:prstGeom prst="rect">
            <a:avLst/>
          </a:prstGeom>
        </p:spPr>
      </p:pic>
      <p:pic>
        <p:nvPicPr>
          <p:cNvPr id="4" name="Picture 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765682CC-37AD-44A0-B960-70853C393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440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57A25668-9B5B-40F5-8D92-1082A6985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66897" r="1287" b="11516"/>
          <a:stretch/>
        </p:blipFill>
        <p:spPr>
          <a:xfrm>
            <a:off x="3267075" y="0"/>
            <a:ext cx="5657850" cy="1221371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7685D40-5C07-481E-8801-D38AE4354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29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BC3F-C9D7-4289-B3D9-93AA6698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D5EB1-EA01-4C72-944E-F157CFAB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8A79-2BAF-4676-9F4C-3C198499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7114A-6C1F-4A97-BD03-30576E5B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FE9-69C8-4D0C-BA78-7C56C2DB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64955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8282C97B-7CA8-4BFB-9BC4-8ECB5BD23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8" y="6091564"/>
            <a:ext cx="1637983" cy="426479"/>
          </a:xfrm>
          <a:prstGeom prst="rect">
            <a:avLst/>
          </a:prstGeom>
        </p:spPr>
      </p:pic>
      <p:pic>
        <p:nvPicPr>
          <p:cNvPr id="10" name="Picture 5" descr="C:\Users\phillipsat\Downloads\Barts Health NHS Trust – RGB BLUE.png">
            <a:extLst>
              <a:ext uri="{FF2B5EF4-FFF2-40B4-BE49-F238E27FC236}">
                <a16:creationId xmlns:a16="http://schemas.microsoft.com/office/drawing/2014/main" id="{57155439-E7A8-4DEA-B63B-8AB633012D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46" y="5843406"/>
            <a:ext cx="1154929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4FF7366-C472-43D7-9975-7B874C7AF8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99" y="5943023"/>
            <a:ext cx="1154930" cy="575021"/>
          </a:xfrm>
          <a:prstGeom prst="rect">
            <a:avLst/>
          </a:prstGeom>
        </p:spPr>
      </p:pic>
      <p:pic>
        <p:nvPicPr>
          <p:cNvPr id="3" name="Picture 2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57A25668-9B5B-40F5-8D92-1082A6985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66897" r="1287" b="11516"/>
          <a:stretch/>
        </p:blipFill>
        <p:spPr>
          <a:xfrm>
            <a:off x="3267075" y="0"/>
            <a:ext cx="5657850" cy="1221371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7685D40-5C07-481E-8801-D38AE43547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986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3B07-6B9B-B119-40FA-A83FD57B5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4E002-1FB1-1938-E1DF-97751A57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F14D-08D6-8F5B-E43C-79C1FF46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6F4C2-BBE2-B585-E047-F92D5054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B8E5-5E41-F4A4-E602-8FDB6790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8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2E70-4520-66DC-C055-AE92019A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D233-7280-105F-8D67-ADB5BF1D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347D-0428-29F3-F5B8-8498D76C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034C-C9D5-FF8B-97E2-083F66BF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C8355-D16F-01C9-A142-D352BAB2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0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3D3A-213D-1811-537C-BFD21050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DFEFC-7529-17FA-0289-76232FA1F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FEDC-76B1-FEE2-5E71-4DB89CB0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46083-B206-7F93-1C90-395119FC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F170-C859-D7AA-59E4-569E2E4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48FD-7250-5B2D-D9C9-B74E1D3A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F943-462A-A831-BF0B-E0142A0B1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EA209-618B-CFD7-2B49-DEBC0989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CF162-BDC2-35BB-A491-1D09E2E9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87007-F193-325F-B826-A5961524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44C1E-B4DD-8C99-2F3D-FB7DDE8A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0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ADDA-862B-C05D-EC1C-33109E59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0D8E-6E37-9016-8E83-B13DC70B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8CB8B-FAF9-B5A9-F0B4-EE22F77C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3D080-E8E9-496B-B600-28DB91165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952A9-D248-EDB1-E6CA-5F49D0F2E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E38CE-D763-0A2C-4038-B359273B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FF9FF-48FF-E1FF-BCC4-EA930C15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C4442-4005-250F-840E-B2F3D7D0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7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D9F5-BE95-6FF9-5D3A-49ABA8CD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BE030-97C3-15A1-0A34-080658A3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8D5D8-E7BF-851A-8FD5-D88D3940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8D534-DAC3-0A72-E03C-97CB9227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2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7DD3-C266-F709-AEBD-706AFCC5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0136B-4513-EFB9-AE11-49FFE7BD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485AD-BE1E-7B7F-23E1-CE5F981A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9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2B1A-1C17-B0E7-5859-D51E88A5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0BC3C-8052-9F3B-7196-5DF0DA14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B9275-839E-8352-BEE4-684B21C97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1846F-FC62-1B86-FCBE-B6430D00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8C4D-1E71-3526-D234-A8F656D4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A0410-8DE1-9EFA-471B-9FF3F2C0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03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894C-AA6D-F2A3-93C9-D47D6E5F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06C6F-5ED4-7B4A-4E6A-4064DA5B8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DE87F-BEE9-6666-1AAF-DABEB2246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34853-C08A-133B-185D-3947FCF0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5E153-7D26-3743-2B7E-A657B008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63768-181C-7011-D334-8D03219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F3C7-1192-4B37-9786-D4FF5F2E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D2B8B-ADCA-41AF-9AFE-5D136CDD0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5C21D-1E7B-4BF8-94CF-ED40D342C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6F8B5-DEE1-451B-BF2C-74419119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C893A-8FB4-45CE-81E2-2DF57F27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68E0E-19D5-4809-AE71-C57D8AF7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83183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89F2-46E4-F78C-228F-20A39073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A6A11-106B-4D68-7539-F9148FAE1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8A35-E0AC-C37A-5576-FCBE666A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D81C-A8B9-60B7-8AB0-31B156D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F312-6508-E146-5791-92C6D2F7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1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552B7-80AF-919C-20D6-9B8D78D81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87870-D6B1-2606-C337-0B9A27810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3426-B6BD-3A16-3819-EE6E6F42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5D21-4825-7794-7ACE-F9A894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D8C4-481D-6096-D0D0-080D0546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50ED6E3-1B72-4037-9BBA-5BF84974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6" y="0"/>
            <a:ext cx="2368994" cy="1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719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98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EF44-26A2-4804-A3E6-C7EC9B7E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81899-0893-4935-B6F5-95BA4AC7C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7E711-FC2C-480B-98EC-4E3FAC02E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71EC7-FEDD-47ED-A8B7-E14A7B9D4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85994-3C15-4507-93F4-971985ADE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922F9-848D-476F-8CDD-BB9752E4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3DC2D-BFE6-4FAF-8678-91F4445C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46604-DAE5-430C-B428-07A7080D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39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C69A-3F45-466D-B607-17D2F362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F0495-560F-4E04-B1B5-8C644079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728B3-647A-450C-A0D8-CF29AABB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58EF9-2C63-4BEB-B72C-F91BF1C2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3242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59E19-B12D-454F-8C53-E7D40BA6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10B8-3A73-4B87-BEB6-B565DBCD2E63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E4ACD-62F2-4182-9267-E817879A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DFA82-270F-42F8-9EA1-2EFE4711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8B02-43FB-456D-9F6A-93BD98DA7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211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3E5D-C15F-4031-812A-3A09FE44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4DF1-9AFA-4A3D-9FDC-74171B5D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9F50-8D75-475D-8982-57387A4A3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E964A-2DFB-4293-8C6E-8F1B096B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F3E34-506B-4E1D-B1F4-2C21257B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7DCD1-6E00-4E73-B08A-E5C614A1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0194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A883-0EA5-4801-A859-21C35A1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27D6C-07B2-4CF9-A06B-A7C7AA8AD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D449C-6AF5-40A3-B239-9E39E271D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94261-09F0-4E81-AB10-0FF07119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A0472-B73D-4D7A-A459-1F4428EB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CC116-C7F9-44B3-B42A-DD6F9A15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9127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37CF8-A9A2-4D85-90C3-C637DC44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2FF5-53BF-4914-9279-1EE3F104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3847-3404-4A8D-8CAD-8DF3DA533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8BF8-194B-4996-8D4B-B6A0263B39DD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B9964-1694-4DEC-88E5-1F3DB2045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BEBA-03B9-4536-8AF4-E5C5E01DA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3C76-89B6-41D9-A623-FF029195DA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64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85" r:id="rId12"/>
    <p:sldLayoutId id="2147483686" r:id="rId13"/>
    <p:sldLayoutId id="2147483726" r:id="rId14"/>
    <p:sldLayoutId id="2147483649" r:id="rId15"/>
    <p:sldLayoutId id="2147483662" r:id="rId16"/>
    <p:sldLayoutId id="2147483723" r:id="rId17"/>
    <p:sldLayoutId id="2147483724" r:id="rId18"/>
    <p:sldLayoutId id="2147483665" r:id="rId19"/>
    <p:sldLayoutId id="2147483650" r:id="rId20"/>
    <p:sldLayoutId id="2147483666" r:id="rId21"/>
    <p:sldLayoutId id="2147483660" r:id="rId22"/>
    <p:sldLayoutId id="2147483661" r:id="rId23"/>
    <p:sldLayoutId id="2147483663" r:id="rId24"/>
    <p:sldLayoutId id="2147483725" r:id="rId25"/>
    <p:sldLayoutId id="2147483669" r:id="rId26"/>
    <p:sldLayoutId id="2147483664" r:id="rId27"/>
    <p:sldLayoutId id="2147483670" r:id="rId28"/>
    <p:sldLayoutId id="2147483667" r:id="rId29"/>
    <p:sldLayoutId id="2147483668" r:id="rId3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0C4E6-5C0A-09AC-1BAD-2FD7334A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91BE4-6BF5-8004-273E-5DEEA71AE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24D2-FE8F-1CF4-EA53-717AC8E3C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A47446-A558-6443-A5DA-0DD58C21518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98AC-353F-102B-3116-230559387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0CC54-32F7-474F-F66A-E7DBB8E04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8C111-EA27-A843-8971-652D926D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4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 and a suit&#10;&#10;Description automatically generated">
            <a:extLst>
              <a:ext uri="{FF2B5EF4-FFF2-40B4-BE49-F238E27FC236}">
                <a16:creationId xmlns:a16="http://schemas.microsoft.com/office/drawing/2014/main" id="{F14C9CA9-3774-4E54-90CD-534D8921C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41F43-0470-480C-8ADA-5402DDA1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219" y="218562"/>
            <a:ext cx="3214232" cy="1150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1C792-4D17-9AC6-55AE-2782B16A9B09}"/>
              </a:ext>
            </a:extLst>
          </p:cNvPr>
          <p:cNvSpPr txBox="1"/>
          <p:nvPr/>
        </p:nvSpPr>
        <p:spPr>
          <a:xfrm>
            <a:off x="4425353" y="2069808"/>
            <a:ext cx="74445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Approaches and the future in palliative care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(of older people)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Adam Gordon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of Care of Older People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adamgordon1978.bsky.social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Bluesky - Wikipedia">
            <a:extLst>
              <a:ext uri="{FF2B5EF4-FFF2-40B4-BE49-F238E27FC236}">
                <a16:creationId xmlns:a16="http://schemas.microsoft.com/office/drawing/2014/main" id="{03B6983A-AA15-F09D-7ADA-B250A3E5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31" y="5376266"/>
            <a:ext cx="474623" cy="4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847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ome | Resuscitation Council UK">
            <a:extLst>
              <a:ext uri="{FF2B5EF4-FFF2-40B4-BE49-F238E27FC236}">
                <a16:creationId xmlns:a16="http://schemas.microsoft.com/office/drawing/2014/main" id="{BB2BED74-6CD9-7173-25F1-D3BDBA2C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88" y="187345"/>
            <a:ext cx="3786411" cy="9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F810D7-F2AD-C3BC-D6CC-A57952B2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58" y="1127651"/>
            <a:ext cx="7772400" cy="5539402"/>
          </a:xfrm>
          <a:prstGeom prst="rect">
            <a:avLst/>
          </a:prstGeom>
        </p:spPr>
      </p:pic>
      <p:pic>
        <p:nvPicPr>
          <p:cNvPr id="6146" name="Picture 2" descr="ReSPECT | Resuscitation Council UK">
            <a:extLst>
              <a:ext uri="{FF2B5EF4-FFF2-40B4-BE49-F238E27FC236}">
                <a16:creationId xmlns:a16="http://schemas.microsoft.com/office/drawing/2014/main" id="{F7B1889E-074F-1890-4D9D-0CF716FB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4" y="376159"/>
            <a:ext cx="3010829" cy="10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37857-B9AD-A273-7A39-85ABA5275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896" y="4819203"/>
            <a:ext cx="1864803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98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F6BF68E-2E88-9BA6-A8C4-672CC71C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" y="1248569"/>
            <a:ext cx="10563922" cy="54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75C290-83F8-8DE5-D227-5BD94361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209" y="111515"/>
            <a:ext cx="1587028" cy="162415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7172" name="Picture 4" descr="logo-racgp - Emerging Minds">
            <a:extLst>
              <a:ext uri="{FF2B5EF4-FFF2-40B4-BE49-F238E27FC236}">
                <a16:creationId xmlns:a16="http://schemas.microsoft.com/office/drawing/2014/main" id="{E7794262-50F0-69BC-A95A-CA8F7DF6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9" y="-242414"/>
            <a:ext cx="2737853" cy="20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599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70BD-D3FA-FAC6-88B8-8D837E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009"/>
            <a:ext cx="10515600" cy="1325563"/>
          </a:xfrm>
        </p:spPr>
        <p:txBody>
          <a:bodyPr/>
          <a:lstStyle/>
          <a:p>
            <a:r>
              <a:rPr lang="en-US" dirty="0"/>
              <a:t>Would I be surprised if this person were dead at 1 year?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020F14-218C-073D-832C-9B94489D85A0}"/>
              </a:ext>
            </a:extLst>
          </p:cNvPr>
          <p:cNvSpPr txBox="1">
            <a:spLocks/>
          </p:cNvSpPr>
          <p:nvPr/>
        </p:nvSpPr>
        <p:spPr>
          <a:xfrm>
            <a:off x="838200" y="2690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Would I be surprised if this person were alive at 1 year?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801506-84FF-9415-07DA-D0F35D12F442}"/>
              </a:ext>
            </a:extLst>
          </p:cNvPr>
          <p:cNvSpPr txBox="1">
            <a:spLocks/>
          </p:cNvSpPr>
          <p:nvPr/>
        </p:nvSpPr>
        <p:spPr>
          <a:xfrm>
            <a:off x="838200" y="46787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 can deal with both realities at once.</a:t>
            </a:r>
          </a:p>
        </p:txBody>
      </p:sp>
    </p:spTree>
    <p:extLst>
      <p:ext uri="{BB962C8B-B14F-4D97-AF65-F5344CB8AC3E}">
        <p14:creationId xmlns:p14="http://schemas.microsoft.com/office/powerpoint/2010/main" val="4033008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38010"/>
              </p:ext>
            </p:extLst>
          </p:nvPr>
        </p:nvGraphicFramePr>
        <p:xfrm>
          <a:off x="457199" y="1054326"/>
          <a:ext cx="6980663" cy="446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5BFA300-8087-3C04-9843-2E74E5B62078}"/>
              </a:ext>
            </a:extLst>
          </p:cNvPr>
          <p:cNvGraphicFramePr>
            <a:graphicFrameLocks/>
          </p:cNvGraphicFramePr>
          <p:nvPr/>
        </p:nvGraphicFramePr>
        <p:xfrm>
          <a:off x="5448955" y="126044"/>
          <a:ext cx="5493364" cy="316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Object 1">
            <a:extLst>
              <a:ext uri="{FF2B5EF4-FFF2-40B4-BE49-F238E27FC236}">
                <a16:creationId xmlns:a16="http://schemas.microsoft.com/office/drawing/2014/main" id="{B4630CA3-BF93-8ED9-7A4A-D59E283D23F9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36" y="3568943"/>
            <a:ext cx="3657601" cy="31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2E867-5377-A52F-7FAB-7ADFD6935A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3306" y="5342021"/>
            <a:ext cx="1279799" cy="12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7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D51BC-19EA-3ADB-6C39-AB42F960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902" y="4951141"/>
            <a:ext cx="1683008" cy="1672683"/>
          </a:xfrm>
          <a:prstGeom prst="rect">
            <a:avLst/>
          </a:prstGeom>
        </p:spPr>
      </p:pic>
      <p:pic>
        <p:nvPicPr>
          <p:cNvPr id="4" name="Picture 3" descr="A newspaper with a newspaper on it&#10;&#10;AI-generated content may be incorrect.">
            <a:extLst>
              <a:ext uri="{FF2B5EF4-FFF2-40B4-BE49-F238E27FC236}">
                <a16:creationId xmlns:a16="http://schemas.microsoft.com/office/drawing/2014/main" id="{9315BF75-633D-74D1-DBA8-C13073B08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2" y="766796"/>
            <a:ext cx="7772400" cy="4686148"/>
          </a:xfrm>
          <a:prstGeom prst="rect">
            <a:avLst/>
          </a:prstGeom>
        </p:spPr>
      </p:pic>
      <p:pic>
        <p:nvPicPr>
          <p:cNvPr id="2050" name="Picture 2" descr="BMJ Opinion - The BMJ">
            <a:extLst>
              <a:ext uri="{FF2B5EF4-FFF2-40B4-BE49-F238E27FC236}">
                <a16:creationId xmlns:a16="http://schemas.microsoft.com/office/drawing/2014/main" id="{FA8505CB-2F92-BC6B-B2F3-940A02D8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1" y="370467"/>
            <a:ext cx="2048881" cy="13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898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XH">
            <a:extLst>
              <a:ext uri="{FF2B5EF4-FFF2-40B4-BE49-F238E27FC236}">
                <a16:creationId xmlns:a16="http://schemas.microsoft.com/office/drawing/2014/main" id="{3C6CFBC5-D0C7-6731-C089-F03E3ABB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7" y="295096"/>
            <a:ext cx="7532033" cy="35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BA813-BD72-B564-2456-F76901A8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93" y="2969285"/>
            <a:ext cx="5390429" cy="35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13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D5E7B-AAEB-E969-D2A1-79757C48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55" y="707373"/>
            <a:ext cx="8265289" cy="5813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638523-38DE-1280-8628-07A810942CAC}"/>
              </a:ext>
            </a:extLst>
          </p:cNvPr>
          <p:cNvSpPr/>
          <p:nvPr/>
        </p:nvSpPr>
        <p:spPr>
          <a:xfrm>
            <a:off x="5764192" y="868101"/>
            <a:ext cx="3449256" cy="256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61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519A7-5AA0-4501-8494-E3DF18CB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recent case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02972-664D-A5E8-94DC-7F0570535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Globally renowned Sunni scholar and jurist – strictly observant wife and family.</a:t>
            </a:r>
          </a:p>
          <a:p>
            <a:endParaRPr lang="en-US" dirty="0"/>
          </a:p>
          <a:p>
            <a:r>
              <a:rPr lang="en-US" dirty="0"/>
              <a:t>89 years old – clinical frailty score 4.</a:t>
            </a:r>
          </a:p>
          <a:p>
            <a:endParaRPr lang="en-US" dirty="0"/>
          </a:p>
          <a:p>
            <a:r>
              <a:rPr lang="en-US" dirty="0"/>
              <a:t>Teenage son.</a:t>
            </a:r>
          </a:p>
          <a:p>
            <a:endParaRPr lang="en-US" dirty="0"/>
          </a:p>
          <a:p>
            <a:r>
              <a:rPr lang="en-US" dirty="0"/>
              <a:t>Acutely unwell in hospital for days with worsening pneumonia and multi-organ failure.</a:t>
            </a:r>
          </a:p>
          <a:p>
            <a:endParaRPr lang="en-US" dirty="0"/>
          </a:p>
          <a:p>
            <a:r>
              <a:rPr lang="en-US" dirty="0"/>
              <a:t>Seen by Intensive Care team – transfer to intensive care deemed “futile”.</a:t>
            </a:r>
          </a:p>
          <a:p>
            <a:endParaRPr lang="en-US" dirty="0"/>
          </a:p>
          <a:p>
            <a:r>
              <a:rPr lang="en-US" dirty="0"/>
              <a:t>Followers queueing down the corridor.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328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of conversational conversation&#10;&#10;AI-generated content may be incorrect.">
            <a:extLst>
              <a:ext uri="{FF2B5EF4-FFF2-40B4-BE49-F238E27FC236}">
                <a16:creationId xmlns:a16="http://schemas.microsoft.com/office/drawing/2014/main" id="{EFDFB82F-1A58-A96A-4793-B1769556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9" y="0"/>
            <a:ext cx="5020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7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FE0F-DE4B-5347-59C1-D87593AFB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75955-D674-DF5F-28B0-00C992CE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“good” death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90AA69-29F1-4B45-7E5A-148606CE4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Treated as an individual with dignity and respect</a:t>
            </a:r>
          </a:p>
          <a:p>
            <a:endParaRPr lang="en-US" dirty="0"/>
          </a:p>
          <a:p>
            <a:r>
              <a:rPr lang="en-US" dirty="0"/>
              <a:t>Without pain or other symptoms</a:t>
            </a:r>
          </a:p>
          <a:p>
            <a:endParaRPr lang="en-US" dirty="0"/>
          </a:p>
          <a:p>
            <a:r>
              <a:rPr lang="en-US" dirty="0"/>
              <a:t>In familiar surroundings</a:t>
            </a:r>
          </a:p>
          <a:p>
            <a:endParaRPr lang="en-US" dirty="0"/>
          </a:p>
          <a:p>
            <a:r>
              <a:rPr lang="en-US" dirty="0"/>
              <a:t>With 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1098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614B5-FAB0-1E00-C381-9C2DBBBC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2" y="437931"/>
            <a:ext cx="9350615" cy="1994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F5081-297E-8F88-A2A1-C55A5043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487" y="437930"/>
            <a:ext cx="2006356" cy="1994047"/>
          </a:xfrm>
          <a:prstGeom prst="rect">
            <a:avLst/>
          </a:prstGeom>
        </p:spPr>
      </p:pic>
      <p:pic>
        <p:nvPicPr>
          <p:cNvPr id="9" name="Picture 8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12405259-578A-01E8-B469-2264FF34E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63" y="3651324"/>
            <a:ext cx="4597400" cy="154940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3074" name="Picture 2" descr="Professor Rowan Harwood | British Geriatrics Society">
            <a:extLst>
              <a:ext uri="{FF2B5EF4-FFF2-40B4-BE49-F238E27FC236}">
                <a16:creationId xmlns:a16="http://schemas.microsoft.com/office/drawing/2014/main" id="{3DA07823-E406-4C95-4D16-3A300D30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83" y="3119665"/>
            <a:ext cx="2616347" cy="26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381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1697-DFBA-86CF-391C-3B79839D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 (also my take home messages)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D125-3029-1E34-2207-84C27976E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We know what good palliative care looks like.</a:t>
            </a:r>
          </a:p>
          <a:p>
            <a:pPr lvl="1"/>
            <a:r>
              <a:rPr lang="en-US" dirty="0"/>
              <a:t>We need to roll out the principles of good palliative care ever more widely.</a:t>
            </a:r>
          </a:p>
          <a:p>
            <a:endParaRPr lang="en-US" dirty="0"/>
          </a:p>
          <a:p>
            <a:r>
              <a:rPr lang="en-US" dirty="0"/>
              <a:t>Holding uncertainty, and the possibility of recovery, is essential for palliative care in frailty.</a:t>
            </a:r>
          </a:p>
          <a:p>
            <a:pPr lvl="1"/>
            <a:r>
              <a:rPr lang="en-US" dirty="0"/>
              <a:t>This will help us avoid the errors of the past (</a:t>
            </a:r>
            <a:r>
              <a:rPr lang="en-US" dirty="0" err="1"/>
              <a:t>cf</a:t>
            </a:r>
            <a:r>
              <a:rPr lang="en-US" dirty="0"/>
              <a:t> the Liverpool Care Pathway)</a:t>
            </a:r>
          </a:p>
          <a:p>
            <a:pPr lvl="1"/>
            <a:endParaRPr lang="en-US" dirty="0"/>
          </a:p>
          <a:p>
            <a:r>
              <a:rPr lang="en-US" dirty="0"/>
              <a:t>Death has spiritual and religious dimensions but is also a shared human experience.</a:t>
            </a:r>
          </a:p>
          <a:p>
            <a:pPr lvl="1"/>
            <a:r>
              <a:rPr lang="en-US" dirty="0"/>
              <a:t>We need to find ways to focus on this whilst respecting cultural differences.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6115-2FD6-3D10-0E00-DB6E8BFF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want to talk about….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3EE2-5663-647A-FE1C-65F811CCF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good death - some broad principles</a:t>
            </a:r>
          </a:p>
          <a:p>
            <a:endParaRPr lang="en-US" dirty="0"/>
          </a:p>
          <a:p>
            <a:r>
              <a:rPr lang="en-US" dirty="0"/>
              <a:t>Specific frameworks</a:t>
            </a:r>
          </a:p>
          <a:p>
            <a:endParaRPr lang="en-US" dirty="0"/>
          </a:p>
          <a:p>
            <a:r>
              <a:rPr lang="en-US" dirty="0"/>
              <a:t>Encompassing frailty in prognostication and palliation</a:t>
            </a:r>
          </a:p>
          <a:p>
            <a:endParaRPr lang="en-US" dirty="0"/>
          </a:p>
          <a:p>
            <a:r>
              <a:rPr lang="en-US" dirty="0"/>
              <a:t>The role of culture and religion</a:t>
            </a:r>
          </a:p>
          <a:p>
            <a:endParaRPr lang="en-US" dirty="0"/>
          </a:p>
          <a:p>
            <a:r>
              <a:rPr lang="en-US" dirty="0"/>
              <a:t>Ways forward</a:t>
            </a:r>
          </a:p>
        </p:txBody>
      </p:sp>
    </p:spTree>
    <p:extLst>
      <p:ext uri="{BB962C8B-B14F-4D97-AF65-F5344CB8AC3E}">
        <p14:creationId xmlns:p14="http://schemas.microsoft.com/office/powerpoint/2010/main" val="37280189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EAEE31-1781-34A9-9285-8C6ECF0D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“good” death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9CC56-D219-B16B-2B16-0AE554BC0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Treated as an individual with dignity and respect</a:t>
            </a:r>
          </a:p>
          <a:p>
            <a:endParaRPr lang="en-US" dirty="0"/>
          </a:p>
          <a:p>
            <a:r>
              <a:rPr lang="en-US" dirty="0"/>
              <a:t>Without pain or other symptoms</a:t>
            </a:r>
          </a:p>
          <a:p>
            <a:endParaRPr lang="en-US" dirty="0"/>
          </a:p>
          <a:p>
            <a:r>
              <a:rPr lang="en-US" dirty="0"/>
              <a:t>In familiar surroundings</a:t>
            </a:r>
          </a:p>
          <a:p>
            <a:endParaRPr lang="en-US" dirty="0"/>
          </a:p>
          <a:p>
            <a:r>
              <a:rPr lang="en-US" dirty="0"/>
              <a:t>With 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16514057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artment of Health (DoH) - Rescare">
            <a:extLst>
              <a:ext uri="{FF2B5EF4-FFF2-40B4-BE49-F238E27FC236}">
                <a16:creationId xmlns:a16="http://schemas.microsoft.com/office/drawing/2014/main" id="{AB31BD0E-888D-4443-FE0F-18B49634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62" y="4635675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20E500B-0B53-0EA8-0F23-9A51C1CBD426}"/>
              </a:ext>
            </a:extLst>
          </p:cNvPr>
          <p:cNvGrpSpPr/>
          <p:nvPr/>
        </p:nvGrpSpPr>
        <p:grpSpPr>
          <a:xfrm>
            <a:off x="300178" y="270164"/>
            <a:ext cx="11383002" cy="2634945"/>
            <a:chOff x="335616" y="587686"/>
            <a:chExt cx="11383002" cy="2634945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334E0923-B5FD-C51E-89A2-2E0324D14C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0125742"/>
                </p:ext>
              </p:extLst>
            </p:nvPr>
          </p:nvGraphicFramePr>
          <p:xfrm>
            <a:off x="335616" y="587686"/>
            <a:ext cx="11383002" cy="26349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0DEB42-B2D4-0C90-85C2-68174D4CE11A}"/>
                </a:ext>
              </a:extLst>
            </p:cNvPr>
            <p:cNvSpPr/>
            <p:nvPr/>
          </p:nvSpPr>
          <p:spPr>
            <a:xfrm>
              <a:off x="510362" y="829339"/>
              <a:ext cx="1531089" cy="467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Step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416596-CCC6-778A-F637-27F54E641152}"/>
                </a:ext>
              </a:extLst>
            </p:cNvPr>
            <p:cNvSpPr/>
            <p:nvPr/>
          </p:nvSpPr>
          <p:spPr>
            <a:xfrm>
              <a:off x="2353339" y="829339"/>
              <a:ext cx="1531089" cy="45719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Step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4DD140-2CC4-4260-02F6-4BFC71F44674}"/>
                </a:ext>
              </a:extLst>
            </p:cNvPr>
            <p:cNvSpPr/>
            <p:nvPr/>
          </p:nvSpPr>
          <p:spPr>
            <a:xfrm>
              <a:off x="9798131" y="839970"/>
              <a:ext cx="1531089" cy="467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Step 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5146BB-B3E8-46CD-5FE6-DF8D022E655D}"/>
                </a:ext>
              </a:extLst>
            </p:cNvPr>
            <p:cNvSpPr/>
            <p:nvPr/>
          </p:nvSpPr>
          <p:spPr>
            <a:xfrm>
              <a:off x="4230215" y="829339"/>
              <a:ext cx="1531089" cy="467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Step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D1191B-F3A8-2308-4C03-140084929B69}"/>
                </a:ext>
              </a:extLst>
            </p:cNvPr>
            <p:cNvSpPr/>
            <p:nvPr/>
          </p:nvSpPr>
          <p:spPr>
            <a:xfrm>
              <a:off x="6078278" y="839970"/>
              <a:ext cx="1531089" cy="467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Step 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E8D47A-EEDD-552E-1741-68CDEE232EA9}"/>
                </a:ext>
              </a:extLst>
            </p:cNvPr>
            <p:cNvSpPr/>
            <p:nvPr/>
          </p:nvSpPr>
          <p:spPr>
            <a:xfrm>
              <a:off x="7917711" y="839970"/>
              <a:ext cx="1531089" cy="467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Step 5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CA47DD1-8F30-1AE5-CA63-E794A1319981}"/>
              </a:ext>
            </a:extLst>
          </p:cNvPr>
          <p:cNvSpPr/>
          <p:nvPr/>
        </p:nvSpPr>
        <p:spPr>
          <a:xfrm>
            <a:off x="553816" y="2343270"/>
            <a:ext cx="1531088" cy="351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CAA513-8604-EBE8-5F24-10B057A7DDFD}"/>
              </a:ext>
            </a:extLst>
          </p:cNvPr>
          <p:cNvSpPr txBox="1"/>
          <p:nvPr/>
        </p:nvSpPr>
        <p:spPr>
          <a:xfrm>
            <a:off x="560907" y="2391117"/>
            <a:ext cx="1386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Open, honest</a:t>
            </a:r>
          </a:p>
          <a:p>
            <a:r>
              <a:rPr lang="en-US" sz="1200" dirty="0"/>
              <a:t>Communication</a:t>
            </a:r>
          </a:p>
          <a:p>
            <a:endParaRPr lang="en-US" sz="1200" dirty="0"/>
          </a:p>
          <a:p>
            <a:r>
              <a:rPr lang="en-US" sz="1200" dirty="0"/>
              <a:t>Identifying</a:t>
            </a:r>
          </a:p>
          <a:p>
            <a:r>
              <a:rPr lang="en-US" sz="1200" dirty="0"/>
              <a:t>triggers for</a:t>
            </a:r>
          </a:p>
          <a:p>
            <a:r>
              <a:rPr lang="en-US" sz="1200" dirty="0"/>
              <a:t>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DF235-4803-D6E1-8664-4C3449553D2F}"/>
              </a:ext>
            </a:extLst>
          </p:cNvPr>
          <p:cNvSpPr txBox="1"/>
          <p:nvPr/>
        </p:nvSpPr>
        <p:spPr>
          <a:xfrm>
            <a:off x="2462072" y="2391117"/>
            <a:ext cx="1449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Agreed care</a:t>
            </a:r>
          </a:p>
          <a:p>
            <a:r>
              <a:rPr lang="en-US" sz="1200" dirty="0"/>
              <a:t>Plan</a:t>
            </a:r>
          </a:p>
          <a:p>
            <a:endParaRPr lang="en-US" sz="1200" dirty="0"/>
          </a:p>
          <a:p>
            <a:r>
              <a:rPr lang="en-US" sz="1200" dirty="0"/>
              <a:t>Regular review</a:t>
            </a:r>
          </a:p>
          <a:p>
            <a:r>
              <a:rPr lang="en-US" sz="1200" dirty="0"/>
              <a:t>of needs &amp;</a:t>
            </a:r>
          </a:p>
          <a:p>
            <a:r>
              <a:rPr lang="en-US" sz="1200" dirty="0"/>
              <a:t>preferences</a:t>
            </a:r>
          </a:p>
          <a:p>
            <a:endParaRPr lang="en-US" sz="1200" dirty="0"/>
          </a:p>
          <a:p>
            <a:r>
              <a:rPr lang="en-US" sz="1200" dirty="0"/>
              <a:t>Assessing needs</a:t>
            </a:r>
          </a:p>
          <a:p>
            <a:r>
              <a:rPr lang="en-US" sz="1200" dirty="0"/>
              <a:t>of carers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8CA4B-2DC4-624B-DE0A-A96117A2B580}"/>
              </a:ext>
            </a:extLst>
          </p:cNvPr>
          <p:cNvSpPr txBox="1"/>
          <p:nvPr/>
        </p:nvSpPr>
        <p:spPr>
          <a:xfrm>
            <a:off x="4266862" y="2391117"/>
            <a:ext cx="1519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Coordination of</a:t>
            </a:r>
          </a:p>
          <a:p>
            <a:r>
              <a:rPr lang="en-US" sz="1200" dirty="0"/>
              <a:t>individual patient</a:t>
            </a:r>
          </a:p>
          <a:p>
            <a:r>
              <a:rPr lang="en-US" sz="1200" dirty="0"/>
              <a:t>care</a:t>
            </a:r>
          </a:p>
          <a:p>
            <a:endParaRPr lang="en-US" sz="1200" dirty="0"/>
          </a:p>
          <a:p>
            <a:r>
              <a:rPr lang="en-US" sz="1200" dirty="0"/>
              <a:t>Rapid response</a:t>
            </a:r>
          </a:p>
          <a:p>
            <a:r>
              <a:rPr lang="en-US" sz="1200" dirty="0"/>
              <a:t>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E4887-E0D6-72BD-1921-33CCE8918D46}"/>
              </a:ext>
            </a:extLst>
          </p:cNvPr>
          <p:cNvSpPr txBox="1"/>
          <p:nvPr/>
        </p:nvSpPr>
        <p:spPr>
          <a:xfrm>
            <a:off x="6128550" y="2391117"/>
            <a:ext cx="135966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Acute hospitals</a:t>
            </a:r>
          </a:p>
          <a:p>
            <a:endParaRPr lang="en-US" sz="1200" dirty="0"/>
          </a:p>
          <a:p>
            <a:r>
              <a:rPr lang="en-US" sz="1200" dirty="0"/>
              <a:t>Care homes</a:t>
            </a:r>
          </a:p>
          <a:p>
            <a:endParaRPr lang="en-US" sz="1200" dirty="0"/>
          </a:p>
          <a:p>
            <a:r>
              <a:rPr lang="en-US" sz="1200" dirty="0" err="1"/>
              <a:t>Extracare</a:t>
            </a:r>
            <a:endParaRPr lang="en-US" sz="1200" dirty="0"/>
          </a:p>
          <a:p>
            <a:r>
              <a:rPr lang="en-US" sz="1200" dirty="0"/>
              <a:t>housing</a:t>
            </a:r>
          </a:p>
          <a:p>
            <a:endParaRPr lang="en-US" sz="1200" dirty="0"/>
          </a:p>
          <a:p>
            <a:r>
              <a:rPr lang="en-US" sz="1200" dirty="0"/>
              <a:t>Hospices</a:t>
            </a:r>
          </a:p>
          <a:p>
            <a:endParaRPr lang="en-US" sz="1200" dirty="0"/>
          </a:p>
          <a:p>
            <a:r>
              <a:rPr lang="en-US" sz="1200" dirty="0"/>
              <a:t>Community</a:t>
            </a:r>
          </a:p>
          <a:p>
            <a:r>
              <a:rPr lang="en-US" sz="1200" dirty="0"/>
              <a:t>hospitals</a:t>
            </a:r>
          </a:p>
          <a:p>
            <a:endParaRPr lang="en-US" sz="1200" dirty="0"/>
          </a:p>
          <a:p>
            <a:r>
              <a:rPr lang="en-US" sz="1200" dirty="0"/>
              <a:t>Prisons</a:t>
            </a:r>
          </a:p>
          <a:p>
            <a:endParaRPr lang="en-US" sz="1200" dirty="0"/>
          </a:p>
          <a:p>
            <a:r>
              <a:rPr lang="en-US" sz="1200" dirty="0"/>
              <a:t>Secure</a:t>
            </a:r>
          </a:p>
          <a:p>
            <a:r>
              <a:rPr lang="en-US" sz="1200" dirty="0"/>
              <a:t>hospitals</a:t>
            </a:r>
          </a:p>
          <a:p>
            <a:endParaRPr lang="en-US" sz="1200" dirty="0"/>
          </a:p>
          <a:p>
            <a:r>
              <a:rPr lang="en-US" sz="1200" dirty="0"/>
              <a:t>Hostels</a:t>
            </a:r>
          </a:p>
          <a:p>
            <a:endParaRPr lang="en-US" sz="1200" dirty="0"/>
          </a:p>
          <a:p>
            <a:r>
              <a:rPr lang="en-US" sz="1200" dirty="0"/>
              <a:t>Ambulance</a:t>
            </a:r>
          </a:p>
          <a:p>
            <a:r>
              <a:rPr lang="en-US" sz="1200" dirty="0"/>
              <a:t>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B1280-B0E6-27B6-FCAD-D0814596A900}"/>
              </a:ext>
            </a:extLst>
          </p:cNvPr>
          <p:cNvSpPr txBox="1"/>
          <p:nvPr/>
        </p:nvSpPr>
        <p:spPr>
          <a:xfrm>
            <a:off x="7967983" y="2391117"/>
            <a:ext cx="14087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Recognising</a:t>
            </a:r>
            <a:r>
              <a:rPr lang="en-US" sz="1200" dirty="0"/>
              <a:t> the</a:t>
            </a:r>
          </a:p>
          <a:p>
            <a:r>
              <a:rPr lang="en-US" sz="1200" dirty="0"/>
              <a:t>dying phase</a:t>
            </a:r>
          </a:p>
          <a:p>
            <a:endParaRPr lang="en-US" sz="1200" dirty="0"/>
          </a:p>
          <a:p>
            <a:r>
              <a:rPr lang="en-US" sz="1200" dirty="0"/>
              <a:t>Reviewing</a:t>
            </a:r>
          </a:p>
          <a:p>
            <a:r>
              <a:rPr lang="en-US" sz="1200" dirty="0"/>
              <a:t>preferences</a:t>
            </a:r>
          </a:p>
          <a:p>
            <a:endParaRPr lang="en-US" sz="1200" dirty="0"/>
          </a:p>
          <a:p>
            <a:r>
              <a:rPr lang="en-US" sz="1200" dirty="0"/>
              <a:t>Support for</a:t>
            </a:r>
          </a:p>
          <a:p>
            <a:r>
              <a:rPr lang="en-US" sz="1200" dirty="0"/>
              <a:t>patient and </a:t>
            </a:r>
          </a:p>
          <a:p>
            <a:r>
              <a:rPr lang="en-US" sz="1200" dirty="0"/>
              <a:t>carer</a:t>
            </a:r>
          </a:p>
          <a:p>
            <a:endParaRPr lang="en-US" sz="1200" dirty="0"/>
          </a:p>
          <a:p>
            <a:r>
              <a:rPr lang="en-US" sz="1200" dirty="0"/>
              <a:t>Recognition of</a:t>
            </a:r>
          </a:p>
          <a:p>
            <a:r>
              <a:rPr lang="en-US" sz="1200" dirty="0"/>
              <a:t>wishes</a:t>
            </a:r>
          </a:p>
          <a:p>
            <a:r>
              <a:rPr lang="en-US" sz="1200" dirty="0"/>
              <a:t>regarding</a:t>
            </a:r>
          </a:p>
          <a:p>
            <a:r>
              <a:rPr lang="en-US" sz="1200" dirty="0"/>
              <a:t>resuscitation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DEF418-2903-829F-226B-B34857A49E0F}"/>
              </a:ext>
            </a:extLst>
          </p:cNvPr>
          <p:cNvSpPr txBox="1"/>
          <p:nvPr/>
        </p:nvSpPr>
        <p:spPr>
          <a:xfrm>
            <a:off x="9762693" y="2386149"/>
            <a:ext cx="16155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Recognising</a:t>
            </a:r>
            <a:r>
              <a:rPr lang="en-US" sz="1200" dirty="0"/>
              <a:t> needs</a:t>
            </a:r>
          </a:p>
          <a:p>
            <a:r>
              <a:rPr lang="en-US" sz="1200" dirty="0"/>
              <a:t>after death</a:t>
            </a:r>
          </a:p>
          <a:p>
            <a:endParaRPr lang="en-US" sz="1200" dirty="0"/>
          </a:p>
          <a:p>
            <a:r>
              <a:rPr lang="en-US" sz="1200" dirty="0"/>
              <a:t>Timely verification</a:t>
            </a:r>
          </a:p>
          <a:p>
            <a:r>
              <a:rPr lang="en-US" sz="1200" dirty="0"/>
              <a:t>and or burial</a:t>
            </a:r>
          </a:p>
          <a:p>
            <a:r>
              <a:rPr lang="en-US" sz="1200" dirty="0"/>
              <a:t>as needed</a:t>
            </a:r>
          </a:p>
          <a:p>
            <a:endParaRPr lang="en-US" sz="1200" dirty="0"/>
          </a:p>
          <a:p>
            <a:r>
              <a:rPr lang="en-US" sz="1200" dirty="0"/>
              <a:t>Care and support</a:t>
            </a:r>
          </a:p>
          <a:p>
            <a:r>
              <a:rPr lang="en-US" sz="1200" dirty="0"/>
              <a:t>of family including</a:t>
            </a:r>
          </a:p>
          <a:p>
            <a:r>
              <a:rPr lang="en-US" sz="1200" dirty="0"/>
              <a:t>bereavement</a:t>
            </a:r>
          </a:p>
          <a:p>
            <a:r>
              <a:rPr lang="en-US" sz="1200" dirty="0"/>
              <a:t>support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963D77-5A89-8FD4-CD08-FB05D8469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24" y="5118092"/>
            <a:ext cx="1389710" cy="13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13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77F4D-D1DE-0C66-C5A0-8E4187C97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2" y="211575"/>
            <a:ext cx="9610492" cy="6434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25C98-CD6C-5A23-2291-2AECC8DE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185" y="5066359"/>
            <a:ext cx="1589527" cy="15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09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5F6F56-D1CC-18BE-17DF-AA3785341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2" y="155867"/>
            <a:ext cx="10011936" cy="65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95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BER Care Bundle - Clinical Excellence Commission">
            <a:extLst>
              <a:ext uri="{FF2B5EF4-FFF2-40B4-BE49-F238E27FC236}">
                <a16:creationId xmlns:a16="http://schemas.microsoft.com/office/drawing/2014/main" id="{6684E337-9745-1DE4-5292-08EE685F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601749"/>
            <a:ext cx="88138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MBER care bundle when recovery is uncertain - Overview | Guy's and St  Thomas' NHS Foundation Trust">
            <a:extLst>
              <a:ext uri="{FF2B5EF4-FFF2-40B4-BE49-F238E27FC236}">
                <a16:creationId xmlns:a16="http://schemas.microsoft.com/office/drawing/2014/main" id="{7AEC7A12-2A9A-6070-2416-9FD5D8B1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7" y="426224"/>
            <a:ext cx="145415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044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464A4-28EF-27B0-ECA0-7F4CEEB7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96" y="532210"/>
            <a:ext cx="6512312" cy="5696312"/>
          </a:xfrm>
          <a:prstGeom prst="rect">
            <a:avLst/>
          </a:prstGeom>
        </p:spPr>
      </p:pic>
      <p:pic>
        <p:nvPicPr>
          <p:cNvPr id="3" name="Picture 2" descr="AMBER care bundle when recovery is uncertain - Overview | Guy's and St  Thomas' NHS Foundation Trust">
            <a:extLst>
              <a:ext uri="{FF2B5EF4-FFF2-40B4-BE49-F238E27FC236}">
                <a16:creationId xmlns:a16="http://schemas.microsoft.com/office/drawing/2014/main" id="{26D429AA-68BF-36C5-2055-96FD4808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2" y="532210"/>
            <a:ext cx="29083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26F40-9724-A76B-A8A1-B82BD5D3A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726" y="3794561"/>
            <a:ext cx="2113831" cy="21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3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ACHA">
      <a:dk1>
        <a:sysClr val="windowText" lastClr="000000"/>
      </a:dk1>
      <a:lt1>
        <a:sysClr val="window" lastClr="FFFFFF"/>
      </a:lt1>
      <a:dk2>
        <a:srgbClr val="006747"/>
      </a:dk2>
      <a:lt2>
        <a:srgbClr val="FFFFFF"/>
      </a:lt2>
      <a:accent1>
        <a:srgbClr val="003087"/>
      </a:accent1>
      <a:accent2>
        <a:srgbClr val="006747"/>
      </a:accent2>
      <a:accent3>
        <a:srgbClr val="78BE20"/>
      </a:accent3>
      <a:accent4>
        <a:srgbClr val="41B6E6"/>
      </a:accent4>
      <a:accent5>
        <a:srgbClr val="005EB8"/>
      </a:accent5>
      <a:accent6>
        <a:srgbClr val="000000"/>
      </a:accent6>
      <a:hlink>
        <a:srgbClr val="003087"/>
      </a:hlink>
      <a:folHlink>
        <a:srgbClr val="41B6E6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CHA PPT_INTERNAL USE" id="{BE2BE6D4-2AD9-41AE-9B12-DB458727FA1B}" vid="{F45EFF90-F883-4568-8F1C-548A40845DD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078768-e010-496c-be91-13abd3bf1d00" xsi:nil="true"/>
    <lcf76f155ced4ddcb4097134ff3c332f xmlns="b636c289-89ec-4aac-a5a7-fae3efcce21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60B62D-0643-4D8E-8940-2E2A60AA034C}"/>
</file>

<file path=customXml/itemProps2.xml><?xml version="1.0" encoding="utf-8"?>
<ds:datastoreItem xmlns:ds="http://schemas.openxmlformats.org/officeDocument/2006/customXml" ds:itemID="{DE5524FC-8431-4D24-86FC-B98EEE30F70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32678723-8c06-45e1-8bd0-318b9868a43d"/>
    <ds:schemaRef ds:uri="http://schemas.openxmlformats.org/package/2006/metadata/core-properties"/>
    <ds:schemaRef ds:uri="5789755c-de38-4fe3-9623-40afa3bba1e2"/>
    <ds:schemaRef ds:uri="http://www.w3.org/XML/1998/namespace"/>
    <ds:schemaRef ds:uri="http://purl.org/dc/dcmitype/"/>
    <ds:schemaRef ds:uri="http://purl.org/dc/elements/1.1/"/>
    <ds:schemaRef ds:uri="bf0835c8-14a0-4963-b4d6-a81c4449f198"/>
    <ds:schemaRef ds:uri="34ddc5a8-ad0d-4f9c-9d87-7e5f3787bc6d"/>
  </ds:schemaRefs>
</ds:datastoreItem>
</file>

<file path=customXml/itemProps3.xml><?xml version="1.0" encoding="utf-8"?>
<ds:datastoreItem xmlns:ds="http://schemas.openxmlformats.org/officeDocument/2006/customXml" ds:itemID="{9570CF61-DF0B-4505-8C0B-201AAAC0FC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TEMPLATE_ACHA PPT_INTERNAL USE</Template>
  <TotalTime>4127</TotalTime>
  <Words>437</Words>
  <Application>Microsoft Macintosh PowerPoint</Application>
  <PresentationFormat>Widescreen</PresentationFormat>
  <Paragraphs>149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Verdana</vt:lpstr>
      <vt:lpstr>Office Theme</vt:lpstr>
      <vt:lpstr>1_Office Theme</vt:lpstr>
      <vt:lpstr>PowerPoint Presentation</vt:lpstr>
      <vt:lpstr>PowerPoint Presentation</vt:lpstr>
      <vt:lpstr>What I want to talk about….</vt:lpstr>
      <vt:lpstr>A “good”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Would I be surprised if this person were dead at 1 year?</vt:lpstr>
      <vt:lpstr>PowerPoint Presentation</vt:lpstr>
      <vt:lpstr>PowerPoint Presentation</vt:lpstr>
      <vt:lpstr>PowerPoint Presentation</vt:lpstr>
      <vt:lpstr>PowerPoint Presentation</vt:lpstr>
      <vt:lpstr>A recent case</vt:lpstr>
      <vt:lpstr>PowerPoint Presentation</vt:lpstr>
      <vt:lpstr>A “good” death</vt:lpstr>
      <vt:lpstr>What next? (also my take home messages)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SAMPSON, Elizabeth (EAST LONDON NHS FOUNDATION TRUST)</dc:creator>
  <cp:lastModifiedBy>GORDON, Adam (BARTS HEALTH NHS TRUST)</cp:lastModifiedBy>
  <cp:revision>25</cp:revision>
  <dcterms:created xsi:type="dcterms:W3CDTF">2024-11-08T17:58:26Z</dcterms:created>
  <dcterms:modified xsi:type="dcterms:W3CDTF">2025-10-16T02:14:51Z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  <property fmtid="{D5CDD505-2E9C-101B-9397-08002B2CF9AE}" pid="3" name="MediaServiceImageTags">
    <vt:lpwstr/>
  </property>
</Properties>
</file>